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83" r:id="rId5"/>
    <p:sldId id="284" r:id="rId6"/>
    <p:sldId id="285" r:id="rId7"/>
    <p:sldId id="277" r:id="rId8"/>
    <p:sldId id="278" r:id="rId9"/>
    <p:sldId id="286" r:id="rId10"/>
    <p:sldId id="280" r:id="rId11"/>
    <p:sldId id="276" r:id="rId12"/>
    <p:sldId id="269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39F91-3F1C-4541-A1FB-0199EC311DF1}" v="16" dt="2023-02-02T03:09:2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4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9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1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sterzym.com/index.php?dispatch=community.list&amp;community_code=coac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all.dcinside.com/board/lists/?id=extra_new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&#54764;&#49828;&#54032;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onsterzym.com/index.php?dispatch=community.list&amp;community_code=coa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9186" y="756603"/>
            <a:ext cx="9144000" cy="2387600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FitMake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안병규</a:t>
            </a:r>
            <a:endParaRPr lang="en-US" altLang="ko-KR" dirty="0"/>
          </a:p>
          <a:p>
            <a:r>
              <a:rPr lang="ko-KR" altLang="en-US" dirty="0" err="1"/>
              <a:t>남기형</a:t>
            </a:r>
            <a:endParaRPr lang="en-US" altLang="ko-KR" dirty="0"/>
          </a:p>
          <a:p>
            <a:r>
              <a:rPr lang="ko-KR" altLang="en-US" dirty="0"/>
              <a:t>김태훈</a:t>
            </a:r>
          </a:p>
        </p:txBody>
      </p:sp>
    </p:spTree>
    <p:extLst>
      <p:ext uri="{BB962C8B-B14F-4D97-AF65-F5344CB8AC3E}">
        <p14:creationId xmlns:p14="http://schemas.microsoft.com/office/powerpoint/2010/main" val="12350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354976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커뮤니티 게시판의 낮은 </a:t>
            </a:r>
            <a:r>
              <a:rPr lang="ko-KR" altLang="en-US" dirty="0" err="1"/>
              <a:t>가독성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60" y="1775381"/>
            <a:ext cx="4972397" cy="4630188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3"/>
              </a:rPr>
              <a:t>https://www.monsterzym.com/index.php?dispatch=community.list&amp;community_code=coach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몬스터짐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164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/>
              <a:t>프로젝트 업무 분석 보고서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153" y="1690688"/>
            <a:ext cx="997527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⊙ 개발 팀 이름 </a:t>
            </a:r>
            <a:r>
              <a:rPr lang="en-US" altLang="ko-KR" dirty="0"/>
              <a:t>: </a:t>
            </a:r>
            <a:r>
              <a:rPr lang="ko-KR" altLang="en-US" dirty="0" err="1"/>
              <a:t>조졌조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⊙ 개발 분야 </a:t>
            </a:r>
            <a:r>
              <a:rPr lang="en-US" altLang="ko-KR" dirty="0"/>
              <a:t>: </a:t>
            </a:r>
            <a:r>
              <a:rPr lang="ko-KR" altLang="en-US" dirty="0"/>
              <a:t>웹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⊙ 팀 구성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조장 </a:t>
            </a:r>
            <a:r>
              <a:rPr lang="en-US" altLang="ko-KR" dirty="0"/>
              <a:t>:  </a:t>
            </a:r>
          </a:p>
          <a:p>
            <a:endParaRPr lang="en-US" altLang="ko-KR" sz="500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안병규</a:t>
            </a:r>
            <a:r>
              <a:rPr lang="en-US" altLang="ko-KR" dirty="0"/>
              <a:t>, </a:t>
            </a:r>
            <a:r>
              <a:rPr lang="ko-KR" altLang="en-US" dirty="0" err="1"/>
              <a:t>남기형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⊙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회원가입페이지를 통해 연동된 </a:t>
            </a:r>
            <a:r>
              <a:rPr lang="en-US" altLang="ko-KR" dirty="0"/>
              <a:t>DB</a:t>
            </a:r>
            <a:r>
              <a:rPr lang="ko-KR" altLang="en-US" dirty="0"/>
              <a:t>에 정보를 전송할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배너 클릭 시 페이지 이동을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판매 웹 페이지에 식단 및 운동기구 관련 판매 물품을 등록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회원별</a:t>
            </a:r>
            <a:r>
              <a:rPr lang="ko-KR" altLang="en-US" dirty="0"/>
              <a:t> </a:t>
            </a:r>
            <a:r>
              <a:rPr lang="en-US" altLang="ko-KR" dirty="0" err="1"/>
              <a:t>Calender</a:t>
            </a:r>
            <a:r>
              <a:rPr lang="en-US" altLang="ko-KR" dirty="0"/>
              <a:t> </a:t>
            </a:r>
            <a:r>
              <a:rPr lang="ko-KR" altLang="en-US" dirty="0"/>
              <a:t>기능을 통해 운동 기록 기능을 사용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자유게시판 기능을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59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71246"/>
              </p:ext>
            </p:extLst>
          </p:nvPr>
        </p:nvGraphicFramePr>
        <p:xfrm>
          <a:off x="361142" y="237528"/>
          <a:ext cx="11575935" cy="29628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15187">
                  <a:extLst>
                    <a:ext uri="{9D8B030D-6E8A-4147-A177-3AD203B41FA5}">
                      <a16:colId xmlns:a16="http://schemas.microsoft.com/office/drawing/2014/main" val="137541080"/>
                    </a:ext>
                  </a:extLst>
                </a:gridCol>
                <a:gridCol w="2315187">
                  <a:extLst>
                    <a:ext uri="{9D8B030D-6E8A-4147-A177-3AD203B41FA5}">
                      <a16:colId xmlns:a16="http://schemas.microsoft.com/office/drawing/2014/main" val="3489235509"/>
                    </a:ext>
                  </a:extLst>
                </a:gridCol>
                <a:gridCol w="4036106">
                  <a:extLst>
                    <a:ext uri="{9D8B030D-6E8A-4147-A177-3AD203B41FA5}">
                      <a16:colId xmlns:a16="http://schemas.microsoft.com/office/drawing/2014/main" val="389771637"/>
                    </a:ext>
                  </a:extLst>
                </a:gridCol>
                <a:gridCol w="1687483">
                  <a:extLst>
                    <a:ext uri="{9D8B030D-6E8A-4147-A177-3AD203B41FA5}">
                      <a16:colId xmlns:a16="http://schemas.microsoft.com/office/drawing/2014/main" val="3618895906"/>
                    </a:ext>
                  </a:extLst>
                </a:gridCol>
                <a:gridCol w="1221972">
                  <a:extLst>
                    <a:ext uri="{9D8B030D-6E8A-4147-A177-3AD203B41FA5}">
                      <a16:colId xmlns:a16="http://schemas.microsoft.com/office/drawing/2014/main" val="1861018881"/>
                    </a:ext>
                  </a:extLst>
                </a:gridCol>
              </a:tblGrid>
              <a:tr h="3703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 기획서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48014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과정명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AWS </a:t>
                      </a:r>
                      <a:r>
                        <a:rPr lang="ko-KR" altLang="en-US" dirty="0" err="1"/>
                        <a:t>풀스택</a:t>
                      </a:r>
                      <a:r>
                        <a:rPr lang="ko-KR" altLang="en-US" dirty="0"/>
                        <a:t>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지도강사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박성욱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4778"/>
                  </a:ext>
                </a:extLst>
              </a:tr>
              <a:tr h="3703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참여인원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09102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팀명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조졌조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50408"/>
                  </a:ext>
                </a:extLst>
              </a:tr>
              <a:tr h="3703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7908"/>
                  </a:ext>
                </a:extLst>
              </a:tr>
              <a:tr h="3703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남기형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서기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 err="1"/>
                        <a:t>깃허브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주관리자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02049"/>
                  </a:ext>
                </a:extLst>
              </a:tr>
              <a:tr h="3703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안병규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자료수집 </a:t>
                      </a:r>
                      <a:r>
                        <a:rPr lang="ko-KR" altLang="en-US" dirty="0" err="1"/>
                        <a:t>주담당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7620"/>
                  </a:ext>
                </a:extLst>
              </a:tr>
              <a:tr h="3703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김태훈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 주 담당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158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82951"/>
              </p:ext>
            </p:extLst>
          </p:nvPr>
        </p:nvGraphicFramePr>
        <p:xfrm>
          <a:off x="361142" y="3449011"/>
          <a:ext cx="11575934" cy="31762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11418">
                  <a:extLst>
                    <a:ext uri="{9D8B030D-6E8A-4147-A177-3AD203B41FA5}">
                      <a16:colId xmlns:a16="http://schemas.microsoft.com/office/drawing/2014/main" val="137541080"/>
                    </a:ext>
                  </a:extLst>
                </a:gridCol>
                <a:gridCol w="1930261">
                  <a:extLst>
                    <a:ext uri="{9D8B030D-6E8A-4147-A177-3AD203B41FA5}">
                      <a16:colId xmlns:a16="http://schemas.microsoft.com/office/drawing/2014/main" val="3489235509"/>
                    </a:ext>
                  </a:extLst>
                </a:gridCol>
                <a:gridCol w="1205709">
                  <a:extLst>
                    <a:ext uri="{9D8B030D-6E8A-4147-A177-3AD203B41FA5}">
                      <a16:colId xmlns:a16="http://schemas.microsoft.com/office/drawing/2014/main" val="389771637"/>
                    </a:ext>
                  </a:extLst>
                </a:gridCol>
                <a:gridCol w="3014273">
                  <a:extLst>
                    <a:ext uri="{9D8B030D-6E8A-4147-A177-3AD203B41FA5}">
                      <a16:colId xmlns:a16="http://schemas.microsoft.com/office/drawing/2014/main" val="2194157209"/>
                    </a:ext>
                  </a:extLst>
                </a:gridCol>
                <a:gridCol w="3014273">
                  <a:extLst>
                    <a:ext uri="{9D8B030D-6E8A-4147-A177-3AD203B41FA5}">
                      <a16:colId xmlns:a16="http://schemas.microsoft.com/office/drawing/2014/main" val="3014977347"/>
                    </a:ext>
                  </a:extLst>
                </a:gridCol>
              </a:tblGrid>
              <a:tr h="3970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48014"/>
                  </a:ext>
                </a:extLst>
              </a:tr>
              <a:tr h="397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헬스케어 종합 판매 웹 페이지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54778"/>
                  </a:ext>
                </a:extLst>
              </a:tr>
              <a:tr h="397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Healthcare Sales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2022.08.26 ~ 2022.12.01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9102"/>
                  </a:ext>
                </a:extLst>
              </a:tr>
              <a:tr h="39702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r>
                        <a:rPr lang="en-US" altLang="ko-KR" baseline="0" dirty="0"/>
                        <a:t> 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7908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02049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사용기술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Spring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7620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Eclipse Installer 2021‑12 Release , Apache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8.0.9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1581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 Database 11g Express Edition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0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669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 프로젝트 배경</a:t>
            </a:r>
            <a:endParaRPr lang="en-US" altLang="ko-KR" sz="1800" dirty="0"/>
          </a:p>
          <a:p>
            <a:r>
              <a:rPr lang="ko-KR" altLang="en-US" sz="1800" dirty="0"/>
              <a:t> 프로젝트 업무 분석 보고서</a:t>
            </a:r>
            <a:endParaRPr lang="en-US" altLang="ko-KR" sz="1800" dirty="0"/>
          </a:p>
          <a:p>
            <a:r>
              <a:rPr lang="ko-KR" altLang="en-US" sz="1800" dirty="0"/>
              <a:t> 프로젝트 기획서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944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593507"/>
            <a:ext cx="4947458" cy="5225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운동에 관심을 갖는 인구의 증가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https://magazine.hankyung.com/job-joy/article/202003020003b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9"/>
          <a:stretch/>
        </p:blipFill>
        <p:spPr>
          <a:xfrm>
            <a:off x="5933902" y="1275051"/>
            <a:ext cx="5710844" cy="50398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6705" y="1936865"/>
            <a:ext cx="4563688" cy="51539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00401" y="3068979"/>
            <a:ext cx="5354953" cy="374017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95" y="1438102"/>
            <a:ext cx="7581900" cy="51170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https://www.index.go.kr/unify/idx-info.do?idxCd=5068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운동에 관심을 갖는 인구의 증가</a:t>
            </a:r>
          </a:p>
        </p:txBody>
      </p:sp>
    </p:spTree>
    <p:extLst>
      <p:ext uri="{BB962C8B-B14F-4D97-AF65-F5344CB8AC3E}">
        <p14:creationId xmlns:p14="http://schemas.microsoft.com/office/powerpoint/2010/main" val="26166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https://www.mk.co.kr/news/business/view/2021/02/131092/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식단 시장</a:t>
            </a:r>
            <a:r>
              <a:rPr lang="en-US" altLang="ko-KR" dirty="0"/>
              <a:t>(</a:t>
            </a:r>
            <a:r>
              <a:rPr lang="ko-KR" altLang="en-US" dirty="0"/>
              <a:t>다이어트 식품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성장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05" y="1604356"/>
            <a:ext cx="7015770" cy="49844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98406" y="1604356"/>
            <a:ext cx="4635646" cy="374017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0707" y="3503913"/>
            <a:ext cx="6817780" cy="685702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72232" y="1449986"/>
            <a:ext cx="5017683" cy="5285892"/>
            <a:chOff x="2706226" y="1533114"/>
            <a:chExt cx="5017683" cy="528589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26" y="1533114"/>
              <a:ext cx="5017683" cy="52858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069771" y="4772875"/>
              <a:ext cx="4133462" cy="1807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한국여성의 다이어트 제품 유형별 사용현황 및 선호도에 관한 연구 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식단 시장</a:t>
            </a:r>
            <a:r>
              <a:rPr lang="en-US" altLang="ko-KR" dirty="0"/>
              <a:t>(</a:t>
            </a:r>
            <a:r>
              <a:rPr lang="ko-KR" altLang="en-US" dirty="0"/>
              <a:t>다이어트 식품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성장</a:t>
            </a:r>
          </a:p>
        </p:txBody>
      </p:sp>
    </p:spTree>
    <p:extLst>
      <p:ext uri="{BB962C8B-B14F-4D97-AF65-F5344CB8AC3E}">
        <p14:creationId xmlns:p14="http://schemas.microsoft.com/office/powerpoint/2010/main" val="42756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354976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커뮤니티의 변질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https://gall.dcinside.com/board/lists/?id=extra_new1</a:t>
            </a:r>
            <a:r>
              <a:rPr lang="en-US" altLang="ko-KR" sz="1200" dirty="0"/>
              <a:t>(</a:t>
            </a:r>
            <a:r>
              <a:rPr lang="ko-KR" altLang="en-US" sz="1200" dirty="0"/>
              <a:t>디시인사이드 </a:t>
            </a:r>
            <a:r>
              <a:rPr lang="ko-KR" altLang="en-US" sz="1200" dirty="0" err="1"/>
              <a:t>헬스겔러리</a:t>
            </a:r>
            <a:r>
              <a:rPr lang="en-US" altLang="ko-KR" sz="12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3" y="1828802"/>
            <a:ext cx="11583994" cy="46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354976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커뮤니티 게시판의 분류 필요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8" r="15311"/>
          <a:stretch/>
        </p:blipFill>
        <p:spPr>
          <a:xfrm>
            <a:off x="2773334" y="1813180"/>
            <a:ext cx="5974449" cy="4775639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3"/>
              </a:rPr>
              <a:t>http://www.xn--9t4bi41ay7b.com/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헬스판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63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354976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커뮤니티 게시판의 분류 필요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2"/>
              </a:rPr>
              <a:t>https://www.monsterzym.com/index.php?dispatch=community.list&amp;community_code=coach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몬스터짐</a:t>
            </a:r>
            <a:r>
              <a:rPr lang="en-US" altLang="ko-KR" sz="12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281" y="1724307"/>
            <a:ext cx="6251690" cy="47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358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FitMake</vt:lpstr>
      <vt:lpstr>목차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업무 분석 보고서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조졌조</dc:title>
  <dc:creator>EZEN-130</dc:creator>
  <cp:lastModifiedBy>EZEN-127</cp:lastModifiedBy>
  <cp:revision>92</cp:revision>
  <dcterms:created xsi:type="dcterms:W3CDTF">2022-09-02T05:56:44Z</dcterms:created>
  <dcterms:modified xsi:type="dcterms:W3CDTF">2023-02-02T03:09:29Z</dcterms:modified>
</cp:coreProperties>
</file>