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sldIdLst>
    <p:sldId id="607" r:id="rId2"/>
    <p:sldId id="261" r:id="rId3"/>
    <p:sldId id="608" r:id="rId4"/>
    <p:sldId id="609" r:id="rId5"/>
    <p:sldId id="611" r:id="rId6"/>
    <p:sldId id="612" r:id="rId7"/>
    <p:sldId id="613" r:id="rId8"/>
    <p:sldId id="614" r:id="rId9"/>
    <p:sldId id="618" r:id="rId10"/>
    <p:sldId id="615" r:id="rId11"/>
    <p:sldId id="616" r:id="rId12"/>
    <p:sldId id="6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E442E-23C8-4A10-A4F6-C466C9A5F994}" v="5" dt="2023-10-18T02:36:33.777"/>
    <p1510:client id="{4E8F6BA7-4005-4999-A005-A46189865227}" v="127" dt="2023-10-18T03:13:38.845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3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Reid" userId="d211a64d-d3c4-405f-9661-87b8693b0d98" providerId="ADAL" clId="{13FE442E-23C8-4A10-A4F6-C466C9A5F994}"/>
    <pc:docChg chg="custSel delSld modSld">
      <pc:chgData name="Jacob Reid" userId="d211a64d-d3c4-405f-9661-87b8693b0d98" providerId="ADAL" clId="{13FE442E-23C8-4A10-A4F6-C466C9A5F994}" dt="2023-10-18T02:36:33.776" v="30" actId="14100"/>
      <pc:docMkLst>
        <pc:docMk/>
      </pc:docMkLst>
      <pc:sldChg chg="modSp mod">
        <pc:chgData name="Jacob Reid" userId="d211a64d-d3c4-405f-9661-87b8693b0d98" providerId="ADAL" clId="{13FE442E-23C8-4A10-A4F6-C466C9A5F994}" dt="2023-10-18T02:36:33.776" v="30" actId="14100"/>
        <pc:sldMkLst>
          <pc:docMk/>
          <pc:sldMk cId="540304860" sldId="609"/>
        </pc:sldMkLst>
        <pc:spChg chg="mod">
          <ac:chgData name="Jacob Reid" userId="d211a64d-d3c4-405f-9661-87b8693b0d98" providerId="ADAL" clId="{13FE442E-23C8-4A10-A4F6-C466C9A5F994}" dt="2023-10-18T02:36:33.776" v="30" actId="14100"/>
          <ac:spMkLst>
            <pc:docMk/>
            <pc:sldMk cId="540304860" sldId="609"/>
            <ac:spMk id="23" creationId="{68A0ED02-D1E3-1D16-E197-340A06FCA268}"/>
          </ac:spMkLst>
        </pc:spChg>
      </pc:sldChg>
      <pc:sldChg chg="delSp del mod">
        <pc:chgData name="Jacob Reid" userId="d211a64d-d3c4-405f-9661-87b8693b0d98" providerId="ADAL" clId="{13FE442E-23C8-4A10-A4F6-C466C9A5F994}" dt="2023-10-18T02:34:08.682" v="21" actId="2696"/>
        <pc:sldMkLst>
          <pc:docMk/>
          <pc:sldMk cId="2885346744" sldId="610"/>
        </pc:sldMkLst>
        <pc:spChg chg="del">
          <ac:chgData name="Jacob Reid" userId="d211a64d-d3c4-405f-9661-87b8693b0d98" providerId="ADAL" clId="{13FE442E-23C8-4A10-A4F6-C466C9A5F994}" dt="2023-10-18T02:32:22.883" v="0" actId="21"/>
          <ac:spMkLst>
            <pc:docMk/>
            <pc:sldMk cId="2885346744" sldId="610"/>
            <ac:spMk id="6" creationId="{D1D1AE0F-C925-6C0C-DE03-7094B564377F}"/>
          </ac:spMkLst>
        </pc:spChg>
      </pc:sldChg>
      <pc:sldChg chg="addSp modSp mod">
        <pc:chgData name="Jacob Reid" userId="d211a64d-d3c4-405f-9661-87b8693b0d98" providerId="ADAL" clId="{13FE442E-23C8-4A10-A4F6-C466C9A5F994}" dt="2023-10-18T02:34:02.603" v="20" actId="1076"/>
        <pc:sldMkLst>
          <pc:docMk/>
          <pc:sldMk cId="832997096" sldId="611"/>
        </pc:sldMkLst>
        <pc:spChg chg="add mod">
          <ac:chgData name="Jacob Reid" userId="d211a64d-d3c4-405f-9661-87b8693b0d98" providerId="ADAL" clId="{13FE442E-23C8-4A10-A4F6-C466C9A5F994}" dt="2023-10-18T02:33:34.695" v="12" actId="1076"/>
          <ac:spMkLst>
            <pc:docMk/>
            <pc:sldMk cId="832997096" sldId="611"/>
            <ac:spMk id="3" creationId="{D34EAA8E-44AC-4697-9144-1B9DAFD5CAA2}"/>
          </ac:spMkLst>
        </pc:spChg>
        <pc:spChg chg="mod">
          <ac:chgData name="Jacob Reid" userId="d211a64d-d3c4-405f-9661-87b8693b0d98" providerId="ADAL" clId="{13FE442E-23C8-4A10-A4F6-C466C9A5F994}" dt="2023-10-18T02:33:51.928" v="17" actId="1076"/>
          <ac:spMkLst>
            <pc:docMk/>
            <pc:sldMk cId="832997096" sldId="611"/>
            <ac:spMk id="6" creationId="{D1D1AE0F-C925-6C0C-DE03-7094B564377F}"/>
          </ac:spMkLst>
        </pc:spChg>
        <pc:picChg chg="mod">
          <ac:chgData name="Jacob Reid" userId="d211a64d-d3c4-405f-9661-87b8693b0d98" providerId="ADAL" clId="{13FE442E-23C8-4A10-A4F6-C466C9A5F994}" dt="2023-10-18T02:33:56.475" v="18" actId="1076"/>
          <ac:picMkLst>
            <pc:docMk/>
            <pc:sldMk cId="832997096" sldId="611"/>
            <ac:picMk id="4" creationId="{1A53B031-CF8E-1A41-9DF4-E1B913D55B6A}"/>
          </ac:picMkLst>
        </pc:picChg>
        <pc:picChg chg="add mod">
          <ac:chgData name="Jacob Reid" userId="d211a64d-d3c4-405f-9661-87b8693b0d98" providerId="ADAL" clId="{13FE442E-23C8-4A10-A4F6-C466C9A5F994}" dt="2023-10-18T02:33:44.994" v="15" actId="1076"/>
          <ac:picMkLst>
            <pc:docMk/>
            <pc:sldMk cId="832997096" sldId="611"/>
            <ac:picMk id="5" creationId="{6D5A5667-35FD-308E-74F4-14994F92CEC9}"/>
          </ac:picMkLst>
        </pc:picChg>
        <pc:picChg chg="mod">
          <ac:chgData name="Jacob Reid" userId="d211a64d-d3c4-405f-9661-87b8693b0d98" providerId="ADAL" clId="{13FE442E-23C8-4A10-A4F6-C466C9A5F994}" dt="2023-10-18T02:34:02.603" v="20" actId="1076"/>
          <ac:picMkLst>
            <pc:docMk/>
            <pc:sldMk cId="832997096" sldId="611"/>
            <ac:picMk id="8" creationId="{41423479-1484-68FE-C5CA-3931B948181E}"/>
          </ac:picMkLst>
        </pc:picChg>
      </pc:sldChg>
    </pc:docChg>
  </pc:docChgLst>
  <pc:docChgLst>
    <pc:chgData name="Jacob Reid" userId="d211a64d-d3c4-405f-9661-87b8693b0d98" providerId="ADAL" clId="{4E8F6BA7-4005-4999-A005-A46189865227}"/>
    <pc:docChg chg="undo custSel addSld delSld modSld sldOrd">
      <pc:chgData name="Jacob Reid" userId="d211a64d-d3c4-405f-9661-87b8693b0d98" providerId="ADAL" clId="{4E8F6BA7-4005-4999-A005-A46189865227}" dt="2023-10-18T03:13:52.037" v="194" actId="47"/>
      <pc:docMkLst>
        <pc:docMk/>
      </pc:docMkLst>
      <pc:sldChg chg="addSp modSp mod">
        <pc:chgData name="Jacob Reid" userId="d211a64d-d3c4-405f-9661-87b8693b0d98" providerId="ADAL" clId="{4E8F6BA7-4005-4999-A005-A46189865227}" dt="2023-10-18T03:10:57.648" v="153" actId="20577"/>
        <pc:sldMkLst>
          <pc:docMk/>
          <pc:sldMk cId="0" sldId="607"/>
        </pc:sldMkLst>
        <pc:spChg chg="mod">
          <ac:chgData name="Jacob Reid" userId="d211a64d-d3c4-405f-9661-87b8693b0d98" providerId="ADAL" clId="{4E8F6BA7-4005-4999-A005-A46189865227}" dt="2023-10-18T03:10:57.648" v="153" actId="20577"/>
          <ac:spMkLst>
            <pc:docMk/>
            <pc:sldMk cId="0" sldId="607"/>
            <ac:spMk id="4" creationId="{8A312D8F-2A14-BF1E-D0BF-CF1C377604A7}"/>
          </ac:spMkLst>
        </pc:spChg>
        <pc:spChg chg="mod">
          <ac:chgData name="Jacob Reid" userId="d211a64d-d3c4-405f-9661-87b8693b0d98" providerId="ADAL" clId="{4E8F6BA7-4005-4999-A005-A46189865227}" dt="2023-10-18T03:10:31.121" v="99" actId="3626"/>
          <ac:spMkLst>
            <pc:docMk/>
            <pc:sldMk cId="0" sldId="607"/>
            <ac:spMk id="5" creationId="{C7D6FBB7-47DF-BC0A-2D5B-B74DCA6276BA}"/>
          </ac:spMkLst>
        </pc:spChg>
        <pc:spChg chg="mod">
          <ac:chgData name="Jacob Reid" userId="d211a64d-d3c4-405f-9661-87b8693b0d98" providerId="ADAL" clId="{4E8F6BA7-4005-4999-A005-A46189865227}" dt="2023-10-18T03:09:18.990" v="84" actId="1076"/>
          <ac:spMkLst>
            <pc:docMk/>
            <pc:sldMk cId="0" sldId="607"/>
            <ac:spMk id="9" creationId="{00000000-0000-0000-0000-000000000000}"/>
          </ac:spMkLst>
        </pc:spChg>
        <pc:spChg chg="mod">
          <ac:chgData name="Jacob Reid" userId="d211a64d-d3c4-405f-9661-87b8693b0d98" providerId="ADAL" clId="{4E8F6BA7-4005-4999-A005-A46189865227}" dt="2023-10-18T03:09:18.990" v="84" actId="1076"/>
          <ac:spMkLst>
            <pc:docMk/>
            <pc:sldMk cId="0" sldId="607"/>
            <ac:spMk id="10" creationId="{00000000-0000-0000-0000-000000000000}"/>
          </ac:spMkLst>
        </pc:spChg>
        <pc:picChg chg="add mod">
          <ac:chgData name="Jacob Reid" userId="d211a64d-d3c4-405f-9661-87b8693b0d98" providerId="ADAL" clId="{4E8F6BA7-4005-4999-A005-A46189865227}" dt="2023-10-18T03:10:40.030" v="139"/>
          <ac:picMkLst>
            <pc:docMk/>
            <pc:sldMk cId="0" sldId="607"/>
            <ac:picMk id="6" creationId="{F6AF0AB8-56F3-AE3B-2B47-38E9DDDF7E99}"/>
          </ac:picMkLst>
        </pc:picChg>
        <pc:picChg chg="ord">
          <ac:chgData name="Jacob Reid" userId="d211a64d-d3c4-405f-9661-87b8693b0d98" providerId="ADAL" clId="{4E8F6BA7-4005-4999-A005-A46189865227}" dt="2023-10-18T03:08:26.820" v="5" actId="166"/>
          <ac:picMkLst>
            <pc:docMk/>
            <pc:sldMk cId="0" sldId="607"/>
            <ac:picMk id="1026" creationId="{00000000-0000-0000-0000-000000000000}"/>
          </ac:picMkLst>
        </pc:picChg>
      </pc:sldChg>
      <pc:sldChg chg="addSp delSp modSp del">
        <pc:chgData name="Jacob Reid" userId="d211a64d-d3c4-405f-9661-87b8693b0d98" providerId="ADAL" clId="{4E8F6BA7-4005-4999-A005-A46189865227}" dt="2023-10-18T03:13:52.037" v="194" actId="47"/>
        <pc:sldMkLst>
          <pc:docMk/>
          <pc:sldMk cId="154535753" sldId="619"/>
        </pc:sldMkLst>
        <pc:picChg chg="add del mod">
          <ac:chgData name="Jacob Reid" userId="d211a64d-d3c4-405f-9661-87b8693b0d98" providerId="ADAL" clId="{4E8F6BA7-4005-4999-A005-A46189865227}" dt="2023-10-18T03:13:22.591" v="155" actId="478"/>
          <ac:picMkLst>
            <pc:docMk/>
            <pc:sldMk cId="154535753" sldId="619"/>
            <ac:picMk id="6" creationId="{433E7B81-5665-AD60-6839-BC90280B5871}"/>
          </ac:picMkLst>
        </pc:picChg>
      </pc:sldChg>
      <pc:sldChg chg="addSp modSp add mod ord">
        <pc:chgData name="Jacob Reid" userId="d211a64d-d3c4-405f-9661-87b8693b0d98" providerId="ADAL" clId="{4E8F6BA7-4005-4999-A005-A46189865227}" dt="2023-10-18T03:13:49.977" v="193" actId="1076"/>
        <pc:sldMkLst>
          <pc:docMk/>
          <pc:sldMk cId="955289349" sldId="620"/>
        </pc:sldMkLst>
        <pc:spChg chg="add mod">
          <ac:chgData name="Jacob Reid" userId="d211a64d-d3c4-405f-9661-87b8693b0d98" providerId="ADAL" clId="{4E8F6BA7-4005-4999-A005-A46189865227}" dt="2023-10-18T03:13:49.977" v="193" actId="1076"/>
          <ac:spMkLst>
            <pc:docMk/>
            <pc:sldMk cId="955289349" sldId="620"/>
            <ac:spMk id="7" creationId="{57AC7523-F201-5F45-6D63-C4021D3832D0}"/>
          </ac:spMkLst>
        </pc:spChg>
        <pc:spChg chg="mod">
          <ac:chgData name="Jacob Reid" userId="d211a64d-d3c4-405f-9661-87b8693b0d98" providerId="ADAL" clId="{4E8F6BA7-4005-4999-A005-A46189865227}" dt="2023-10-18T03:13:35.025" v="180" actId="20577"/>
          <ac:spMkLst>
            <pc:docMk/>
            <pc:sldMk cId="955289349" sldId="620"/>
            <ac:spMk id="1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17A33-FBFA-43FB-9E6F-09838BBFDBC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4BA7376-FFB6-49FC-A380-D740A17AB829}">
      <dgm:prSet phldrT="[文本]"/>
      <dgm:spPr/>
      <dgm:t>
        <a:bodyPr/>
        <a:lstStyle/>
        <a:p>
          <a:r>
            <a:rPr lang="en-NZ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Vehicle Kilometres Travelled from government</a:t>
          </a:r>
          <a:endParaRPr lang="en-US" dirty="0"/>
        </a:p>
      </dgm:t>
    </dgm:pt>
    <dgm:pt modelId="{77589E83-017D-4495-B4F7-6B0307D96BB1}" type="parTrans" cxnId="{FABAB183-EE9E-4DAC-91A4-1C77A747424B}">
      <dgm:prSet/>
      <dgm:spPr/>
      <dgm:t>
        <a:bodyPr/>
        <a:lstStyle/>
        <a:p>
          <a:endParaRPr lang="en-US"/>
        </a:p>
      </dgm:t>
    </dgm:pt>
    <dgm:pt modelId="{5DB4BA8F-190A-43D0-937D-1331C61B795E}" type="sibTrans" cxnId="{FABAB183-EE9E-4DAC-91A4-1C77A747424B}">
      <dgm:prSet/>
      <dgm:spPr/>
      <dgm:t>
        <a:bodyPr/>
        <a:lstStyle/>
        <a:p>
          <a:endParaRPr lang="en-US"/>
        </a:p>
      </dgm:t>
    </dgm:pt>
    <dgm:pt modelId="{047190D1-AA24-490E-BF46-6C5D7835AA7C}">
      <dgm:prSet phldrT="[文本]"/>
      <dgm:spPr/>
      <dgm:t>
        <a:bodyPr/>
        <a:lstStyle/>
        <a:p>
          <a:r>
            <a:rPr lang="en-NZ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“https://www.stuff.co.nz/motoring/132420696/how-much-fuel-and-money-could-you-save-by-buying-a-new-car”</a:t>
          </a:r>
          <a:endParaRPr lang="en-US" dirty="0"/>
        </a:p>
      </dgm:t>
    </dgm:pt>
    <dgm:pt modelId="{DC377A15-A450-45F3-BC15-AD87DE07A0BC}" type="parTrans" cxnId="{D2F8892E-8431-467D-96AE-73D3BED45829}">
      <dgm:prSet/>
      <dgm:spPr/>
      <dgm:t>
        <a:bodyPr/>
        <a:lstStyle/>
        <a:p>
          <a:endParaRPr lang="en-US"/>
        </a:p>
      </dgm:t>
    </dgm:pt>
    <dgm:pt modelId="{0BF90196-DDAD-4DE8-8681-0525DE142197}" type="sibTrans" cxnId="{D2F8892E-8431-467D-96AE-73D3BED45829}">
      <dgm:prSet/>
      <dgm:spPr/>
      <dgm:t>
        <a:bodyPr/>
        <a:lstStyle/>
        <a:p>
          <a:endParaRPr lang="en-US"/>
        </a:p>
      </dgm:t>
    </dgm:pt>
    <dgm:pt modelId="{17CF8BEF-086F-4E96-836F-B7C4C21AF667}">
      <dgm:prSet phldrT="[文本]"/>
      <dgm:spPr/>
      <dgm:t>
        <a:bodyPr/>
        <a:lstStyle/>
        <a:p>
          <a:r>
            <a:rPr lang="en-US" dirty="0"/>
            <a:t>Csv file from website (https://figure.nz/chart/lSYJzICrinllOY7p)</a:t>
          </a:r>
        </a:p>
      </dgm:t>
    </dgm:pt>
    <dgm:pt modelId="{7F7F3D20-44F9-4841-9077-829F31F4DB57}" type="parTrans" cxnId="{28CD7EBC-45F0-4CA1-B174-481D041DBD68}">
      <dgm:prSet/>
      <dgm:spPr/>
      <dgm:t>
        <a:bodyPr/>
        <a:lstStyle/>
        <a:p>
          <a:endParaRPr lang="en-US"/>
        </a:p>
      </dgm:t>
    </dgm:pt>
    <dgm:pt modelId="{2670D875-4054-4D96-A3FF-C2FF4DDE6EF6}" type="sibTrans" cxnId="{28CD7EBC-45F0-4CA1-B174-481D041DBD68}">
      <dgm:prSet/>
      <dgm:spPr/>
      <dgm:t>
        <a:bodyPr/>
        <a:lstStyle/>
        <a:p>
          <a:endParaRPr lang="en-US"/>
        </a:p>
      </dgm:t>
    </dgm:pt>
    <dgm:pt modelId="{AC843226-7825-40A6-9E78-E0A91D0C793F}" type="pres">
      <dgm:prSet presAssocID="{00917A33-FBFA-43FB-9E6F-09838BBFDBC8}" presName="Name0" presStyleCnt="0">
        <dgm:presLayoutVars>
          <dgm:chMax val="7"/>
          <dgm:chPref val="7"/>
          <dgm:dir/>
        </dgm:presLayoutVars>
      </dgm:prSet>
      <dgm:spPr/>
    </dgm:pt>
    <dgm:pt modelId="{31353998-CA95-4595-8D61-506DB07D83E8}" type="pres">
      <dgm:prSet presAssocID="{00917A33-FBFA-43FB-9E6F-09838BBFDBC8}" presName="Name1" presStyleCnt="0"/>
      <dgm:spPr/>
    </dgm:pt>
    <dgm:pt modelId="{7F22F46B-E772-4444-86F5-8D87F15DED94}" type="pres">
      <dgm:prSet presAssocID="{00917A33-FBFA-43FB-9E6F-09838BBFDBC8}" presName="cycle" presStyleCnt="0"/>
      <dgm:spPr/>
    </dgm:pt>
    <dgm:pt modelId="{5EE0EC4A-E9BA-474C-BDFD-07B0CC6B8B94}" type="pres">
      <dgm:prSet presAssocID="{00917A33-FBFA-43FB-9E6F-09838BBFDBC8}" presName="srcNode" presStyleLbl="node1" presStyleIdx="0" presStyleCnt="3"/>
      <dgm:spPr/>
    </dgm:pt>
    <dgm:pt modelId="{DAF48FDE-9C2C-4686-85F8-A592DFA7ECDA}" type="pres">
      <dgm:prSet presAssocID="{00917A33-FBFA-43FB-9E6F-09838BBFDBC8}" presName="conn" presStyleLbl="parChTrans1D2" presStyleIdx="0" presStyleCnt="1"/>
      <dgm:spPr/>
    </dgm:pt>
    <dgm:pt modelId="{16473EDD-6325-4C3C-AD75-2B8959CFF7FA}" type="pres">
      <dgm:prSet presAssocID="{00917A33-FBFA-43FB-9E6F-09838BBFDBC8}" presName="extraNode" presStyleLbl="node1" presStyleIdx="0" presStyleCnt="3"/>
      <dgm:spPr/>
    </dgm:pt>
    <dgm:pt modelId="{D18B2926-27A6-4C65-9D97-F70F42A7FAA6}" type="pres">
      <dgm:prSet presAssocID="{00917A33-FBFA-43FB-9E6F-09838BBFDBC8}" presName="dstNode" presStyleLbl="node1" presStyleIdx="0" presStyleCnt="3"/>
      <dgm:spPr/>
    </dgm:pt>
    <dgm:pt modelId="{5B118B79-CA9F-4150-AFBC-265C0C6F64EF}" type="pres">
      <dgm:prSet presAssocID="{34BA7376-FFB6-49FC-A380-D740A17AB829}" presName="text_1" presStyleLbl="node1" presStyleIdx="0" presStyleCnt="3">
        <dgm:presLayoutVars>
          <dgm:bulletEnabled val="1"/>
        </dgm:presLayoutVars>
      </dgm:prSet>
      <dgm:spPr/>
    </dgm:pt>
    <dgm:pt modelId="{1C2E7161-4858-457D-B6D5-88917632FFE8}" type="pres">
      <dgm:prSet presAssocID="{34BA7376-FFB6-49FC-A380-D740A17AB829}" presName="accent_1" presStyleCnt="0"/>
      <dgm:spPr/>
    </dgm:pt>
    <dgm:pt modelId="{79A7C73F-ED07-418C-83BF-AFD2346D1D05}" type="pres">
      <dgm:prSet presAssocID="{34BA7376-FFB6-49FC-A380-D740A17AB829}" presName="accentRepeatNode" presStyleLbl="solidFgAcc1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FFFB752F-DA62-419C-991F-218D9F649396}" type="pres">
      <dgm:prSet presAssocID="{047190D1-AA24-490E-BF46-6C5D7835AA7C}" presName="text_2" presStyleLbl="node1" presStyleIdx="1" presStyleCnt="3">
        <dgm:presLayoutVars>
          <dgm:bulletEnabled val="1"/>
        </dgm:presLayoutVars>
      </dgm:prSet>
      <dgm:spPr/>
    </dgm:pt>
    <dgm:pt modelId="{25262D3B-2252-4A59-9C54-E345661556C8}" type="pres">
      <dgm:prSet presAssocID="{047190D1-AA24-490E-BF46-6C5D7835AA7C}" presName="accent_2" presStyleCnt="0"/>
      <dgm:spPr/>
    </dgm:pt>
    <dgm:pt modelId="{95C3393F-CFBA-4E45-AB3B-6ABB85222FEE}" type="pres">
      <dgm:prSet presAssocID="{047190D1-AA24-490E-BF46-6C5D7835AA7C}" presName="accentRepeatNode" presStyleLbl="solidFgAcc1" presStyleIdx="1" presStyleCnt="3"/>
      <dgm:spPr>
        <a:solidFill>
          <a:schemeClr val="accent6">
            <a:lumMod val="20000"/>
            <a:lumOff val="80000"/>
          </a:schemeClr>
        </a:solidFill>
      </dgm:spPr>
    </dgm:pt>
    <dgm:pt modelId="{1AF0D184-1584-4D0B-8000-6F293F34504D}" type="pres">
      <dgm:prSet presAssocID="{17CF8BEF-086F-4E96-836F-B7C4C21AF667}" presName="text_3" presStyleLbl="node1" presStyleIdx="2" presStyleCnt="3">
        <dgm:presLayoutVars>
          <dgm:bulletEnabled val="1"/>
        </dgm:presLayoutVars>
      </dgm:prSet>
      <dgm:spPr/>
    </dgm:pt>
    <dgm:pt modelId="{70599A6D-1E91-4EC2-8F69-D96DAF29B442}" type="pres">
      <dgm:prSet presAssocID="{17CF8BEF-086F-4E96-836F-B7C4C21AF667}" presName="accent_3" presStyleCnt="0"/>
      <dgm:spPr/>
    </dgm:pt>
    <dgm:pt modelId="{E8BF548F-083E-4A6C-91FE-8A19CB2BEA96}" type="pres">
      <dgm:prSet presAssocID="{17CF8BEF-086F-4E96-836F-B7C4C21AF667}" presName="accentRepeatNode" presStyleLbl="solidFgAcc1" presStyleIdx="2" presStyleCnt="3"/>
      <dgm:spPr>
        <a:solidFill>
          <a:schemeClr val="bg1">
            <a:lumMod val="95000"/>
          </a:schemeClr>
        </a:solidFill>
      </dgm:spPr>
    </dgm:pt>
  </dgm:ptLst>
  <dgm:cxnLst>
    <dgm:cxn modelId="{BDB99819-F01F-40C6-AD74-8C645BB7FDA3}" type="presOf" srcId="{5DB4BA8F-190A-43D0-937D-1331C61B795E}" destId="{DAF48FDE-9C2C-4686-85F8-A592DFA7ECDA}" srcOrd="0" destOrd="0" presId="urn:microsoft.com/office/officeart/2008/layout/VerticalCurvedList"/>
    <dgm:cxn modelId="{D2F8892E-8431-467D-96AE-73D3BED45829}" srcId="{00917A33-FBFA-43FB-9E6F-09838BBFDBC8}" destId="{047190D1-AA24-490E-BF46-6C5D7835AA7C}" srcOrd="1" destOrd="0" parTransId="{DC377A15-A450-45F3-BC15-AD87DE07A0BC}" sibTransId="{0BF90196-DDAD-4DE8-8681-0525DE142197}"/>
    <dgm:cxn modelId="{3A23303E-2207-4D9D-B290-E7DDB6AF2802}" type="presOf" srcId="{17CF8BEF-086F-4E96-836F-B7C4C21AF667}" destId="{1AF0D184-1584-4D0B-8000-6F293F34504D}" srcOrd="0" destOrd="0" presId="urn:microsoft.com/office/officeart/2008/layout/VerticalCurvedList"/>
    <dgm:cxn modelId="{FABAB183-EE9E-4DAC-91A4-1C77A747424B}" srcId="{00917A33-FBFA-43FB-9E6F-09838BBFDBC8}" destId="{34BA7376-FFB6-49FC-A380-D740A17AB829}" srcOrd="0" destOrd="0" parTransId="{77589E83-017D-4495-B4F7-6B0307D96BB1}" sibTransId="{5DB4BA8F-190A-43D0-937D-1331C61B795E}"/>
    <dgm:cxn modelId="{A1C5C68E-0C5C-4A42-A083-329F571CE639}" type="presOf" srcId="{34BA7376-FFB6-49FC-A380-D740A17AB829}" destId="{5B118B79-CA9F-4150-AFBC-265C0C6F64EF}" srcOrd="0" destOrd="0" presId="urn:microsoft.com/office/officeart/2008/layout/VerticalCurvedList"/>
    <dgm:cxn modelId="{77AA62BA-98DD-43F2-BD64-5AC1783BB0AE}" type="presOf" srcId="{00917A33-FBFA-43FB-9E6F-09838BBFDBC8}" destId="{AC843226-7825-40A6-9E78-E0A91D0C793F}" srcOrd="0" destOrd="0" presId="urn:microsoft.com/office/officeart/2008/layout/VerticalCurvedList"/>
    <dgm:cxn modelId="{28CD7EBC-45F0-4CA1-B174-481D041DBD68}" srcId="{00917A33-FBFA-43FB-9E6F-09838BBFDBC8}" destId="{17CF8BEF-086F-4E96-836F-B7C4C21AF667}" srcOrd="2" destOrd="0" parTransId="{7F7F3D20-44F9-4841-9077-829F31F4DB57}" sibTransId="{2670D875-4054-4D96-A3FF-C2FF4DDE6EF6}"/>
    <dgm:cxn modelId="{06270FC5-5E1A-4C58-A0D3-697494ACFC93}" type="presOf" srcId="{047190D1-AA24-490E-BF46-6C5D7835AA7C}" destId="{FFFB752F-DA62-419C-991F-218D9F649396}" srcOrd="0" destOrd="0" presId="urn:microsoft.com/office/officeart/2008/layout/VerticalCurvedList"/>
    <dgm:cxn modelId="{EB81CD82-5968-426D-98BC-FFA702C8B7D5}" type="presParOf" srcId="{AC843226-7825-40A6-9E78-E0A91D0C793F}" destId="{31353998-CA95-4595-8D61-506DB07D83E8}" srcOrd="0" destOrd="0" presId="urn:microsoft.com/office/officeart/2008/layout/VerticalCurvedList"/>
    <dgm:cxn modelId="{B4C5E5A0-3810-4306-9818-D154047D70BC}" type="presParOf" srcId="{31353998-CA95-4595-8D61-506DB07D83E8}" destId="{7F22F46B-E772-4444-86F5-8D87F15DED94}" srcOrd="0" destOrd="0" presId="urn:microsoft.com/office/officeart/2008/layout/VerticalCurvedList"/>
    <dgm:cxn modelId="{F9FE1474-1F80-4772-9C29-23512D9E52EE}" type="presParOf" srcId="{7F22F46B-E772-4444-86F5-8D87F15DED94}" destId="{5EE0EC4A-E9BA-474C-BDFD-07B0CC6B8B94}" srcOrd="0" destOrd="0" presId="urn:microsoft.com/office/officeart/2008/layout/VerticalCurvedList"/>
    <dgm:cxn modelId="{0958D9E1-553A-4A71-9059-95F125159137}" type="presParOf" srcId="{7F22F46B-E772-4444-86F5-8D87F15DED94}" destId="{DAF48FDE-9C2C-4686-85F8-A592DFA7ECDA}" srcOrd="1" destOrd="0" presId="urn:microsoft.com/office/officeart/2008/layout/VerticalCurvedList"/>
    <dgm:cxn modelId="{A7311B71-1A4F-4AC8-946C-A72270C384A6}" type="presParOf" srcId="{7F22F46B-E772-4444-86F5-8D87F15DED94}" destId="{16473EDD-6325-4C3C-AD75-2B8959CFF7FA}" srcOrd="2" destOrd="0" presId="urn:microsoft.com/office/officeart/2008/layout/VerticalCurvedList"/>
    <dgm:cxn modelId="{7D078327-2882-4082-B1DC-595B27D31DA8}" type="presParOf" srcId="{7F22F46B-E772-4444-86F5-8D87F15DED94}" destId="{D18B2926-27A6-4C65-9D97-F70F42A7FAA6}" srcOrd="3" destOrd="0" presId="urn:microsoft.com/office/officeart/2008/layout/VerticalCurvedList"/>
    <dgm:cxn modelId="{B7D0D216-C875-47B0-B6E4-A5B08AD66832}" type="presParOf" srcId="{31353998-CA95-4595-8D61-506DB07D83E8}" destId="{5B118B79-CA9F-4150-AFBC-265C0C6F64EF}" srcOrd="1" destOrd="0" presId="urn:microsoft.com/office/officeart/2008/layout/VerticalCurvedList"/>
    <dgm:cxn modelId="{DBF1465D-1BBA-4D80-9E47-E5012D91CBC4}" type="presParOf" srcId="{31353998-CA95-4595-8D61-506DB07D83E8}" destId="{1C2E7161-4858-457D-B6D5-88917632FFE8}" srcOrd="2" destOrd="0" presId="urn:microsoft.com/office/officeart/2008/layout/VerticalCurvedList"/>
    <dgm:cxn modelId="{08251C1D-C0B5-4B16-92A7-B0A654250BFC}" type="presParOf" srcId="{1C2E7161-4858-457D-B6D5-88917632FFE8}" destId="{79A7C73F-ED07-418C-83BF-AFD2346D1D05}" srcOrd="0" destOrd="0" presId="urn:microsoft.com/office/officeart/2008/layout/VerticalCurvedList"/>
    <dgm:cxn modelId="{41AB0A4E-24C3-4CEE-A87A-D5128D5BF99E}" type="presParOf" srcId="{31353998-CA95-4595-8D61-506DB07D83E8}" destId="{FFFB752F-DA62-419C-991F-218D9F649396}" srcOrd="3" destOrd="0" presId="urn:microsoft.com/office/officeart/2008/layout/VerticalCurvedList"/>
    <dgm:cxn modelId="{71477012-817C-4876-8569-16C2E1251543}" type="presParOf" srcId="{31353998-CA95-4595-8D61-506DB07D83E8}" destId="{25262D3B-2252-4A59-9C54-E345661556C8}" srcOrd="4" destOrd="0" presId="urn:microsoft.com/office/officeart/2008/layout/VerticalCurvedList"/>
    <dgm:cxn modelId="{BACDCE81-077B-45E6-9750-06B8009DA4FF}" type="presParOf" srcId="{25262D3B-2252-4A59-9C54-E345661556C8}" destId="{95C3393F-CFBA-4E45-AB3B-6ABB85222FEE}" srcOrd="0" destOrd="0" presId="urn:microsoft.com/office/officeart/2008/layout/VerticalCurvedList"/>
    <dgm:cxn modelId="{F74DBA57-955A-4E34-A65B-0F13BE79D766}" type="presParOf" srcId="{31353998-CA95-4595-8D61-506DB07D83E8}" destId="{1AF0D184-1584-4D0B-8000-6F293F34504D}" srcOrd="5" destOrd="0" presId="urn:microsoft.com/office/officeart/2008/layout/VerticalCurvedList"/>
    <dgm:cxn modelId="{DC6583C7-1177-49C5-9170-BB64AD376849}" type="presParOf" srcId="{31353998-CA95-4595-8D61-506DB07D83E8}" destId="{70599A6D-1E91-4EC2-8F69-D96DAF29B442}" srcOrd="6" destOrd="0" presId="urn:microsoft.com/office/officeart/2008/layout/VerticalCurvedList"/>
    <dgm:cxn modelId="{B7FDE863-5A02-4ADB-A8BB-C678EA798CBA}" type="presParOf" srcId="{70599A6D-1E91-4EC2-8F69-D96DAF29B442}" destId="{E8BF548F-083E-4A6C-91FE-8A19CB2BEA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48FDE-9C2C-4686-85F8-A592DFA7ECDA}">
      <dsp:nvSpPr>
        <dsp:cNvPr id="0" name=""/>
        <dsp:cNvSpPr/>
      </dsp:nvSpPr>
      <dsp:spPr>
        <a:xfrm>
          <a:off x="-5949537" y="-910661"/>
          <a:ext cx="7084473" cy="708447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18B79-CA9F-4150-AFBC-265C0C6F64EF}">
      <dsp:nvSpPr>
        <dsp:cNvPr id="0" name=""/>
        <dsp:cNvSpPr/>
      </dsp:nvSpPr>
      <dsp:spPr>
        <a:xfrm>
          <a:off x="730525" y="526315"/>
          <a:ext cx="4699721" cy="10526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52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Vehicle Kilometres Travelled from government</a:t>
          </a:r>
          <a:endParaRPr lang="en-US" sz="1300" kern="1200" dirty="0"/>
        </a:p>
      </dsp:txBody>
      <dsp:txXfrm>
        <a:off x="730525" y="526315"/>
        <a:ext cx="4699721" cy="1052630"/>
      </dsp:txXfrm>
    </dsp:sp>
    <dsp:sp modelId="{79A7C73F-ED07-418C-83BF-AFD2346D1D05}">
      <dsp:nvSpPr>
        <dsp:cNvPr id="0" name=""/>
        <dsp:cNvSpPr/>
      </dsp:nvSpPr>
      <dsp:spPr>
        <a:xfrm>
          <a:off x="72631" y="394736"/>
          <a:ext cx="1315787" cy="131578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B752F-DA62-419C-991F-218D9F649396}">
      <dsp:nvSpPr>
        <dsp:cNvPr id="0" name=""/>
        <dsp:cNvSpPr/>
      </dsp:nvSpPr>
      <dsp:spPr>
        <a:xfrm>
          <a:off x="1113156" y="2105260"/>
          <a:ext cx="4317090" cy="10526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52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“https://www.stuff.co.nz/motoring/132420696/how-much-fuel-and-money-could-you-save-by-buying-a-new-car”</a:t>
          </a:r>
          <a:endParaRPr lang="en-US" sz="1300" kern="1200" dirty="0"/>
        </a:p>
      </dsp:txBody>
      <dsp:txXfrm>
        <a:off x="1113156" y="2105260"/>
        <a:ext cx="4317090" cy="1052630"/>
      </dsp:txXfrm>
    </dsp:sp>
    <dsp:sp modelId="{95C3393F-CFBA-4E45-AB3B-6ABB85222FEE}">
      <dsp:nvSpPr>
        <dsp:cNvPr id="0" name=""/>
        <dsp:cNvSpPr/>
      </dsp:nvSpPr>
      <dsp:spPr>
        <a:xfrm>
          <a:off x="455262" y="1973681"/>
          <a:ext cx="1315787" cy="1315787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0D184-1584-4D0B-8000-6F293F34504D}">
      <dsp:nvSpPr>
        <dsp:cNvPr id="0" name=""/>
        <dsp:cNvSpPr/>
      </dsp:nvSpPr>
      <dsp:spPr>
        <a:xfrm>
          <a:off x="730525" y="3684205"/>
          <a:ext cx="4699721" cy="10526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52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Csv file from website (https://figure.nz/chart/lSYJzICrinllOY7p)</a:t>
          </a:r>
        </a:p>
      </dsp:txBody>
      <dsp:txXfrm>
        <a:off x="730525" y="3684205"/>
        <a:ext cx="4699721" cy="1052630"/>
      </dsp:txXfrm>
    </dsp:sp>
    <dsp:sp modelId="{E8BF548F-083E-4A6C-91FE-8A19CB2BEA96}">
      <dsp:nvSpPr>
        <dsp:cNvPr id="0" name=""/>
        <dsp:cNvSpPr/>
      </dsp:nvSpPr>
      <dsp:spPr>
        <a:xfrm>
          <a:off x="72631" y="3552626"/>
          <a:ext cx="1315787" cy="1315787"/>
        </a:xfrm>
        <a:prstGeom prst="ellips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F809A-9C14-4055-ACDF-EE19CE22708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ED831-5430-4242-BFCA-F5E2DFF4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6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60F67-64DA-B9E9-CC6F-D737156E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04ED6-E726-16CF-7E56-92B1A7F37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53F92-F591-A8A2-17FF-0FCDABA5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9ED7C-EB94-18A7-676B-F63911B6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89166-70DF-EA2B-7D9F-F8C552CA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AD260-7DE5-C1EB-185D-E15B9707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1CEB0-0869-2AC3-A1FA-5BBFF8C4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BB15A-F7DF-B716-243C-A0FF9D12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3E924-2520-8225-8BB7-9D92404B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BC9E2-2B66-A2B8-D1D4-F67C26FF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EA84A8-0C78-80A0-0D9D-6956A75CB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B7744-B962-5B3F-0A2D-C13F367A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11278-6DC8-E4FC-E356-C638E1CE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B1961-7A39-04AC-AC86-FD82359F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EEF5F-FFB5-9B20-0750-642EEEB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48152-A465-0F57-F248-A9EB20F7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644AE-F13C-FDEA-9E55-DAEC9C39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B1F0B-A69D-25F0-9C01-CFB8D2A3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5A704-D03E-FF00-88C1-DF448E99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7E3DD-CEE6-302E-75F2-2B55654A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8D7AB-5820-B9E7-6692-7B96AAF7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4F29-1B44-DFDD-475A-3B0DEC88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9D0FB-65B6-561E-816F-1A1677AD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52C9A-4239-6A04-18AE-B0047475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7EBD7-025D-728A-7AB4-AA048995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4821-3285-A005-D516-6DD1B4DC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F6688-8927-8869-DC40-0D55D0C8C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330C67-EE77-7275-38CD-2AEDE09C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A85C4-7430-87C6-152C-4A177AD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EDEAD-485E-93EE-2D78-8FABE371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0129F-6748-A09D-6F81-373B89CE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EEF9E-3B98-BA3C-1670-2D0452A1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B5891-FAE6-A5E8-2BCB-D945B1D2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3FB22-A4A0-00EC-1498-D6618E88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F4A1E-56F8-669A-268B-CCD7F78DF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B02F7A-43C2-577C-5BA1-FA9387F6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7A8FA-D52D-6438-BA35-4AD496E5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46DB86-751C-845B-195B-16D4F80A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1C6BA-8CBA-96A2-A668-B3D0FC2A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25B5-431B-FC65-EF96-D59BA5A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A6BDC5-1C7E-4384-D89B-72564F1B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4FAB0D-9E04-30DE-21B8-02D6EAEE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EE5822-BB8F-7F22-4A49-A42F30B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07A0D7-E3BB-AFC5-8B99-BF944991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AD878-A396-FAAC-6616-4243EB2E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7312F-8572-4DB8-5286-C42EB5FD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890F-0544-B5C6-E953-F81DDDAC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9F64F-F830-0AB0-D4E7-8075592B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B8AEF-D3B8-C34C-CF0D-E8CDB93A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93C5C-27F0-EB0D-C0F1-F8182C1E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8DCAD-2FC0-07CF-2975-E9A9B48C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33D2B-CA82-8374-B9DF-FA0D9649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5B6A-8321-76A5-1AE2-5E1217EA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24386-91CA-6425-3616-FBFB0361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5D5B9-D7F7-527C-7FE9-6B197DF80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6F314-8C22-D51C-17E5-6F5E9A32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78FE9-EB6A-CABF-8D93-E560615E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C687B-658B-88DD-3EEA-0594FACC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38347-FBCF-1657-16C4-4E5CD678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0211E-0CF8-1361-377B-3197A502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F1465-856E-7DC1-C844-C1DA806A8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91F5-AA1C-4A8A-A71B-2315D0D5F7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5BAFD-5C30-F40F-723B-00FFC6878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2D1DC-6F40-F453-E119-21C4DF3D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5C26-1614-47B0-ABEE-621AC384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49"/>
            <a:ext cx="12192000" cy="6864349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447251" y="361808"/>
            <a:ext cx="6432715" cy="558085"/>
          </a:xfrm>
          <a:prstGeom prst="rect">
            <a:avLst/>
          </a:prstGeom>
        </p:spPr>
        <p:txBody>
          <a:bodyPr wrap="square" lIns="65008" tIns="32504" rIns="65008" bIns="32504">
            <a:spAutoFit/>
          </a:bodyPr>
          <a:lstStyle/>
          <a:p>
            <a:pPr algn="ctr"/>
            <a:r>
              <a:rPr lang="en-US" altLang="zh-CN" sz="3200" spc="284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DATA 422 Group Project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4991200" y="1144534"/>
            <a:ext cx="7344816" cy="826206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Fuel Prices by Car Type</a:t>
            </a:r>
          </a:p>
        </p:txBody>
      </p:sp>
      <p:pic>
        <p:nvPicPr>
          <p:cNvPr id="3" name="Graphic 11" descr="汽车前部">
            <a:extLst>
              <a:ext uri="{FF2B5EF4-FFF2-40B4-BE49-F238E27FC236}">
                <a16:creationId xmlns:a16="http://schemas.microsoft.com/office/drawing/2014/main" id="{DC008B20-1091-4042-1902-9B20BAA78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059" y="2829758"/>
            <a:ext cx="4537973" cy="4537973"/>
          </a:xfrm>
          <a:prstGeom prst="rect">
            <a:avLst/>
          </a:prstGeom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AA9206DF-D7B9-C36F-F00F-7594440EFF5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" y="6031794"/>
            <a:ext cx="12188333" cy="82620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A312D8F-2A14-BF1E-D0BF-CF1C377604A7}"/>
              </a:ext>
            </a:extLst>
          </p:cNvPr>
          <p:cNvSpPr txBox="1">
            <a:spLocks/>
          </p:cNvSpPr>
          <p:nvPr/>
        </p:nvSpPr>
        <p:spPr>
          <a:xfrm>
            <a:off x="5627619" y="2080981"/>
            <a:ext cx="2778541" cy="63853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67" dirty="0">
                <a:solidFill>
                  <a:schemeClr val="tx2"/>
                </a:solidFill>
              </a:rPr>
              <a:t>The A+ Team: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D6FBB7-47DF-BC0A-2D5B-B74DCA62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619" y="2512466"/>
            <a:ext cx="4979843" cy="1716127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 algn="l"/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 Reid </a:t>
            </a:r>
            <a:r>
              <a:rPr lang="en-NZ" sz="1600" b="0" i="0" u="none" strike="noStrike" dirty="0">
                <a:effectLst/>
                <a:latin typeface="Google Sans"/>
              </a:rPr>
              <a:t>Mr. T</a:t>
            </a:r>
            <a:endParaRPr lang="en-US" altLang="zh-CN" sz="18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Rick (</a:t>
            </a:r>
            <a:r>
              <a:rPr lang="en-US" altLang="zh-CN" sz="1867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Mengyao</a:t>
            </a:r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Liu) </a:t>
            </a:r>
            <a:r>
              <a:rPr lang="en-NZ" sz="16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John "Hannibal" Smith</a:t>
            </a:r>
            <a:endParaRPr lang="en-US" altLang="zh-CN" sz="18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Katie (Jinghang Liu) </a:t>
            </a:r>
            <a:r>
              <a:rPr lang="en-NZ" sz="1600" b="0" i="0" u="none" strike="noStrike" dirty="0">
                <a:effectLst/>
                <a:latin typeface="Google Sans"/>
              </a:rPr>
              <a:t>Amy Amanda "Triple A" Allen</a:t>
            </a:r>
            <a:endParaRPr lang="en-US" sz="18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The A-Team | Tropedia | Fandom">
            <a:extLst>
              <a:ext uri="{FF2B5EF4-FFF2-40B4-BE49-F238E27FC236}">
                <a16:creationId xmlns:a16="http://schemas.microsoft.com/office/drawing/2014/main" id="{F6AF0AB8-56F3-AE3B-2B47-38E9DDDF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4847184" cy="60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471" y="2831971"/>
            <a:ext cx="4537973" cy="45379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Summary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TextBox 114">
            <a:extLst>
              <a:ext uri="{FF2B5EF4-FFF2-40B4-BE49-F238E27FC236}">
                <a16:creationId xmlns:a16="http://schemas.microsoft.com/office/drawing/2014/main" id="{52E91345-FF8B-6A87-BD48-03173D64C7FF}"/>
              </a:ext>
            </a:extLst>
          </p:cNvPr>
          <p:cNvSpPr txBox="1"/>
          <p:nvPr/>
        </p:nvSpPr>
        <p:spPr>
          <a:xfrm>
            <a:off x="1534807" y="1867589"/>
            <a:ext cx="283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Resolve minor issues</a:t>
            </a:r>
          </a:p>
        </p:txBody>
      </p:sp>
      <p:sp>
        <p:nvSpPr>
          <p:cNvPr id="13" name="TextBox 115">
            <a:extLst>
              <a:ext uri="{FF2B5EF4-FFF2-40B4-BE49-F238E27FC236}">
                <a16:creationId xmlns:a16="http://schemas.microsoft.com/office/drawing/2014/main" id="{6B09D475-6C7A-05EF-ED00-3E61A5F60AD9}"/>
              </a:ext>
            </a:extLst>
          </p:cNvPr>
          <p:cNvSpPr txBox="1"/>
          <p:nvPr/>
        </p:nvSpPr>
        <p:spPr>
          <a:xfrm>
            <a:off x="1539755" y="2708379"/>
            <a:ext cx="378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Complete documentation</a:t>
            </a:r>
          </a:p>
        </p:txBody>
      </p:sp>
      <p:sp>
        <p:nvSpPr>
          <p:cNvPr id="14" name="TextBox 116">
            <a:extLst>
              <a:ext uri="{FF2B5EF4-FFF2-40B4-BE49-F238E27FC236}">
                <a16:creationId xmlns:a16="http://schemas.microsoft.com/office/drawing/2014/main" id="{9C92C748-63EE-E7D7-25E0-873EEEA6AAAC}"/>
              </a:ext>
            </a:extLst>
          </p:cNvPr>
          <p:cNvSpPr txBox="1"/>
          <p:nvPr/>
        </p:nvSpPr>
        <p:spPr>
          <a:xfrm>
            <a:off x="1534807" y="3510977"/>
            <a:ext cx="318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Wrangling Techniques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3EF77555-7C25-66DF-2833-2CCE554CB49D}"/>
              </a:ext>
            </a:extLst>
          </p:cNvPr>
          <p:cNvSpPr>
            <a:spLocks noEditPoints="1"/>
          </p:cNvSpPr>
          <p:nvPr/>
        </p:nvSpPr>
        <p:spPr bwMode="auto">
          <a:xfrm>
            <a:off x="1038457" y="1878836"/>
            <a:ext cx="496350" cy="49635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FEAD08CE-644E-AF71-04BE-E2882C593D9F}"/>
              </a:ext>
            </a:extLst>
          </p:cNvPr>
          <p:cNvSpPr>
            <a:spLocks noEditPoints="1"/>
          </p:cNvSpPr>
          <p:nvPr/>
        </p:nvSpPr>
        <p:spPr bwMode="auto">
          <a:xfrm>
            <a:off x="1038457" y="2644418"/>
            <a:ext cx="496350" cy="49635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D154920D-D2DF-A679-06E2-E39D8AD48D49}"/>
              </a:ext>
            </a:extLst>
          </p:cNvPr>
          <p:cNvSpPr>
            <a:spLocks noEditPoints="1"/>
          </p:cNvSpPr>
          <p:nvPr/>
        </p:nvSpPr>
        <p:spPr bwMode="auto">
          <a:xfrm>
            <a:off x="1038457" y="3462857"/>
            <a:ext cx="496350" cy="49635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Connector 171">
            <a:extLst>
              <a:ext uri="{FF2B5EF4-FFF2-40B4-BE49-F238E27FC236}">
                <a16:creationId xmlns:a16="http://schemas.microsoft.com/office/drawing/2014/main" id="{05A61B56-8B24-E754-2F54-60241CADCCCD}"/>
              </a:ext>
            </a:extLst>
          </p:cNvPr>
          <p:cNvCxnSpPr>
            <a:cxnSpLocks/>
          </p:cNvCxnSpPr>
          <p:nvPr/>
        </p:nvCxnSpPr>
        <p:spPr>
          <a:xfrm>
            <a:off x="5163834" y="1730129"/>
            <a:ext cx="0" cy="38880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E6DFB0EA-0450-FEF0-3FCF-BC0BCE3187C3}"/>
              </a:ext>
            </a:extLst>
          </p:cNvPr>
          <p:cNvSpPr txBox="1">
            <a:spLocks/>
          </p:cNvSpPr>
          <p:nvPr/>
        </p:nvSpPr>
        <p:spPr>
          <a:xfrm>
            <a:off x="831979" y="879395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Finalize the Project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endParaRPr lang="en-NZ" sz="2400" dirty="0">
              <a:solidFill>
                <a:schemeClr val="bg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extBox 115">
            <a:extLst>
              <a:ext uri="{FF2B5EF4-FFF2-40B4-BE49-F238E27FC236}">
                <a16:creationId xmlns:a16="http://schemas.microsoft.com/office/drawing/2014/main" id="{60189FCC-DC93-0125-623B-15508A97FEF9}"/>
              </a:ext>
            </a:extLst>
          </p:cNvPr>
          <p:cNvSpPr txBox="1"/>
          <p:nvPr/>
        </p:nvSpPr>
        <p:spPr>
          <a:xfrm>
            <a:off x="1534807" y="4351767"/>
            <a:ext cx="378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Combined with Statistics</a:t>
            </a:r>
          </a:p>
        </p:txBody>
      </p:sp>
      <p:sp>
        <p:nvSpPr>
          <p:cNvPr id="24" name="TextBox 116">
            <a:extLst>
              <a:ext uri="{FF2B5EF4-FFF2-40B4-BE49-F238E27FC236}">
                <a16:creationId xmlns:a16="http://schemas.microsoft.com/office/drawing/2014/main" id="{8280C826-520C-3A2D-E03F-DEF24C313FFB}"/>
              </a:ext>
            </a:extLst>
          </p:cNvPr>
          <p:cNvSpPr txBox="1"/>
          <p:nvPr/>
        </p:nvSpPr>
        <p:spPr>
          <a:xfrm>
            <a:off x="1529859" y="5154365"/>
            <a:ext cx="318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Results and Insights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FEF24984-1608-EB47-18E0-9B3B8E0D6B9F}"/>
              </a:ext>
            </a:extLst>
          </p:cNvPr>
          <p:cNvSpPr>
            <a:spLocks noEditPoints="1"/>
          </p:cNvSpPr>
          <p:nvPr/>
        </p:nvSpPr>
        <p:spPr bwMode="auto">
          <a:xfrm>
            <a:off x="1033509" y="4287806"/>
            <a:ext cx="496350" cy="49635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51D6AE0D-D478-77C9-258B-B8ADE1B5BAD8}"/>
              </a:ext>
            </a:extLst>
          </p:cNvPr>
          <p:cNvSpPr>
            <a:spLocks noEditPoints="1"/>
          </p:cNvSpPr>
          <p:nvPr/>
        </p:nvSpPr>
        <p:spPr bwMode="auto">
          <a:xfrm>
            <a:off x="1033509" y="5106245"/>
            <a:ext cx="496350" cy="496350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503AA9-518C-D68C-5775-3A36FB0E1275}"/>
              </a:ext>
            </a:extLst>
          </p:cNvPr>
          <p:cNvSpPr/>
          <p:nvPr/>
        </p:nvSpPr>
        <p:spPr>
          <a:xfrm>
            <a:off x="6418813" y="2350035"/>
            <a:ext cx="1078632" cy="10789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A5CD4C-8DD6-C6D4-5505-68DF08702435}"/>
              </a:ext>
            </a:extLst>
          </p:cNvPr>
          <p:cNvSpPr/>
          <p:nvPr/>
        </p:nvSpPr>
        <p:spPr>
          <a:xfrm>
            <a:off x="7516497" y="2350035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3101485-17A5-790F-5923-BED8D23D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510" y="2449927"/>
            <a:ext cx="2574727" cy="117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Datasets can be blocked from scraping or behind paywalls</a:t>
            </a: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055AEA-4A7F-67CF-3342-AF2CD317FB06}"/>
              </a:ext>
            </a:extLst>
          </p:cNvPr>
          <p:cNvSpPr/>
          <p:nvPr/>
        </p:nvSpPr>
        <p:spPr>
          <a:xfrm>
            <a:off x="6418813" y="3577234"/>
            <a:ext cx="1078632" cy="1078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FD953D-674B-DF69-EC01-714FA26E6661}"/>
              </a:ext>
            </a:extLst>
          </p:cNvPr>
          <p:cNvSpPr/>
          <p:nvPr/>
        </p:nvSpPr>
        <p:spPr>
          <a:xfrm>
            <a:off x="7516497" y="3577234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2805F777-54C8-1603-6DBD-67714135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510" y="3677125"/>
            <a:ext cx="25747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Sanitized data looks clean but it is mostly useless</a:t>
            </a: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FB8A93E4-EDD5-17A3-758F-633D04F3F7BE}"/>
              </a:ext>
            </a:extLst>
          </p:cNvPr>
          <p:cNvSpPr>
            <a:spLocks noEditPoints="1"/>
          </p:cNvSpPr>
          <p:nvPr/>
        </p:nvSpPr>
        <p:spPr bwMode="auto">
          <a:xfrm>
            <a:off x="6847544" y="2755886"/>
            <a:ext cx="221171" cy="267263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C9B6CD4A-7886-1E03-7E5B-A9AD75D643A8}"/>
              </a:ext>
            </a:extLst>
          </p:cNvPr>
          <p:cNvSpPr>
            <a:spLocks noEditPoints="1"/>
          </p:cNvSpPr>
          <p:nvPr/>
        </p:nvSpPr>
        <p:spPr bwMode="auto">
          <a:xfrm>
            <a:off x="6824943" y="3981873"/>
            <a:ext cx="267181" cy="269686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0BC140E-48FA-DBFC-356C-E34760667421}"/>
              </a:ext>
            </a:extLst>
          </p:cNvPr>
          <p:cNvSpPr txBox="1">
            <a:spLocks/>
          </p:cNvSpPr>
          <p:nvPr/>
        </p:nvSpPr>
        <p:spPr>
          <a:xfrm>
            <a:off x="5957691" y="879395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Issues Encountered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endParaRPr lang="en-NZ" sz="2400" dirty="0">
              <a:solidFill>
                <a:schemeClr val="bg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3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84101" y="1399189"/>
            <a:ext cx="5016942" cy="50169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Q&amp;A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7D087456-BCD6-0C96-D4EB-FA7ECD0FA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86" y="281609"/>
            <a:ext cx="8166538" cy="64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49"/>
            <a:ext cx="12192000" cy="6864349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447251" y="361808"/>
            <a:ext cx="6432715" cy="558085"/>
          </a:xfrm>
          <a:prstGeom prst="rect">
            <a:avLst/>
          </a:prstGeom>
        </p:spPr>
        <p:txBody>
          <a:bodyPr wrap="square" lIns="65008" tIns="32504" rIns="65008" bIns="32504">
            <a:spAutoFit/>
          </a:bodyPr>
          <a:lstStyle/>
          <a:p>
            <a:pPr algn="ctr"/>
            <a:r>
              <a:rPr lang="en-US" altLang="zh-CN" sz="3200" spc="284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DATA 422 Group Project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4991200" y="1144534"/>
            <a:ext cx="7344816" cy="826206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Thanks for Listening</a:t>
            </a:r>
          </a:p>
        </p:txBody>
      </p:sp>
      <p:pic>
        <p:nvPicPr>
          <p:cNvPr id="3" name="Graphic 11" descr="汽车前部">
            <a:extLst>
              <a:ext uri="{FF2B5EF4-FFF2-40B4-BE49-F238E27FC236}">
                <a16:creationId xmlns:a16="http://schemas.microsoft.com/office/drawing/2014/main" id="{DC008B20-1091-4042-1902-9B20BAA78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059" y="2829758"/>
            <a:ext cx="4537973" cy="4537973"/>
          </a:xfrm>
          <a:prstGeom prst="rect">
            <a:avLst/>
          </a:prstGeom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AA9206DF-D7B9-C36F-F00F-7594440EFF5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" y="6031794"/>
            <a:ext cx="12188333" cy="82620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A312D8F-2A14-BF1E-D0BF-CF1C377604A7}"/>
              </a:ext>
            </a:extLst>
          </p:cNvPr>
          <p:cNvSpPr txBox="1">
            <a:spLocks/>
          </p:cNvSpPr>
          <p:nvPr/>
        </p:nvSpPr>
        <p:spPr>
          <a:xfrm>
            <a:off x="5627619" y="2080981"/>
            <a:ext cx="2778541" cy="63853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67" dirty="0">
                <a:solidFill>
                  <a:schemeClr val="tx2"/>
                </a:solidFill>
              </a:rPr>
              <a:t>The A+ Team: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D6FBB7-47DF-BC0A-2D5B-B74DCA62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619" y="2512466"/>
            <a:ext cx="4979843" cy="1716127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 algn="l"/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 Reid </a:t>
            </a:r>
            <a:r>
              <a:rPr lang="en-NZ" sz="1600" b="0" i="0" u="none" strike="noStrike" dirty="0">
                <a:effectLst/>
                <a:latin typeface="Google Sans"/>
              </a:rPr>
              <a:t>Mr. T</a:t>
            </a:r>
            <a:endParaRPr lang="en-US" altLang="zh-CN" sz="18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Rick (</a:t>
            </a:r>
            <a:r>
              <a:rPr lang="en-US" altLang="zh-CN" sz="1867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Mengyao</a:t>
            </a:r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Liu) </a:t>
            </a:r>
            <a:r>
              <a:rPr lang="en-NZ" sz="16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John "Hannibal" Smith</a:t>
            </a:r>
            <a:endParaRPr lang="en-US" altLang="zh-CN" sz="18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Katie (Jinghang Liu) </a:t>
            </a:r>
            <a:r>
              <a:rPr lang="en-NZ" sz="1600" b="0" i="0" u="none" strike="noStrike" dirty="0">
                <a:effectLst/>
                <a:latin typeface="Google Sans"/>
              </a:rPr>
              <a:t>Amy Amanda "Triple A" Allen</a:t>
            </a:r>
            <a:endParaRPr lang="en-US" sz="18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The A-Team | Tropedia | Fandom">
            <a:extLst>
              <a:ext uri="{FF2B5EF4-FFF2-40B4-BE49-F238E27FC236}">
                <a16:creationId xmlns:a16="http://schemas.microsoft.com/office/drawing/2014/main" id="{F6AF0AB8-56F3-AE3B-2B47-38E9DDDF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4847184" cy="60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16">
            <a:extLst>
              <a:ext uri="{FF2B5EF4-FFF2-40B4-BE49-F238E27FC236}">
                <a16:creationId xmlns:a16="http://schemas.microsoft.com/office/drawing/2014/main" id="{57AC7523-F201-5F45-6D63-C4021D3832D0}"/>
              </a:ext>
            </a:extLst>
          </p:cNvPr>
          <p:cNvSpPr txBox="1"/>
          <p:nvPr/>
        </p:nvSpPr>
        <p:spPr>
          <a:xfrm>
            <a:off x="4609655" y="4228593"/>
            <a:ext cx="7344816" cy="826206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52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B97869C-402C-3BED-16F5-F38F5F0D33D4}"/>
              </a:ext>
            </a:extLst>
          </p:cNvPr>
          <p:cNvSpPr txBox="1">
            <a:spLocks/>
          </p:cNvSpPr>
          <p:nvPr/>
        </p:nvSpPr>
        <p:spPr>
          <a:xfrm>
            <a:off x="1529254" y="3507829"/>
            <a:ext cx="4229247" cy="21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They wanted each fleet to be the same make and model and wanted light vehicles only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27F0E86-E5D8-0F18-0738-3B2FF359C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12329" b="2"/>
          <a:stretch/>
        </p:blipFill>
        <p:spPr>
          <a:xfrm>
            <a:off x="7218363" y="839875"/>
            <a:ext cx="4914277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68987" y="2898325"/>
            <a:ext cx="4537973" cy="453797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6A35D50-7857-A4D7-89E8-36E55E4DF36C}"/>
              </a:ext>
            </a:extLst>
          </p:cNvPr>
          <p:cNvSpPr/>
          <p:nvPr/>
        </p:nvSpPr>
        <p:spPr>
          <a:xfrm>
            <a:off x="1329057" y="3417120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5FCAE9-C00B-2DC6-7680-BC3FC46DEA38}"/>
              </a:ext>
            </a:extLst>
          </p:cNvPr>
          <p:cNvSpPr/>
          <p:nvPr/>
        </p:nvSpPr>
        <p:spPr>
          <a:xfrm>
            <a:off x="2087563" y="1488395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2" name="椭圆 64">
            <a:extLst>
              <a:ext uri="{FF2B5EF4-FFF2-40B4-BE49-F238E27FC236}">
                <a16:creationId xmlns:a16="http://schemas.microsoft.com/office/drawing/2014/main" id="{27D39DF7-437F-F04C-BD4C-17CA0D6D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240821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Customer</a:t>
            </a:r>
            <a:endParaRPr lang="zh-CN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6907359A-8A13-5F47-D9E3-009EC09E8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4" y="1613768"/>
            <a:ext cx="4427537" cy="16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None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customer wanted to modernize the Vehicle Kilometers Travelled Dataset to find out the cost of running a fleet of 10 cars over a year.</a:t>
            </a:r>
          </a:p>
          <a:p>
            <a:pPr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9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4" name="椭圆 64">
            <a:extLst>
              <a:ext uri="{FF2B5EF4-FFF2-40B4-BE49-F238E27FC236}">
                <a16:creationId xmlns:a16="http://schemas.microsoft.com/office/drawing/2014/main" id="{27577E7E-9D1E-B464-C665-EB575B71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132" y="3179192"/>
            <a:ext cx="1244600" cy="1242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en-US" altLang="zh-CN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Type</a:t>
            </a:r>
            <a:endParaRPr lang="zh-CN" altLang="zh-CN" sz="2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F1E969-DC28-F194-E0FA-9673F91DEBB7}"/>
              </a:ext>
            </a:extLst>
          </p:cNvPr>
          <p:cNvSpPr/>
          <p:nvPr/>
        </p:nvSpPr>
        <p:spPr>
          <a:xfrm>
            <a:off x="2087563" y="5113194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7" name="椭圆 64">
            <a:extLst>
              <a:ext uri="{FF2B5EF4-FFF2-40B4-BE49-F238E27FC236}">
                <a16:creationId xmlns:a16="http://schemas.microsoft.com/office/drawing/2014/main" id="{89969311-9338-D38B-58C9-4C118249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786790"/>
            <a:ext cx="1244600" cy="12442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DATA</a:t>
            </a:r>
            <a:endParaRPr lang="zh-CN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7CF2AC-96CA-24CB-6D26-AC1D16576149}"/>
              </a:ext>
            </a:extLst>
          </p:cNvPr>
          <p:cNvSpPr txBox="1"/>
          <p:nvPr/>
        </p:nvSpPr>
        <p:spPr>
          <a:xfrm>
            <a:off x="2342358" y="5308314"/>
            <a:ext cx="4698999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identified three datasets that would work but they are from different sites.</a:t>
            </a:r>
          </a:p>
        </p:txBody>
      </p:sp>
    </p:spTree>
    <p:extLst>
      <p:ext uri="{BB962C8B-B14F-4D97-AF65-F5344CB8AC3E}">
        <p14:creationId xmlns:p14="http://schemas.microsoft.com/office/powerpoint/2010/main" val="10734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2DD-CA0B-2B67-61AE-95E82BD6F540}"/>
              </a:ext>
            </a:extLst>
          </p:cNvPr>
          <p:cNvSpPr txBox="1">
            <a:spLocks/>
          </p:cNvSpPr>
          <p:nvPr/>
        </p:nvSpPr>
        <p:spPr>
          <a:xfrm>
            <a:off x="831978" y="281609"/>
            <a:ext cx="8868282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 Management and Data Sources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7" name="Graphic 11" descr="汽车前部">
            <a:extLst>
              <a:ext uri="{FF2B5EF4-FFF2-40B4-BE49-F238E27FC236}">
                <a16:creationId xmlns:a16="http://schemas.microsoft.com/office/drawing/2014/main" id="{D263678D-9714-AC9D-3FE8-EF83CF3A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3013" y="2788361"/>
            <a:ext cx="4537973" cy="4537973"/>
          </a:xfrm>
          <a:prstGeom prst="rect">
            <a:avLst/>
          </a:prstGeom>
        </p:spPr>
      </p:pic>
      <p:sp>
        <p:nvSpPr>
          <p:cNvPr id="38" name="AutoShape 61">
            <a:extLst>
              <a:ext uri="{FF2B5EF4-FFF2-40B4-BE49-F238E27FC236}">
                <a16:creationId xmlns:a16="http://schemas.microsoft.com/office/drawing/2014/main" id="{4D9EDA52-6A90-B848-A1C6-84F9BA4FCB4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766448">
            <a:off x="3781660" y="2454931"/>
            <a:ext cx="2020490" cy="202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D2097DC0-A868-87E5-8FB7-E335BBDCC8A9}"/>
              </a:ext>
            </a:extLst>
          </p:cNvPr>
          <p:cNvSpPr>
            <a:spLocks/>
          </p:cNvSpPr>
          <p:nvPr/>
        </p:nvSpPr>
        <p:spPr bwMode="auto">
          <a:xfrm rot="766448">
            <a:off x="4209093" y="2431118"/>
            <a:ext cx="1134666" cy="582216"/>
          </a:xfrm>
          <a:custGeom>
            <a:avLst/>
            <a:gdLst>
              <a:gd name="T0" fmla="*/ 2147483646 w 1198"/>
              <a:gd name="T1" fmla="*/ 2147483646 h 615"/>
              <a:gd name="T2" fmla="*/ 2147483646 w 1198"/>
              <a:gd name="T3" fmla="*/ 2147483646 h 615"/>
              <a:gd name="T4" fmla="*/ 2147483646 w 1198"/>
              <a:gd name="T5" fmla="*/ 2147483646 h 615"/>
              <a:gd name="T6" fmla="*/ 2147483646 w 1198"/>
              <a:gd name="T7" fmla="*/ 2147483646 h 615"/>
              <a:gd name="T8" fmla="*/ 2147483646 w 1198"/>
              <a:gd name="T9" fmla="*/ 2147483646 h 615"/>
              <a:gd name="T10" fmla="*/ 2147483646 w 1198"/>
              <a:gd name="T11" fmla="*/ 2147483646 h 615"/>
              <a:gd name="T12" fmla="*/ 2147483646 w 1198"/>
              <a:gd name="T13" fmla="*/ 2147483646 h 615"/>
              <a:gd name="T14" fmla="*/ 2147483646 w 1198"/>
              <a:gd name="T15" fmla="*/ 2147483646 h 615"/>
              <a:gd name="T16" fmla="*/ 2147483646 w 1198"/>
              <a:gd name="T17" fmla="*/ 2147483646 h 615"/>
              <a:gd name="T18" fmla="*/ 2147483646 w 1198"/>
              <a:gd name="T19" fmla="*/ 2147483646 h 615"/>
              <a:gd name="T20" fmla="*/ 2147483646 w 1198"/>
              <a:gd name="T21" fmla="*/ 2147483646 h 615"/>
              <a:gd name="T22" fmla="*/ 2147483646 w 1198"/>
              <a:gd name="T23" fmla="*/ 2147483646 h 615"/>
              <a:gd name="T24" fmla="*/ 2147483646 w 1198"/>
              <a:gd name="T25" fmla="*/ 2147483646 h 615"/>
              <a:gd name="T26" fmla="*/ 2147483646 w 1198"/>
              <a:gd name="T27" fmla="*/ 2147483646 h 615"/>
              <a:gd name="T28" fmla="*/ 2147483646 w 1198"/>
              <a:gd name="T29" fmla="*/ 2147483646 h 615"/>
              <a:gd name="T30" fmla="*/ 0 w 1198"/>
              <a:gd name="T31" fmla="*/ 2147483646 h 615"/>
              <a:gd name="T32" fmla="*/ 2147483646 w 1198"/>
              <a:gd name="T33" fmla="*/ 2147483646 h 615"/>
              <a:gd name="T34" fmla="*/ 2147483646 w 1198"/>
              <a:gd name="T35" fmla="*/ 2147483646 h 615"/>
              <a:gd name="T36" fmla="*/ 2147483646 w 1198"/>
              <a:gd name="T37" fmla="*/ 2147483646 h 615"/>
              <a:gd name="T38" fmla="*/ 2147483646 w 1198"/>
              <a:gd name="T39" fmla="*/ 2147483646 h 615"/>
              <a:gd name="T40" fmla="*/ 2147483646 w 1198"/>
              <a:gd name="T41" fmla="*/ 2147483646 h 615"/>
              <a:gd name="T42" fmla="*/ 2147483646 w 1198"/>
              <a:gd name="T43" fmla="*/ 2147483646 h 615"/>
              <a:gd name="T44" fmla="*/ 2147483646 w 1198"/>
              <a:gd name="T45" fmla="*/ 2147483646 h 615"/>
              <a:gd name="T46" fmla="*/ 2147483646 w 1198"/>
              <a:gd name="T47" fmla="*/ 2147483646 h 615"/>
              <a:gd name="T48" fmla="*/ 2147483646 w 1198"/>
              <a:gd name="T49" fmla="*/ 2147483646 h 615"/>
              <a:gd name="T50" fmla="*/ 2147483646 w 1198"/>
              <a:gd name="T51" fmla="*/ 2147483646 h 615"/>
              <a:gd name="T52" fmla="*/ 2147483646 w 1198"/>
              <a:gd name="T53" fmla="*/ 2147483646 h 61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198" h="615">
                <a:moveTo>
                  <a:pt x="743" y="506"/>
                </a:moveTo>
                <a:cubicBezTo>
                  <a:pt x="762" y="495"/>
                  <a:pt x="777" y="491"/>
                  <a:pt x="789" y="491"/>
                </a:cubicBezTo>
                <a:cubicBezTo>
                  <a:pt x="775" y="476"/>
                  <a:pt x="760" y="460"/>
                  <a:pt x="748" y="443"/>
                </a:cubicBezTo>
                <a:cubicBezTo>
                  <a:pt x="735" y="425"/>
                  <a:pt x="723" y="405"/>
                  <a:pt x="711" y="386"/>
                </a:cubicBezTo>
                <a:cubicBezTo>
                  <a:pt x="686" y="344"/>
                  <a:pt x="663" y="302"/>
                  <a:pt x="640" y="259"/>
                </a:cubicBezTo>
                <a:cubicBezTo>
                  <a:pt x="617" y="215"/>
                  <a:pt x="594" y="171"/>
                  <a:pt x="572" y="127"/>
                </a:cubicBezTo>
                <a:cubicBezTo>
                  <a:pt x="670" y="105"/>
                  <a:pt x="772" y="99"/>
                  <a:pt x="873" y="108"/>
                </a:cubicBezTo>
                <a:cubicBezTo>
                  <a:pt x="970" y="116"/>
                  <a:pt x="1067" y="137"/>
                  <a:pt x="1158" y="172"/>
                </a:cubicBezTo>
                <a:cubicBezTo>
                  <a:pt x="1159" y="170"/>
                  <a:pt x="1159" y="170"/>
                  <a:pt x="1159" y="170"/>
                </a:cubicBezTo>
                <a:cubicBezTo>
                  <a:pt x="1160" y="171"/>
                  <a:pt x="1161" y="171"/>
                  <a:pt x="1162" y="172"/>
                </a:cubicBezTo>
                <a:cubicBezTo>
                  <a:pt x="1198" y="78"/>
                  <a:pt x="1198" y="78"/>
                  <a:pt x="1198" y="78"/>
                </a:cubicBezTo>
                <a:cubicBezTo>
                  <a:pt x="1107" y="43"/>
                  <a:pt x="1011" y="22"/>
                  <a:pt x="914" y="11"/>
                </a:cubicBezTo>
                <a:cubicBezTo>
                  <a:pt x="814" y="0"/>
                  <a:pt x="712" y="2"/>
                  <a:pt x="612" y="18"/>
                </a:cubicBezTo>
                <a:cubicBezTo>
                  <a:pt x="520" y="33"/>
                  <a:pt x="430" y="60"/>
                  <a:pt x="345" y="99"/>
                </a:cubicBezTo>
                <a:cubicBezTo>
                  <a:pt x="264" y="136"/>
                  <a:pt x="188" y="184"/>
                  <a:pt x="118" y="239"/>
                </a:cubicBezTo>
                <a:cubicBezTo>
                  <a:pt x="77" y="271"/>
                  <a:pt x="36" y="305"/>
                  <a:pt x="0" y="342"/>
                </a:cubicBezTo>
                <a:cubicBezTo>
                  <a:pt x="69" y="410"/>
                  <a:pt x="69" y="410"/>
                  <a:pt x="69" y="410"/>
                </a:cubicBezTo>
                <a:cubicBezTo>
                  <a:pt x="71" y="412"/>
                  <a:pt x="71" y="412"/>
                  <a:pt x="71" y="412"/>
                </a:cubicBezTo>
                <a:cubicBezTo>
                  <a:pt x="100" y="382"/>
                  <a:pt x="133" y="355"/>
                  <a:pt x="165" y="329"/>
                </a:cubicBezTo>
                <a:cubicBezTo>
                  <a:pt x="199" y="302"/>
                  <a:pt x="234" y="276"/>
                  <a:pt x="271" y="253"/>
                </a:cubicBezTo>
                <a:cubicBezTo>
                  <a:pt x="297" y="236"/>
                  <a:pt x="324" y="220"/>
                  <a:pt x="352" y="206"/>
                </a:cubicBezTo>
                <a:cubicBezTo>
                  <a:pt x="402" y="288"/>
                  <a:pt x="453" y="369"/>
                  <a:pt x="506" y="448"/>
                </a:cubicBezTo>
                <a:cubicBezTo>
                  <a:pt x="529" y="483"/>
                  <a:pt x="551" y="518"/>
                  <a:pt x="578" y="551"/>
                </a:cubicBezTo>
                <a:cubicBezTo>
                  <a:pt x="578" y="551"/>
                  <a:pt x="578" y="551"/>
                  <a:pt x="578" y="551"/>
                </a:cubicBezTo>
                <a:cubicBezTo>
                  <a:pt x="596" y="574"/>
                  <a:pt x="618" y="595"/>
                  <a:pt x="639" y="615"/>
                </a:cubicBezTo>
                <a:cubicBezTo>
                  <a:pt x="658" y="555"/>
                  <a:pt x="715" y="521"/>
                  <a:pt x="743" y="506"/>
                </a:cubicBezTo>
                <a:cubicBezTo>
                  <a:pt x="762" y="495"/>
                  <a:pt x="715" y="521"/>
                  <a:pt x="743" y="506"/>
                </a:cubicBez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Freeform 64">
            <a:extLst>
              <a:ext uri="{FF2B5EF4-FFF2-40B4-BE49-F238E27FC236}">
                <a16:creationId xmlns:a16="http://schemas.microsoft.com/office/drawing/2014/main" id="{262EDFB9-9517-2D35-446A-2CE623F54425}"/>
              </a:ext>
            </a:extLst>
          </p:cNvPr>
          <p:cNvSpPr>
            <a:spLocks/>
          </p:cNvSpPr>
          <p:nvPr/>
        </p:nvSpPr>
        <p:spPr bwMode="auto">
          <a:xfrm rot="766448">
            <a:off x="4896085" y="3233600"/>
            <a:ext cx="478631" cy="464344"/>
          </a:xfrm>
          <a:custGeom>
            <a:avLst/>
            <a:gdLst>
              <a:gd name="T0" fmla="*/ 2147483646 w 505"/>
              <a:gd name="T1" fmla="*/ 2147483646 h 490"/>
              <a:gd name="T2" fmla="*/ 2147483646 w 505"/>
              <a:gd name="T3" fmla="*/ 2147483646 h 490"/>
              <a:gd name="T4" fmla="*/ 2147483646 w 505"/>
              <a:gd name="T5" fmla="*/ 2147483646 h 490"/>
              <a:gd name="T6" fmla="*/ 0 w 505"/>
              <a:gd name="T7" fmla="*/ 2147483646 h 490"/>
              <a:gd name="T8" fmla="*/ 2147483646 w 505"/>
              <a:gd name="T9" fmla="*/ 2147483646 h 490"/>
              <a:gd name="T10" fmla="*/ 2147483646 w 505"/>
              <a:gd name="T11" fmla="*/ 2147483646 h 490"/>
              <a:gd name="T12" fmla="*/ 2147483646 w 505"/>
              <a:gd name="T13" fmla="*/ 2147483646 h 490"/>
              <a:gd name="T14" fmla="*/ 2147483646 w 505"/>
              <a:gd name="T15" fmla="*/ 2147483646 h 490"/>
              <a:gd name="T16" fmla="*/ 2147483646 w 505"/>
              <a:gd name="T17" fmla="*/ 2147483646 h 490"/>
              <a:gd name="T18" fmla="*/ 2147483646 w 505"/>
              <a:gd name="T19" fmla="*/ 2147483646 h 490"/>
              <a:gd name="T20" fmla="*/ 2147483646 w 505"/>
              <a:gd name="T21" fmla="*/ 2147483646 h 490"/>
              <a:gd name="T22" fmla="*/ 2147483646 w 505"/>
              <a:gd name="T23" fmla="*/ 2147483646 h 490"/>
              <a:gd name="T24" fmla="*/ 2147483646 w 505"/>
              <a:gd name="T25" fmla="*/ 2147483646 h 490"/>
              <a:gd name="T26" fmla="*/ 2147483646 w 505"/>
              <a:gd name="T27" fmla="*/ 2147483646 h 490"/>
              <a:gd name="T28" fmla="*/ 2147483646 w 505"/>
              <a:gd name="T29" fmla="*/ 2147483646 h 490"/>
              <a:gd name="T30" fmla="*/ 2147483646 w 505"/>
              <a:gd name="T31" fmla="*/ 2147483646 h 490"/>
              <a:gd name="T32" fmla="*/ 2147483646 w 505"/>
              <a:gd name="T33" fmla="*/ 2147483646 h 490"/>
              <a:gd name="T34" fmla="*/ 2147483646 w 505"/>
              <a:gd name="T35" fmla="*/ 2147483646 h 490"/>
              <a:gd name="T36" fmla="*/ 2147483646 w 505"/>
              <a:gd name="T37" fmla="*/ 2147483646 h 490"/>
              <a:gd name="T38" fmla="*/ 2147483646 w 505"/>
              <a:gd name="T39" fmla="*/ 2147483646 h 490"/>
              <a:gd name="T40" fmla="*/ 2147483646 w 505"/>
              <a:gd name="T41" fmla="*/ 2147483646 h 490"/>
              <a:gd name="T42" fmla="*/ 2147483646 w 505"/>
              <a:gd name="T43" fmla="*/ 2147483646 h 490"/>
              <a:gd name="T44" fmla="*/ 2147483646 w 505"/>
              <a:gd name="T45" fmla="*/ 2147483646 h 490"/>
              <a:gd name="T46" fmla="*/ 2147483646 w 505"/>
              <a:gd name="T47" fmla="*/ 2147483646 h 490"/>
              <a:gd name="T48" fmla="*/ 2147483646 w 505"/>
              <a:gd name="T49" fmla="*/ 2147483646 h 490"/>
              <a:gd name="T50" fmla="*/ 2147483646 w 505"/>
              <a:gd name="T51" fmla="*/ 2147483646 h 490"/>
              <a:gd name="T52" fmla="*/ 2147483646 w 505"/>
              <a:gd name="T53" fmla="*/ 2147483646 h 490"/>
              <a:gd name="T54" fmla="*/ 2147483646 w 505"/>
              <a:gd name="T55" fmla="*/ 2147483646 h 490"/>
              <a:gd name="T56" fmla="*/ 2147483646 w 505"/>
              <a:gd name="T57" fmla="*/ 2147483646 h 490"/>
              <a:gd name="T58" fmla="*/ 2147483646 w 505"/>
              <a:gd name="T59" fmla="*/ 2147483646 h 490"/>
              <a:gd name="T60" fmla="*/ 2147483646 w 505"/>
              <a:gd name="T61" fmla="*/ 2147483646 h 490"/>
              <a:gd name="T62" fmla="*/ 2147483646 w 505"/>
              <a:gd name="T63" fmla="*/ 2147483646 h 490"/>
              <a:gd name="T64" fmla="*/ 2147483646 w 505"/>
              <a:gd name="T65" fmla="*/ 2147483646 h 490"/>
              <a:gd name="T66" fmla="*/ 2147483646 w 505"/>
              <a:gd name="T67" fmla="*/ 0 h 490"/>
              <a:gd name="T68" fmla="*/ 2147483646 w 505"/>
              <a:gd name="T69" fmla="*/ 2147483646 h 4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5" h="490">
                <a:moveTo>
                  <a:pt x="144" y="37"/>
                </a:moveTo>
                <a:cubicBezTo>
                  <a:pt x="74" y="68"/>
                  <a:pt x="74" y="68"/>
                  <a:pt x="74" y="68"/>
                </a:cubicBezTo>
                <a:cubicBezTo>
                  <a:pt x="30" y="87"/>
                  <a:pt x="30" y="87"/>
                  <a:pt x="30" y="87"/>
                </a:cubicBezTo>
                <a:cubicBezTo>
                  <a:pt x="0" y="100"/>
                  <a:pt x="0" y="100"/>
                  <a:pt x="0" y="100"/>
                </a:cubicBezTo>
                <a:cubicBezTo>
                  <a:pt x="34" y="131"/>
                  <a:pt x="69" y="161"/>
                  <a:pt x="103" y="191"/>
                </a:cubicBezTo>
                <a:cubicBezTo>
                  <a:pt x="81" y="238"/>
                  <a:pt x="88" y="299"/>
                  <a:pt x="129" y="336"/>
                </a:cubicBezTo>
                <a:cubicBezTo>
                  <a:pt x="149" y="355"/>
                  <a:pt x="149" y="355"/>
                  <a:pt x="149" y="355"/>
                </a:cubicBezTo>
                <a:cubicBezTo>
                  <a:pt x="188" y="391"/>
                  <a:pt x="188" y="391"/>
                  <a:pt x="188" y="391"/>
                </a:cubicBezTo>
                <a:cubicBezTo>
                  <a:pt x="223" y="423"/>
                  <a:pt x="223" y="423"/>
                  <a:pt x="223" y="423"/>
                </a:cubicBezTo>
                <a:cubicBezTo>
                  <a:pt x="279" y="475"/>
                  <a:pt x="279" y="475"/>
                  <a:pt x="279" y="475"/>
                </a:cubicBezTo>
                <a:cubicBezTo>
                  <a:pt x="294" y="489"/>
                  <a:pt x="319" y="490"/>
                  <a:pt x="336" y="482"/>
                </a:cubicBezTo>
                <a:cubicBezTo>
                  <a:pt x="344" y="478"/>
                  <a:pt x="350" y="473"/>
                  <a:pt x="352" y="465"/>
                </a:cubicBezTo>
                <a:cubicBezTo>
                  <a:pt x="354" y="457"/>
                  <a:pt x="353" y="449"/>
                  <a:pt x="354" y="441"/>
                </a:cubicBezTo>
                <a:cubicBezTo>
                  <a:pt x="354" y="435"/>
                  <a:pt x="355" y="431"/>
                  <a:pt x="361" y="429"/>
                </a:cubicBezTo>
                <a:cubicBezTo>
                  <a:pt x="368" y="426"/>
                  <a:pt x="375" y="425"/>
                  <a:pt x="383" y="422"/>
                </a:cubicBezTo>
                <a:cubicBezTo>
                  <a:pt x="391" y="419"/>
                  <a:pt x="400" y="413"/>
                  <a:pt x="403" y="404"/>
                </a:cubicBezTo>
                <a:cubicBezTo>
                  <a:pt x="406" y="396"/>
                  <a:pt x="404" y="387"/>
                  <a:pt x="404" y="379"/>
                </a:cubicBezTo>
                <a:cubicBezTo>
                  <a:pt x="406" y="359"/>
                  <a:pt x="428" y="363"/>
                  <a:pt x="442" y="357"/>
                </a:cubicBezTo>
                <a:cubicBezTo>
                  <a:pt x="450" y="353"/>
                  <a:pt x="454" y="347"/>
                  <a:pt x="456" y="339"/>
                </a:cubicBezTo>
                <a:cubicBezTo>
                  <a:pt x="458" y="331"/>
                  <a:pt x="457" y="323"/>
                  <a:pt x="457" y="315"/>
                </a:cubicBezTo>
                <a:cubicBezTo>
                  <a:pt x="458" y="310"/>
                  <a:pt x="457" y="303"/>
                  <a:pt x="462" y="300"/>
                </a:cubicBezTo>
                <a:cubicBezTo>
                  <a:pt x="467" y="296"/>
                  <a:pt x="474" y="297"/>
                  <a:pt x="480" y="295"/>
                </a:cubicBezTo>
                <a:cubicBezTo>
                  <a:pt x="498" y="287"/>
                  <a:pt x="505" y="268"/>
                  <a:pt x="500" y="249"/>
                </a:cubicBezTo>
                <a:cubicBezTo>
                  <a:pt x="498" y="239"/>
                  <a:pt x="492" y="228"/>
                  <a:pt x="484" y="221"/>
                </a:cubicBezTo>
                <a:cubicBezTo>
                  <a:pt x="448" y="187"/>
                  <a:pt x="448" y="187"/>
                  <a:pt x="448" y="187"/>
                </a:cubicBezTo>
                <a:cubicBezTo>
                  <a:pt x="466" y="185"/>
                  <a:pt x="463" y="164"/>
                  <a:pt x="458" y="152"/>
                </a:cubicBezTo>
                <a:cubicBezTo>
                  <a:pt x="451" y="136"/>
                  <a:pt x="440" y="122"/>
                  <a:pt x="428" y="110"/>
                </a:cubicBezTo>
                <a:cubicBezTo>
                  <a:pt x="402" y="82"/>
                  <a:pt x="369" y="62"/>
                  <a:pt x="333" y="52"/>
                </a:cubicBezTo>
                <a:cubicBezTo>
                  <a:pt x="323" y="49"/>
                  <a:pt x="313" y="47"/>
                  <a:pt x="303" y="46"/>
                </a:cubicBezTo>
                <a:cubicBezTo>
                  <a:pt x="303" y="46"/>
                  <a:pt x="303" y="45"/>
                  <a:pt x="303" y="45"/>
                </a:cubicBezTo>
                <a:cubicBezTo>
                  <a:pt x="282" y="44"/>
                  <a:pt x="259" y="47"/>
                  <a:pt x="237" y="56"/>
                </a:cubicBezTo>
                <a:cubicBezTo>
                  <a:pt x="237" y="56"/>
                  <a:pt x="232" y="53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13" y="36"/>
                  <a:pt x="195" y="20"/>
                  <a:pt x="172" y="0"/>
                </a:cubicBezTo>
                <a:cubicBezTo>
                  <a:pt x="168" y="16"/>
                  <a:pt x="158" y="31"/>
                  <a:pt x="144" y="37"/>
                </a:cubicBez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131A831C-77FF-2023-117C-58729CB30DE6}"/>
              </a:ext>
            </a:extLst>
          </p:cNvPr>
          <p:cNvSpPr>
            <a:spLocks/>
          </p:cNvSpPr>
          <p:nvPr/>
        </p:nvSpPr>
        <p:spPr bwMode="auto">
          <a:xfrm rot="766448">
            <a:off x="3807853" y="2689484"/>
            <a:ext cx="553640" cy="1121569"/>
          </a:xfrm>
          <a:custGeom>
            <a:avLst/>
            <a:gdLst>
              <a:gd name="T0" fmla="*/ 2147483646 w 585"/>
              <a:gd name="T1" fmla="*/ 2147483646 h 1183"/>
              <a:gd name="T2" fmla="*/ 2147483646 w 585"/>
              <a:gd name="T3" fmla="*/ 2147483646 h 1183"/>
              <a:gd name="T4" fmla="*/ 2147483646 w 585"/>
              <a:gd name="T5" fmla="*/ 2147483646 h 1183"/>
              <a:gd name="T6" fmla="*/ 2147483646 w 585"/>
              <a:gd name="T7" fmla="*/ 2147483646 h 1183"/>
              <a:gd name="T8" fmla="*/ 2147483646 w 585"/>
              <a:gd name="T9" fmla="*/ 2147483646 h 1183"/>
              <a:gd name="T10" fmla="*/ 2147483646 w 585"/>
              <a:gd name="T11" fmla="*/ 2147483646 h 1183"/>
              <a:gd name="T12" fmla="*/ 2147483646 w 585"/>
              <a:gd name="T13" fmla="*/ 2147483646 h 1183"/>
              <a:gd name="T14" fmla="*/ 2147483646 w 585"/>
              <a:gd name="T15" fmla="*/ 0 h 1183"/>
              <a:gd name="T16" fmla="*/ 2147483646 w 585"/>
              <a:gd name="T17" fmla="*/ 2147483646 h 1183"/>
              <a:gd name="T18" fmla="*/ 2147483646 w 585"/>
              <a:gd name="T19" fmla="*/ 2147483646 h 1183"/>
              <a:gd name="T20" fmla="*/ 2147483646 w 585"/>
              <a:gd name="T21" fmla="*/ 2147483646 h 1183"/>
              <a:gd name="T22" fmla="*/ 2147483646 w 585"/>
              <a:gd name="T23" fmla="*/ 2147483646 h 1183"/>
              <a:gd name="T24" fmla="*/ 2147483646 w 585"/>
              <a:gd name="T25" fmla="*/ 2147483646 h 1183"/>
              <a:gd name="T26" fmla="*/ 2147483646 w 585"/>
              <a:gd name="T27" fmla="*/ 2147483646 h 1183"/>
              <a:gd name="T28" fmla="*/ 2147483646 w 585"/>
              <a:gd name="T29" fmla="*/ 2147483646 h 1183"/>
              <a:gd name="T30" fmla="*/ 2147483646 w 585"/>
              <a:gd name="T31" fmla="*/ 2147483646 h 1183"/>
              <a:gd name="T32" fmla="*/ 2147483646 w 585"/>
              <a:gd name="T33" fmla="*/ 2147483646 h 1183"/>
              <a:gd name="T34" fmla="*/ 2147483646 w 585"/>
              <a:gd name="T35" fmla="*/ 2147483646 h 1183"/>
              <a:gd name="T36" fmla="*/ 2147483646 w 585"/>
              <a:gd name="T37" fmla="*/ 2147483646 h 1183"/>
              <a:gd name="T38" fmla="*/ 2147483646 w 585"/>
              <a:gd name="T39" fmla="*/ 2147483646 h 1183"/>
              <a:gd name="T40" fmla="*/ 2147483646 w 585"/>
              <a:gd name="T41" fmla="*/ 2147483646 h 1183"/>
              <a:gd name="T42" fmla="*/ 2147483646 w 585"/>
              <a:gd name="T43" fmla="*/ 2147483646 h 118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5" h="1183">
                <a:moveTo>
                  <a:pt x="531" y="460"/>
                </a:moveTo>
                <a:cubicBezTo>
                  <a:pt x="528" y="434"/>
                  <a:pt x="529" y="416"/>
                  <a:pt x="533" y="404"/>
                </a:cubicBezTo>
                <a:cubicBezTo>
                  <a:pt x="498" y="418"/>
                  <a:pt x="463" y="432"/>
                  <a:pt x="426" y="439"/>
                </a:cubicBezTo>
                <a:cubicBezTo>
                  <a:pt x="389" y="446"/>
                  <a:pt x="353" y="450"/>
                  <a:pt x="316" y="454"/>
                </a:cubicBezTo>
                <a:cubicBezTo>
                  <a:pt x="251" y="461"/>
                  <a:pt x="186" y="466"/>
                  <a:pt x="121" y="470"/>
                </a:cubicBezTo>
                <a:cubicBezTo>
                  <a:pt x="138" y="377"/>
                  <a:pt x="169" y="287"/>
                  <a:pt x="212" y="203"/>
                </a:cubicBezTo>
                <a:cubicBezTo>
                  <a:pt x="238" y="153"/>
                  <a:pt x="269" y="105"/>
                  <a:pt x="303" y="60"/>
                </a:cubicBezTo>
                <a:cubicBezTo>
                  <a:pt x="224" y="0"/>
                  <a:pt x="224" y="0"/>
                  <a:pt x="224" y="0"/>
                </a:cubicBezTo>
                <a:cubicBezTo>
                  <a:pt x="168" y="73"/>
                  <a:pt x="121" y="153"/>
                  <a:pt x="86" y="239"/>
                </a:cubicBezTo>
                <a:cubicBezTo>
                  <a:pt x="49" y="328"/>
                  <a:pt x="24" y="423"/>
                  <a:pt x="12" y="519"/>
                </a:cubicBezTo>
                <a:cubicBezTo>
                  <a:pt x="0" y="622"/>
                  <a:pt x="3" y="726"/>
                  <a:pt x="20" y="828"/>
                </a:cubicBezTo>
                <a:cubicBezTo>
                  <a:pt x="36" y="923"/>
                  <a:pt x="65" y="1015"/>
                  <a:pt x="106" y="1102"/>
                </a:cubicBezTo>
                <a:cubicBezTo>
                  <a:pt x="119" y="1130"/>
                  <a:pt x="134" y="1156"/>
                  <a:pt x="149" y="1183"/>
                </a:cubicBezTo>
                <a:cubicBezTo>
                  <a:pt x="235" y="1132"/>
                  <a:pt x="235" y="1132"/>
                  <a:pt x="235" y="1132"/>
                </a:cubicBezTo>
                <a:cubicBezTo>
                  <a:pt x="187" y="1050"/>
                  <a:pt x="152" y="960"/>
                  <a:pt x="130" y="867"/>
                </a:cubicBezTo>
                <a:cubicBezTo>
                  <a:pt x="117" y="812"/>
                  <a:pt x="109" y="756"/>
                  <a:pt x="106" y="699"/>
                </a:cubicBezTo>
                <a:cubicBezTo>
                  <a:pt x="198" y="686"/>
                  <a:pt x="290" y="672"/>
                  <a:pt x="381" y="655"/>
                </a:cubicBezTo>
                <a:cubicBezTo>
                  <a:pt x="411" y="649"/>
                  <a:pt x="442" y="643"/>
                  <a:pt x="471" y="634"/>
                </a:cubicBezTo>
                <a:cubicBezTo>
                  <a:pt x="509" y="624"/>
                  <a:pt x="546" y="607"/>
                  <a:pt x="582" y="592"/>
                </a:cubicBezTo>
                <a:cubicBezTo>
                  <a:pt x="583" y="592"/>
                  <a:pt x="584" y="591"/>
                  <a:pt x="585" y="591"/>
                </a:cubicBezTo>
                <a:cubicBezTo>
                  <a:pt x="548" y="565"/>
                  <a:pt x="540" y="532"/>
                  <a:pt x="531" y="460"/>
                </a:cubicBezTo>
                <a:cubicBezTo>
                  <a:pt x="528" y="434"/>
                  <a:pt x="540" y="532"/>
                  <a:pt x="531" y="46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4A5A9A67-1350-DCAE-4C86-F5AA299BE1D0}"/>
              </a:ext>
            </a:extLst>
          </p:cNvPr>
          <p:cNvSpPr>
            <a:spLocks/>
          </p:cNvSpPr>
          <p:nvPr/>
        </p:nvSpPr>
        <p:spPr bwMode="auto">
          <a:xfrm rot="766448">
            <a:off x="4685343" y="2929991"/>
            <a:ext cx="446484" cy="378619"/>
          </a:xfrm>
          <a:custGeom>
            <a:avLst/>
            <a:gdLst>
              <a:gd name="T0" fmla="*/ 2147483646 w 471"/>
              <a:gd name="T1" fmla="*/ 2147483646 h 400"/>
              <a:gd name="T2" fmla="*/ 2147483646 w 471"/>
              <a:gd name="T3" fmla="*/ 2147483646 h 400"/>
              <a:gd name="T4" fmla="*/ 2147483646 w 471"/>
              <a:gd name="T5" fmla="*/ 2147483646 h 400"/>
              <a:gd name="T6" fmla="*/ 2147483646 w 471"/>
              <a:gd name="T7" fmla="*/ 2147483646 h 400"/>
              <a:gd name="T8" fmla="*/ 2147483646 w 471"/>
              <a:gd name="T9" fmla="*/ 2147483646 h 400"/>
              <a:gd name="T10" fmla="*/ 2147483646 w 471"/>
              <a:gd name="T11" fmla="*/ 2147483646 h 400"/>
              <a:gd name="T12" fmla="*/ 2147483646 w 471"/>
              <a:gd name="T13" fmla="*/ 2147483646 h 400"/>
              <a:gd name="T14" fmla="*/ 2147483646 w 471"/>
              <a:gd name="T15" fmla="*/ 2147483646 h 400"/>
              <a:gd name="T16" fmla="*/ 2147483646 w 471"/>
              <a:gd name="T17" fmla="*/ 2147483646 h 400"/>
              <a:gd name="T18" fmla="*/ 2147483646 w 471"/>
              <a:gd name="T19" fmla="*/ 2147483646 h 400"/>
              <a:gd name="T20" fmla="*/ 2147483646 w 471"/>
              <a:gd name="T21" fmla="*/ 2147483646 h 400"/>
              <a:gd name="T22" fmla="*/ 2147483646 w 471"/>
              <a:gd name="T23" fmla="*/ 2147483646 h 400"/>
              <a:gd name="T24" fmla="*/ 2147483646 w 471"/>
              <a:gd name="T25" fmla="*/ 2147483646 h 400"/>
              <a:gd name="T26" fmla="*/ 2147483646 w 471"/>
              <a:gd name="T27" fmla="*/ 2147483646 h 400"/>
              <a:gd name="T28" fmla="*/ 2147483646 w 471"/>
              <a:gd name="T29" fmla="*/ 2147483646 h 400"/>
              <a:gd name="T30" fmla="*/ 2147483646 w 471"/>
              <a:gd name="T31" fmla="*/ 2147483646 h 400"/>
              <a:gd name="T32" fmla="*/ 2147483646 w 471"/>
              <a:gd name="T33" fmla="*/ 2147483646 h 400"/>
              <a:gd name="T34" fmla="*/ 2147483646 w 471"/>
              <a:gd name="T35" fmla="*/ 2147483646 h 400"/>
              <a:gd name="T36" fmla="*/ 2147483646 w 471"/>
              <a:gd name="T37" fmla="*/ 2147483646 h 400"/>
              <a:gd name="T38" fmla="*/ 2147483646 w 471"/>
              <a:gd name="T39" fmla="*/ 2147483646 h 400"/>
              <a:gd name="T40" fmla="*/ 2147483646 w 471"/>
              <a:gd name="T41" fmla="*/ 2147483646 h 400"/>
              <a:gd name="T42" fmla="*/ 2147483646 w 471"/>
              <a:gd name="T43" fmla="*/ 2147483646 h 400"/>
              <a:gd name="T44" fmla="*/ 2147483646 w 471"/>
              <a:gd name="T45" fmla="*/ 2147483646 h 400"/>
              <a:gd name="T46" fmla="*/ 2147483646 w 471"/>
              <a:gd name="T47" fmla="*/ 2147483646 h 400"/>
              <a:gd name="T48" fmla="*/ 2147483646 w 471"/>
              <a:gd name="T49" fmla="*/ 2147483646 h 400"/>
              <a:gd name="T50" fmla="*/ 2147483646 w 471"/>
              <a:gd name="T51" fmla="*/ 2147483646 h 400"/>
              <a:gd name="T52" fmla="*/ 2147483646 w 471"/>
              <a:gd name="T53" fmla="*/ 2147483646 h 400"/>
              <a:gd name="T54" fmla="*/ 0 w 471"/>
              <a:gd name="T55" fmla="*/ 2147483646 h 400"/>
              <a:gd name="T56" fmla="*/ 2147483646 w 471"/>
              <a:gd name="T57" fmla="*/ 2147483646 h 400"/>
              <a:gd name="T58" fmla="*/ 2147483646 w 471"/>
              <a:gd name="T59" fmla="*/ 2147483646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1" h="400">
                <a:moveTo>
                  <a:pt x="20" y="294"/>
                </a:moveTo>
                <a:cubicBezTo>
                  <a:pt x="23" y="341"/>
                  <a:pt x="23" y="341"/>
                  <a:pt x="23" y="341"/>
                </a:cubicBezTo>
                <a:cubicBezTo>
                  <a:pt x="26" y="384"/>
                  <a:pt x="26" y="384"/>
                  <a:pt x="26" y="384"/>
                </a:cubicBezTo>
                <a:cubicBezTo>
                  <a:pt x="77" y="360"/>
                  <a:pt x="111" y="344"/>
                  <a:pt x="111" y="344"/>
                </a:cubicBezTo>
                <a:cubicBezTo>
                  <a:pt x="145" y="382"/>
                  <a:pt x="203" y="400"/>
                  <a:pt x="254" y="378"/>
                </a:cubicBezTo>
                <a:cubicBezTo>
                  <a:pt x="297" y="358"/>
                  <a:pt x="297" y="358"/>
                  <a:pt x="297" y="358"/>
                </a:cubicBezTo>
                <a:cubicBezTo>
                  <a:pt x="327" y="345"/>
                  <a:pt x="327" y="345"/>
                  <a:pt x="327" y="345"/>
                </a:cubicBezTo>
                <a:cubicBezTo>
                  <a:pt x="371" y="326"/>
                  <a:pt x="371" y="326"/>
                  <a:pt x="371" y="326"/>
                </a:cubicBezTo>
                <a:cubicBezTo>
                  <a:pt x="441" y="295"/>
                  <a:pt x="441" y="295"/>
                  <a:pt x="441" y="295"/>
                </a:cubicBezTo>
                <a:cubicBezTo>
                  <a:pt x="460" y="287"/>
                  <a:pt x="471" y="264"/>
                  <a:pt x="470" y="244"/>
                </a:cubicBezTo>
                <a:cubicBezTo>
                  <a:pt x="470" y="235"/>
                  <a:pt x="467" y="228"/>
                  <a:pt x="459" y="223"/>
                </a:cubicBezTo>
                <a:cubicBezTo>
                  <a:pt x="453" y="219"/>
                  <a:pt x="446" y="216"/>
                  <a:pt x="439" y="213"/>
                </a:cubicBezTo>
                <a:cubicBezTo>
                  <a:pt x="434" y="210"/>
                  <a:pt x="431" y="208"/>
                  <a:pt x="431" y="201"/>
                </a:cubicBezTo>
                <a:cubicBezTo>
                  <a:pt x="432" y="191"/>
                  <a:pt x="435" y="182"/>
                  <a:pt x="434" y="172"/>
                </a:cubicBezTo>
                <a:cubicBezTo>
                  <a:pt x="433" y="163"/>
                  <a:pt x="429" y="155"/>
                  <a:pt x="421" y="150"/>
                </a:cubicBezTo>
                <a:cubicBezTo>
                  <a:pt x="414" y="146"/>
                  <a:pt x="407" y="144"/>
                  <a:pt x="401" y="141"/>
                </a:cubicBezTo>
                <a:cubicBezTo>
                  <a:pt x="385" y="131"/>
                  <a:pt x="399" y="110"/>
                  <a:pt x="397" y="96"/>
                </a:cubicBezTo>
                <a:cubicBezTo>
                  <a:pt x="395" y="79"/>
                  <a:pt x="378" y="74"/>
                  <a:pt x="364" y="67"/>
                </a:cubicBezTo>
                <a:cubicBezTo>
                  <a:pt x="360" y="65"/>
                  <a:pt x="354" y="63"/>
                  <a:pt x="353" y="57"/>
                </a:cubicBezTo>
                <a:cubicBezTo>
                  <a:pt x="352" y="52"/>
                  <a:pt x="355" y="46"/>
                  <a:pt x="355" y="40"/>
                </a:cubicBezTo>
                <a:cubicBezTo>
                  <a:pt x="356" y="22"/>
                  <a:pt x="344" y="8"/>
                  <a:pt x="328" y="4"/>
                </a:cubicBezTo>
                <a:cubicBezTo>
                  <a:pt x="316" y="0"/>
                  <a:pt x="301" y="0"/>
                  <a:pt x="289" y="5"/>
                </a:cubicBezTo>
                <a:cubicBezTo>
                  <a:pt x="229" y="32"/>
                  <a:pt x="229" y="32"/>
                  <a:pt x="229" y="32"/>
                </a:cubicBezTo>
                <a:cubicBezTo>
                  <a:pt x="233" y="18"/>
                  <a:pt x="219" y="7"/>
                  <a:pt x="207" y="5"/>
                </a:cubicBezTo>
                <a:cubicBezTo>
                  <a:pt x="187" y="1"/>
                  <a:pt x="167" y="10"/>
                  <a:pt x="150" y="19"/>
                </a:cubicBezTo>
                <a:cubicBezTo>
                  <a:pt x="124" y="34"/>
                  <a:pt x="98" y="51"/>
                  <a:pt x="78" y="74"/>
                </a:cubicBezTo>
                <a:cubicBezTo>
                  <a:pt x="55" y="100"/>
                  <a:pt x="41" y="133"/>
                  <a:pt x="40" y="167"/>
                </a:cubicBezTo>
                <a:cubicBezTo>
                  <a:pt x="40" y="167"/>
                  <a:pt x="25" y="175"/>
                  <a:pt x="0" y="187"/>
                </a:cubicBezTo>
                <a:cubicBezTo>
                  <a:pt x="8" y="195"/>
                  <a:pt x="14" y="207"/>
                  <a:pt x="15" y="218"/>
                </a:cubicBezTo>
                <a:lnTo>
                  <a:pt x="20" y="2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94B641F4-F4B8-815F-59F0-90597B1B2A68}"/>
              </a:ext>
            </a:extLst>
          </p:cNvPr>
          <p:cNvSpPr>
            <a:spLocks/>
          </p:cNvSpPr>
          <p:nvPr/>
        </p:nvSpPr>
        <p:spPr bwMode="auto">
          <a:xfrm rot="766448">
            <a:off x="4322203" y="3786050"/>
            <a:ext cx="4762" cy="5953"/>
          </a:xfrm>
          <a:custGeom>
            <a:avLst/>
            <a:gdLst>
              <a:gd name="T0" fmla="*/ 2147483646 w 5"/>
              <a:gd name="T1" fmla="*/ 2147483646 h 6"/>
              <a:gd name="T2" fmla="*/ 0 w 5"/>
              <a:gd name="T3" fmla="*/ 0 h 6"/>
              <a:gd name="T4" fmla="*/ 0 w 5"/>
              <a:gd name="T5" fmla="*/ 2147483646 h 6"/>
              <a:gd name="T6" fmla="*/ 2147483646 w 5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" h="6">
                <a:moveTo>
                  <a:pt x="5" y="1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4"/>
                  <a:pt x="0" y="6"/>
                </a:cubicBezTo>
                <a:cubicBezTo>
                  <a:pt x="2" y="4"/>
                  <a:pt x="3" y="2"/>
                  <a:pt x="5" y="1"/>
                </a:cubicBezTo>
                <a:close/>
              </a:path>
            </a:pathLst>
          </a:custGeom>
          <a:solidFill>
            <a:srgbClr val="FDB83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Freeform 68">
            <a:extLst>
              <a:ext uri="{FF2B5EF4-FFF2-40B4-BE49-F238E27FC236}">
                <a16:creationId xmlns:a16="http://schemas.microsoft.com/office/drawing/2014/main" id="{269AE380-E933-57EE-F888-D35CC26B1873}"/>
              </a:ext>
            </a:extLst>
          </p:cNvPr>
          <p:cNvSpPr>
            <a:spLocks/>
          </p:cNvSpPr>
          <p:nvPr/>
        </p:nvSpPr>
        <p:spPr bwMode="auto">
          <a:xfrm rot="766448">
            <a:off x="4315059" y="3002618"/>
            <a:ext cx="358378" cy="519113"/>
          </a:xfrm>
          <a:custGeom>
            <a:avLst/>
            <a:gdLst>
              <a:gd name="T0" fmla="*/ 150 w 379"/>
              <a:gd name="T1" fmla="*/ 525 h 548"/>
              <a:gd name="T2" fmla="*/ 226 w 379"/>
              <a:gd name="T3" fmla="*/ 536 h 548"/>
              <a:gd name="T4" fmla="*/ 273 w 379"/>
              <a:gd name="T5" fmla="*/ 543 h 548"/>
              <a:gd name="T6" fmla="*/ 309 w 379"/>
              <a:gd name="T7" fmla="*/ 548 h 548"/>
              <a:gd name="T8" fmla="*/ 294 w 379"/>
              <a:gd name="T9" fmla="*/ 374 h 548"/>
              <a:gd name="T10" fmla="*/ 375 w 379"/>
              <a:gd name="T11" fmla="*/ 252 h 548"/>
              <a:gd name="T12" fmla="*/ 373 w 379"/>
              <a:gd name="T13" fmla="*/ 214 h 548"/>
              <a:gd name="T14" fmla="*/ 370 w 379"/>
              <a:gd name="T15" fmla="*/ 171 h 548"/>
              <a:gd name="T16" fmla="*/ 367 w 379"/>
              <a:gd name="T17" fmla="*/ 124 h 548"/>
              <a:gd name="T18" fmla="*/ 362 w 379"/>
              <a:gd name="T19" fmla="*/ 48 h 548"/>
              <a:gd name="T20" fmla="*/ 322 w 379"/>
              <a:gd name="T21" fmla="*/ 2 h 548"/>
              <a:gd name="T22" fmla="*/ 299 w 379"/>
              <a:gd name="T23" fmla="*/ 7 h 548"/>
              <a:gd name="T24" fmla="*/ 282 w 379"/>
              <a:gd name="T25" fmla="*/ 23 h 548"/>
              <a:gd name="T26" fmla="*/ 268 w 379"/>
              <a:gd name="T27" fmla="*/ 23 h 548"/>
              <a:gd name="T28" fmla="*/ 247 w 379"/>
              <a:gd name="T29" fmla="*/ 13 h 548"/>
              <a:gd name="T30" fmla="*/ 222 w 379"/>
              <a:gd name="T31" fmla="*/ 14 h 548"/>
              <a:gd name="T32" fmla="*/ 206 w 379"/>
              <a:gd name="T33" fmla="*/ 30 h 548"/>
              <a:gd name="T34" fmla="*/ 188 w 379"/>
              <a:gd name="T35" fmla="*/ 35 h 548"/>
              <a:gd name="T36" fmla="*/ 170 w 379"/>
              <a:gd name="T37" fmla="*/ 24 h 548"/>
              <a:gd name="T38" fmla="*/ 146 w 379"/>
              <a:gd name="T39" fmla="*/ 20 h 548"/>
              <a:gd name="T40" fmla="*/ 128 w 379"/>
              <a:gd name="T41" fmla="*/ 35 h 548"/>
              <a:gd name="T42" fmla="*/ 112 w 379"/>
              <a:gd name="T43" fmla="*/ 48 h 548"/>
              <a:gd name="T44" fmla="*/ 100 w 379"/>
              <a:gd name="T45" fmla="*/ 44 h 548"/>
              <a:gd name="T46" fmla="*/ 56 w 379"/>
              <a:gd name="T47" fmla="*/ 46 h 548"/>
              <a:gd name="T48" fmla="*/ 38 w 379"/>
              <a:gd name="T49" fmla="*/ 90 h 548"/>
              <a:gd name="T50" fmla="*/ 42 w 379"/>
              <a:gd name="T51" fmla="*/ 148 h 548"/>
              <a:gd name="T52" fmla="*/ 20 w 379"/>
              <a:gd name="T53" fmla="*/ 149 h 548"/>
              <a:gd name="T54" fmla="*/ 1 w 379"/>
              <a:gd name="T55" fmla="*/ 189 h 548"/>
              <a:gd name="T56" fmla="*/ 7 w 379"/>
              <a:gd name="T57" fmla="*/ 254 h 548"/>
              <a:gd name="T58" fmla="*/ 18 w 379"/>
              <a:gd name="T59" fmla="*/ 304 h 548"/>
              <a:gd name="T60" fmla="*/ 43 w 379"/>
              <a:gd name="T61" fmla="*/ 345 h 548"/>
              <a:gd name="T62" fmla="*/ 104 w 379"/>
              <a:gd name="T63" fmla="*/ 380 h 548"/>
              <a:gd name="T64" fmla="*/ 118 w 379"/>
              <a:gd name="T65" fmla="*/ 532 h 548"/>
              <a:gd name="T66" fmla="*/ 150 w 379"/>
              <a:gd name="T67" fmla="*/ 525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9" h="548">
                <a:moveTo>
                  <a:pt x="150" y="525"/>
                </a:moveTo>
                <a:cubicBezTo>
                  <a:pt x="226" y="536"/>
                  <a:pt x="226" y="536"/>
                  <a:pt x="226" y="536"/>
                </a:cubicBezTo>
                <a:cubicBezTo>
                  <a:pt x="273" y="543"/>
                  <a:pt x="273" y="543"/>
                  <a:pt x="273" y="543"/>
                </a:cubicBezTo>
                <a:cubicBezTo>
                  <a:pt x="309" y="548"/>
                  <a:pt x="309" y="548"/>
                  <a:pt x="309" y="548"/>
                </a:cubicBezTo>
                <a:cubicBezTo>
                  <a:pt x="301" y="451"/>
                  <a:pt x="294" y="374"/>
                  <a:pt x="294" y="374"/>
                </a:cubicBezTo>
                <a:cubicBezTo>
                  <a:pt x="342" y="355"/>
                  <a:pt x="379" y="307"/>
                  <a:pt x="375" y="252"/>
                </a:cubicBezTo>
                <a:cubicBezTo>
                  <a:pt x="373" y="214"/>
                  <a:pt x="373" y="214"/>
                  <a:pt x="373" y="214"/>
                </a:cubicBezTo>
                <a:cubicBezTo>
                  <a:pt x="370" y="171"/>
                  <a:pt x="370" y="171"/>
                  <a:pt x="370" y="171"/>
                </a:cubicBezTo>
                <a:cubicBezTo>
                  <a:pt x="367" y="124"/>
                  <a:pt x="367" y="124"/>
                  <a:pt x="367" y="124"/>
                </a:cubicBezTo>
                <a:cubicBezTo>
                  <a:pt x="362" y="48"/>
                  <a:pt x="362" y="48"/>
                  <a:pt x="362" y="48"/>
                </a:cubicBezTo>
                <a:cubicBezTo>
                  <a:pt x="361" y="26"/>
                  <a:pt x="342" y="7"/>
                  <a:pt x="322" y="2"/>
                </a:cubicBezTo>
                <a:cubicBezTo>
                  <a:pt x="313" y="0"/>
                  <a:pt x="306" y="1"/>
                  <a:pt x="299" y="7"/>
                </a:cubicBezTo>
                <a:cubicBezTo>
                  <a:pt x="293" y="12"/>
                  <a:pt x="288" y="18"/>
                  <a:pt x="282" y="23"/>
                </a:cubicBezTo>
                <a:cubicBezTo>
                  <a:pt x="277" y="27"/>
                  <a:pt x="274" y="26"/>
                  <a:pt x="268" y="23"/>
                </a:cubicBezTo>
                <a:cubicBezTo>
                  <a:pt x="261" y="19"/>
                  <a:pt x="254" y="15"/>
                  <a:pt x="247" y="13"/>
                </a:cubicBezTo>
                <a:cubicBezTo>
                  <a:pt x="238" y="10"/>
                  <a:pt x="229" y="10"/>
                  <a:pt x="222" y="14"/>
                </a:cubicBezTo>
                <a:cubicBezTo>
                  <a:pt x="215" y="19"/>
                  <a:pt x="211" y="25"/>
                  <a:pt x="206" y="30"/>
                </a:cubicBezTo>
                <a:cubicBezTo>
                  <a:pt x="201" y="35"/>
                  <a:pt x="195" y="37"/>
                  <a:pt x="188" y="35"/>
                </a:cubicBezTo>
                <a:cubicBezTo>
                  <a:pt x="181" y="33"/>
                  <a:pt x="176" y="28"/>
                  <a:pt x="170" y="24"/>
                </a:cubicBezTo>
                <a:cubicBezTo>
                  <a:pt x="163" y="20"/>
                  <a:pt x="154" y="18"/>
                  <a:pt x="146" y="20"/>
                </a:cubicBezTo>
                <a:cubicBezTo>
                  <a:pt x="139" y="23"/>
                  <a:pt x="133" y="30"/>
                  <a:pt x="128" y="35"/>
                </a:cubicBezTo>
                <a:cubicBezTo>
                  <a:pt x="123" y="39"/>
                  <a:pt x="118" y="46"/>
                  <a:pt x="112" y="48"/>
                </a:cubicBezTo>
                <a:cubicBezTo>
                  <a:pt x="108" y="50"/>
                  <a:pt x="103" y="46"/>
                  <a:pt x="100" y="44"/>
                </a:cubicBezTo>
                <a:cubicBezTo>
                  <a:pt x="86" y="35"/>
                  <a:pt x="69" y="35"/>
                  <a:pt x="56" y="46"/>
                </a:cubicBezTo>
                <a:cubicBezTo>
                  <a:pt x="45" y="56"/>
                  <a:pt x="37" y="74"/>
                  <a:pt x="38" y="90"/>
                </a:cubicBezTo>
                <a:cubicBezTo>
                  <a:pt x="42" y="148"/>
                  <a:pt x="42" y="148"/>
                  <a:pt x="42" y="148"/>
                </a:cubicBezTo>
                <a:cubicBezTo>
                  <a:pt x="35" y="146"/>
                  <a:pt x="27" y="146"/>
                  <a:pt x="20" y="149"/>
                </a:cubicBezTo>
                <a:cubicBezTo>
                  <a:pt x="6" y="156"/>
                  <a:pt x="2" y="174"/>
                  <a:pt x="1" y="189"/>
                </a:cubicBezTo>
                <a:cubicBezTo>
                  <a:pt x="0" y="210"/>
                  <a:pt x="3" y="232"/>
                  <a:pt x="7" y="254"/>
                </a:cubicBezTo>
                <a:cubicBezTo>
                  <a:pt x="9" y="271"/>
                  <a:pt x="12" y="288"/>
                  <a:pt x="18" y="304"/>
                </a:cubicBezTo>
                <a:cubicBezTo>
                  <a:pt x="23" y="319"/>
                  <a:pt x="31" y="334"/>
                  <a:pt x="43" y="345"/>
                </a:cubicBezTo>
                <a:cubicBezTo>
                  <a:pt x="60" y="361"/>
                  <a:pt x="83" y="371"/>
                  <a:pt x="104" y="380"/>
                </a:cubicBezTo>
                <a:cubicBezTo>
                  <a:pt x="104" y="380"/>
                  <a:pt x="111" y="446"/>
                  <a:pt x="118" y="532"/>
                </a:cubicBezTo>
                <a:cubicBezTo>
                  <a:pt x="128" y="526"/>
                  <a:pt x="140" y="523"/>
                  <a:pt x="150" y="52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Condensed Light" charset="0"/>
              <a:ea typeface="+mn-ea"/>
            </a:endParaRPr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ACC4AD01-1E89-D26E-A17C-E96F0677CD07}"/>
              </a:ext>
            </a:extLst>
          </p:cNvPr>
          <p:cNvSpPr>
            <a:spLocks/>
          </p:cNvSpPr>
          <p:nvPr/>
        </p:nvSpPr>
        <p:spPr bwMode="auto">
          <a:xfrm rot="766448">
            <a:off x="3807853" y="3819387"/>
            <a:ext cx="1032272" cy="570310"/>
          </a:xfrm>
          <a:custGeom>
            <a:avLst/>
            <a:gdLst>
              <a:gd name="T0" fmla="*/ 582 w 1090"/>
              <a:gd name="T1" fmla="*/ 33 h 601"/>
              <a:gd name="T2" fmla="*/ 467 w 1090"/>
              <a:gd name="T3" fmla="*/ 0 h 601"/>
              <a:gd name="T4" fmla="*/ 452 w 1090"/>
              <a:gd name="T5" fmla="*/ 89 h 601"/>
              <a:gd name="T6" fmla="*/ 419 w 1090"/>
              <a:gd name="T7" fmla="*/ 218 h 601"/>
              <a:gd name="T8" fmla="*/ 378 w 1090"/>
              <a:gd name="T9" fmla="*/ 360 h 601"/>
              <a:gd name="T10" fmla="*/ 82 w 1090"/>
              <a:gd name="T11" fmla="*/ 82 h 601"/>
              <a:gd name="T12" fmla="*/ 80 w 1090"/>
              <a:gd name="T13" fmla="*/ 84 h 601"/>
              <a:gd name="T14" fmla="*/ 0 w 1090"/>
              <a:gd name="T15" fmla="*/ 139 h 601"/>
              <a:gd name="T16" fmla="*/ 163 w 1090"/>
              <a:gd name="T17" fmla="*/ 324 h 601"/>
              <a:gd name="T18" fmla="*/ 359 w 1090"/>
              <a:gd name="T19" fmla="*/ 464 h 601"/>
              <a:gd name="T20" fmla="*/ 581 w 1090"/>
              <a:gd name="T21" fmla="*/ 556 h 601"/>
              <a:gd name="T22" fmla="*/ 818 w 1090"/>
              <a:gd name="T23" fmla="*/ 597 h 601"/>
              <a:gd name="T24" fmla="*/ 1090 w 1090"/>
              <a:gd name="T25" fmla="*/ 576 h 601"/>
              <a:gd name="T26" fmla="*/ 1070 w 1090"/>
              <a:gd name="T27" fmla="*/ 478 h 601"/>
              <a:gd name="T28" fmla="*/ 1066 w 1090"/>
              <a:gd name="T29" fmla="*/ 479 h 601"/>
              <a:gd name="T30" fmla="*/ 1066 w 1090"/>
              <a:gd name="T31" fmla="*/ 478 h 601"/>
              <a:gd name="T32" fmla="*/ 758 w 1090"/>
              <a:gd name="T33" fmla="*/ 491 h 601"/>
              <a:gd name="T34" fmla="*/ 591 w 1090"/>
              <a:gd name="T35" fmla="*/ 455 h 601"/>
              <a:gd name="T36" fmla="*/ 644 w 1090"/>
              <a:gd name="T37" fmla="*/ 187 h 601"/>
              <a:gd name="T38" fmla="*/ 664 w 1090"/>
              <a:gd name="T39" fmla="*/ 28 h 601"/>
              <a:gd name="T40" fmla="*/ 582 w 1090"/>
              <a:gd name="T41" fmla="*/ 33 h 601"/>
              <a:gd name="T42" fmla="*/ 582 w 1090"/>
              <a:gd name="T43" fmla="*/ 3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0" h="601">
                <a:moveTo>
                  <a:pt x="582" y="33"/>
                </a:moveTo>
                <a:cubicBezTo>
                  <a:pt x="506" y="28"/>
                  <a:pt x="476" y="14"/>
                  <a:pt x="467" y="0"/>
                </a:cubicBezTo>
                <a:cubicBezTo>
                  <a:pt x="466" y="30"/>
                  <a:pt x="459" y="60"/>
                  <a:pt x="452" y="89"/>
                </a:cubicBezTo>
                <a:cubicBezTo>
                  <a:pt x="442" y="133"/>
                  <a:pt x="431" y="176"/>
                  <a:pt x="419" y="218"/>
                </a:cubicBezTo>
                <a:cubicBezTo>
                  <a:pt x="406" y="266"/>
                  <a:pt x="392" y="313"/>
                  <a:pt x="378" y="360"/>
                </a:cubicBezTo>
                <a:cubicBezTo>
                  <a:pt x="263" y="291"/>
                  <a:pt x="162" y="197"/>
                  <a:pt x="82" y="82"/>
                </a:cubicBezTo>
                <a:cubicBezTo>
                  <a:pt x="80" y="84"/>
                  <a:pt x="80" y="84"/>
                  <a:pt x="80" y="84"/>
                </a:cubicBezTo>
                <a:cubicBezTo>
                  <a:pt x="0" y="139"/>
                  <a:pt x="0" y="139"/>
                  <a:pt x="0" y="139"/>
                </a:cubicBezTo>
                <a:cubicBezTo>
                  <a:pt x="47" y="207"/>
                  <a:pt x="102" y="269"/>
                  <a:pt x="163" y="324"/>
                </a:cubicBezTo>
                <a:cubicBezTo>
                  <a:pt x="223" y="378"/>
                  <a:pt x="289" y="425"/>
                  <a:pt x="359" y="464"/>
                </a:cubicBezTo>
                <a:cubicBezTo>
                  <a:pt x="429" y="503"/>
                  <a:pt x="504" y="534"/>
                  <a:pt x="581" y="556"/>
                </a:cubicBezTo>
                <a:cubicBezTo>
                  <a:pt x="658" y="579"/>
                  <a:pt x="738" y="592"/>
                  <a:pt x="818" y="597"/>
                </a:cubicBezTo>
                <a:cubicBezTo>
                  <a:pt x="909" y="601"/>
                  <a:pt x="1001" y="595"/>
                  <a:pt x="1090" y="576"/>
                </a:cubicBezTo>
                <a:cubicBezTo>
                  <a:pt x="1070" y="478"/>
                  <a:pt x="1070" y="478"/>
                  <a:pt x="1070" y="478"/>
                </a:cubicBezTo>
                <a:cubicBezTo>
                  <a:pt x="1069" y="479"/>
                  <a:pt x="1067" y="479"/>
                  <a:pt x="1066" y="479"/>
                </a:cubicBezTo>
                <a:cubicBezTo>
                  <a:pt x="1066" y="478"/>
                  <a:pt x="1066" y="478"/>
                  <a:pt x="1066" y="478"/>
                </a:cubicBezTo>
                <a:cubicBezTo>
                  <a:pt x="965" y="499"/>
                  <a:pt x="860" y="503"/>
                  <a:pt x="758" y="491"/>
                </a:cubicBezTo>
                <a:cubicBezTo>
                  <a:pt x="701" y="484"/>
                  <a:pt x="645" y="472"/>
                  <a:pt x="591" y="455"/>
                </a:cubicBezTo>
                <a:cubicBezTo>
                  <a:pt x="610" y="366"/>
                  <a:pt x="628" y="277"/>
                  <a:pt x="644" y="187"/>
                </a:cubicBezTo>
                <a:cubicBezTo>
                  <a:pt x="653" y="135"/>
                  <a:pt x="663" y="81"/>
                  <a:pt x="664" y="28"/>
                </a:cubicBezTo>
                <a:cubicBezTo>
                  <a:pt x="632" y="35"/>
                  <a:pt x="601" y="34"/>
                  <a:pt x="582" y="33"/>
                </a:cubicBezTo>
                <a:cubicBezTo>
                  <a:pt x="506" y="28"/>
                  <a:pt x="601" y="34"/>
                  <a:pt x="582" y="3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 Condensed Light" charset="0"/>
              <a:ea typeface="+mn-ea"/>
            </a:endParaRPr>
          </a:p>
        </p:txBody>
      </p:sp>
      <p:sp>
        <p:nvSpPr>
          <p:cNvPr id="46" name="Freeform 70">
            <a:extLst>
              <a:ext uri="{FF2B5EF4-FFF2-40B4-BE49-F238E27FC236}">
                <a16:creationId xmlns:a16="http://schemas.microsoft.com/office/drawing/2014/main" id="{6B0750D2-5935-E213-C880-A0C9C47CD8AB}"/>
              </a:ext>
            </a:extLst>
          </p:cNvPr>
          <p:cNvSpPr>
            <a:spLocks/>
          </p:cNvSpPr>
          <p:nvPr/>
        </p:nvSpPr>
        <p:spPr bwMode="auto">
          <a:xfrm rot="766448">
            <a:off x="4290055" y="3516967"/>
            <a:ext cx="481012" cy="371475"/>
          </a:xfrm>
          <a:custGeom>
            <a:avLst/>
            <a:gdLst>
              <a:gd name="T0" fmla="*/ 2147483646 w 507"/>
              <a:gd name="T1" fmla="*/ 2147483646 h 393"/>
              <a:gd name="T2" fmla="*/ 2147483646 w 507"/>
              <a:gd name="T3" fmla="*/ 2147483646 h 393"/>
              <a:gd name="T4" fmla="*/ 2147483646 w 507"/>
              <a:gd name="T5" fmla="*/ 2147483646 h 393"/>
              <a:gd name="T6" fmla="*/ 2147483646 w 507"/>
              <a:gd name="T7" fmla="*/ 2147483646 h 393"/>
              <a:gd name="T8" fmla="*/ 2147483646 w 507"/>
              <a:gd name="T9" fmla="*/ 2147483646 h 393"/>
              <a:gd name="T10" fmla="*/ 2147483646 w 507"/>
              <a:gd name="T11" fmla="*/ 2147483646 h 393"/>
              <a:gd name="T12" fmla="*/ 2147483646 w 507"/>
              <a:gd name="T13" fmla="*/ 2147483646 h 393"/>
              <a:gd name="T14" fmla="*/ 2147483646 w 507"/>
              <a:gd name="T15" fmla="*/ 2147483646 h 393"/>
              <a:gd name="T16" fmla="*/ 2147483646 w 507"/>
              <a:gd name="T17" fmla="*/ 2147483646 h 393"/>
              <a:gd name="T18" fmla="*/ 2147483646 w 507"/>
              <a:gd name="T19" fmla="*/ 2147483646 h 393"/>
              <a:gd name="T20" fmla="*/ 2147483646 w 507"/>
              <a:gd name="T21" fmla="*/ 2147483646 h 393"/>
              <a:gd name="T22" fmla="*/ 2147483646 w 507"/>
              <a:gd name="T23" fmla="*/ 2147483646 h 393"/>
              <a:gd name="T24" fmla="*/ 2147483646 w 507"/>
              <a:gd name="T25" fmla="*/ 2147483646 h 393"/>
              <a:gd name="T26" fmla="*/ 2147483646 w 507"/>
              <a:gd name="T27" fmla="*/ 2147483646 h 393"/>
              <a:gd name="T28" fmla="*/ 2147483646 w 507"/>
              <a:gd name="T29" fmla="*/ 2147483646 h 393"/>
              <a:gd name="T30" fmla="*/ 2147483646 w 507"/>
              <a:gd name="T31" fmla="*/ 2147483646 h 393"/>
              <a:gd name="T32" fmla="*/ 2147483646 w 507"/>
              <a:gd name="T33" fmla="*/ 2147483646 h 393"/>
              <a:gd name="T34" fmla="*/ 2147483646 w 507"/>
              <a:gd name="T35" fmla="*/ 2147483646 h 393"/>
              <a:gd name="T36" fmla="*/ 2147483646 w 507"/>
              <a:gd name="T37" fmla="*/ 2147483646 h 393"/>
              <a:gd name="T38" fmla="*/ 2147483646 w 507"/>
              <a:gd name="T39" fmla="*/ 2147483646 h 393"/>
              <a:gd name="T40" fmla="*/ 2147483646 w 507"/>
              <a:gd name="T41" fmla="*/ 2147483646 h 393"/>
              <a:gd name="T42" fmla="*/ 2147483646 w 507"/>
              <a:gd name="T43" fmla="*/ 2147483646 h 393"/>
              <a:gd name="T44" fmla="*/ 2147483646 w 507"/>
              <a:gd name="T45" fmla="*/ 2147483646 h 393"/>
              <a:gd name="T46" fmla="*/ 2147483646 w 507"/>
              <a:gd name="T47" fmla="*/ 2147483646 h 393"/>
              <a:gd name="T48" fmla="*/ 2147483646 w 507"/>
              <a:gd name="T49" fmla="*/ 2147483646 h 393"/>
              <a:gd name="T50" fmla="*/ 2147483646 w 507"/>
              <a:gd name="T51" fmla="*/ 2147483646 h 393"/>
              <a:gd name="T52" fmla="*/ 2147483646 w 507"/>
              <a:gd name="T53" fmla="*/ 2147483646 h 393"/>
              <a:gd name="T54" fmla="*/ 2147483646 w 507"/>
              <a:gd name="T55" fmla="*/ 2147483646 h 393"/>
              <a:gd name="T56" fmla="*/ 2147483646 w 507"/>
              <a:gd name="T57" fmla="*/ 2147483646 h 393"/>
              <a:gd name="T58" fmla="*/ 2147483646 w 507"/>
              <a:gd name="T59" fmla="*/ 2147483646 h 393"/>
              <a:gd name="T60" fmla="*/ 2147483646 w 507"/>
              <a:gd name="T61" fmla="*/ 2147483646 h 393"/>
              <a:gd name="T62" fmla="*/ 2147483646 w 507"/>
              <a:gd name="T63" fmla="*/ 2147483646 h 393"/>
              <a:gd name="T64" fmla="*/ 2147483646 w 507"/>
              <a:gd name="T65" fmla="*/ 2147483646 h 393"/>
              <a:gd name="T66" fmla="*/ 2147483646 w 507"/>
              <a:gd name="T67" fmla="*/ 2147483646 h 393"/>
              <a:gd name="T68" fmla="*/ 2147483646 w 507"/>
              <a:gd name="T69" fmla="*/ 2147483646 h 393"/>
              <a:gd name="T70" fmla="*/ 2147483646 w 507"/>
              <a:gd name="T71" fmla="*/ 2147483646 h 3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7" h="393">
                <a:moveTo>
                  <a:pt x="462" y="244"/>
                </a:moveTo>
                <a:cubicBezTo>
                  <a:pt x="483" y="202"/>
                  <a:pt x="483" y="202"/>
                  <a:pt x="483" y="202"/>
                </a:cubicBezTo>
                <a:cubicBezTo>
                  <a:pt x="507" y="154"/>
                  <a:pt x="507" y="154"/>
                  <a:pt x="507" y="154"/>
                </a:cubicBezTo>
                <a:cubicBezTo>
                  <a:pt x="433" y="144"/>
                  <a:pt x="379" y="138"/>
                  <a:pt x="379" y="138"/>
                </a:cubicBezTo>
                <a:cubicBezTo>
                  <a:pt x="371" y="87"/>
                  <a:pt x="331" y="41"/>
                  <a:pt x="276" y="33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50" y="14"/>
                  <a:pt x="150" y="14"/>
                  <a:pt x="150" y="14"/>
                </a:cubicBezTo>
                <a:cubicBezTo>
                  <a:pt x="74" y="3"/>
                  <a:pt x="74" y="3"/>
                  <a:pt x="74" y="3"/>
                </a:cubicBezTo>
                <a:cubicBezTo>
                  <a:pt x="53" y="0"/>
                  <a:pt x="30" y="14"/>
                  <a:pt x="21" y="32"/>
                </a:cubicBezTo>
                <a:cubicBezTo>
                  <a:pt x="17" y="40"/>
                  <a:pt x="17" y="47"/>
                  <a:pt x="21" y="56"/>
                </a:cubicBezTo>
                <a:cubicBezTo>
                  <a:pt x="24" y="63"/>
                  <a:pt x="30" y="69"/>
                  <a:pt x="33" y="76"/>
                </a:cubicBezTo>
                <a:cubicBezTo>
                  <a:pt x="36" y="81"/>
                  <a:pt x="35" y="84"/>
                  <a:pt x="31" y="89"/>
                </a:cubicBezTo>
                <a:cubicBezTo>
                  <a:pt x="26" y="95"/>
                  <a:pt x="21" y="100"/>
                  <a:pt x="17" y="106"/>
                </a:cubicBezTo>
                <a:cubicBezTo>
                  <a:pt x="13" y="114"/>
                  <a:pt x="9" y="123"/>
                  <a:pt x="12" y="131"/>
                </a:cubicBezTo>
                <a:cubicBezTo>
                  <a:pt x="14" y="139"/>
                  <a:pt x="20" y="145"/>
                  <a:pt x="24" y="152"/>
                </a:cubicBezTo>
                <a:cubicBezTo>
                  <a:pt x="28" y="158"/>
                  <a:pt x="29" y="164"/>
                  <a:pt x="25" y="171"/>
                </a:cubicBezTo>
                <a:cubicBezTo>
                  <a:pt x="22" y="176"/>
                  <a:pt x="16" y="181"/>
                  <a:pt x="11" y="186"/>
                </a:cubicBezTo>
                <a:cubicBezTo>
                  <a:pt x="6" y="192"/>
                  <a:pt x="2" y="199"/>
                  <a:pt x="2" y="207"/>
                </a:cubicBezTo>
                <a:cubicBezTo>
                  <a:pt x="3" y="215"/>
                  <a:pt x="8" y="222"/>
                  <a:pt x="12" y="229"/>
                </a:cubicBezTo>
                <a:cubicBezTo>
                  <a:pt x="16" y="234"/>
                  <a:pt x="21" y="240"/>
                  <a:pt x="22" y="246"/>
                </a:cubicBezTo>
                <a:cubicBezTo>
                  <a:pt x="23" y="251"/>
                  <a:pt x="19" y="255"/>
                  <a:pt x="16" y="258"/>
                </a:cubicBezTo>
                <a:cubicBezTo>
                  <a:pt x="4" y="270"/>
                  <a:pt x="0" y="287"/>
                  <a:pt x="9" y="302"/>
                </a:cubicBezTo>
                <a:cubicBezTo>
                  <a:pt x="16" y="315"/>
                  <a:pt x="32" y="326"/>
                  <a:pt x="48" y="329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63" y="331"/>
                  <a:pt x="63" y="331"/>
                  <a:pt x="63" y="331"/>
                </a:cubicBezTo>
                <a:cubicBezTo>
                  <a:pt x="55" y="338"/>
                  <a:pt x="52" y="349"/>
                  <a:pt x="58" y="358"/>
                </a:cubicBezTo>
                <a:cubicBezTo>
                  <a:pt x="59" y="361"/>
                  <a:pt x="62" y="363"/>
                  <a:pt x="64" y="365"/>
                </a:cubicBezTo>
                <a:cubicBezTo>
                  <a:pt x="72" y="372"/>
                  <a:pt x="82" y="376"/>
                  <a:pt x="92" y="379"/>
                </a:cubicBezTo>
                <a:cubicBezTo>
                  <a:pt x="108" y="384"/>
                  <a:pt x="126" y="387"/>
                  <a:pt x="143" y="389"/>
                </a:cubicBezTo>
                <a:cubicBezTo>
                  <a:pt x="164" y="391"/>
                  <a:pt x="186" y="393"/>
                  <a:pt x="207" y="392"/>
                </a:cubicBezTo>
                <a:cubicBezTo>
                  <a:pt x="234" y="391"/>
                  <a:pt x="261" y="386"/>
                  <a:pt x="286" y="375"/>
                </a:cubicBezTo>
                <a:cubicBezTo>
                  <a:pt x="310" y="364"/>
                  <a:pt x="330" y="346"/>
                  <a:pt x="345" y="324"/>
                </a:cubicBezTo>
                <a:cubicBezTo>
                  <a:pt x="345" y="324"/>
                  <a:pt x="377" y="328"/>
                  <a:pt x="424" y="334"/>
                </a:cubicBezTo>
                <a:cubicBezTo>
                  <a:pt x="424" y="326"/>
                  <a:pt x="425" y="319"/>
                  <a:pt x="428" y="313"/>
                </a:cubicBezTo>
                <a:lnTo>
                  <a:pt x="462" y="244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Freeform 71">
            <a:extLst>
              <a:ext uri="{FF2B5EF4-FFF2-40B4-BE49-F238E27FC236}">
                <a16:creationId xmlns:a16="http://schemas.microsoft.com/office/drawing/2014/main" id="{B4F93778-70DC-77D0-124F-9A05991A3FBA}"/>
              </a:ext>
            </a:extLst>
          </p:cNvPr>
          <p:cNvSpPr>
            <a:spLocks/>
          </p:cNvSpPr>
          <p:nvPr/>
        </p:nvSpPr>
        <p:spPr bwMode="auto">
          <a:xfrm rot="766448">
            <a:off x="5258034" y="2733537"/>
            <a:ext cx="622697" cy="875110"/>
          </a:xfrm>
          <a:custGeom>
            <a:avLst/>
            <a:gdLst>
              <a:gd name="T0" fmla="*/ 2147483646 w 657"/>
              <a:gd name="T1" fmla="*/ 2147483646 h 923"/>
              <a:gd name="T2" fmla="*/ 2147483646 w 657"/>
              <a:gd name="T3" fmla="*/ 2147483646 h 923"/>
              <a:gd name="T4" fmla="*/ 2147483646 w 657"/>
              <a:gd name="T5" fmla="*/ 2147483646 h 923"/>
              <a:gd name="T6" fmla="*/ 2147483646 w 657"/>
              <a:gd name="T7" fmla="*/ 2147483646 h 923"/>
              <a:gd name="T8" fmla="*/ 2147483646 w 657"/>
              <a:gd name="T9" fmla="*/ 2147483646 h 923"/>
              <a:gd name="T10" fmla="*/ 2147483646 w 657"/>
              <a:gd name="T11" fmla="*/ 2147483646 h 923"/>
              <a:gd name="T12" fmla="*/ 2147483646 w 657"/>
              <a:gd name="T13" fmla="*/ 2147483646 h 923"/>
              <a:gd name="T14" fmla="*/ 2147483646 w 657"/>
              <a:gd name="T15" fmla="*/ 2147483646 h 923"/>
              <a:gd name="T16" fmla="*/ 2147483646 w 657"/>
              <a:gd name="T17" fmla="*/ 2147483646 h 923"/>
              <a:gd name="T18" fmla="*/ 2147483646 w 657"/>
              <a:gd name="T19" fmla="*/ 2147483646 h 923"/>
              <a:gd name="T20" fmla="*/ 2147483646 w 657"/>
              <a:gd name="T21" fmla="*/ 2147483646 h 923"/>
              <a:gd name="T22" fmla="*/ 2147483646 w 657"/>
              <a:gd name="T23" fmla="*/ 2147483646 h 923"/>
              <a:gd name="T24" fmla="*/ 2147483646 w 657"/>
              <a:gd name="T25" fmla="*/ 0 h 923"/>
              <a:gd name="T26" fmla="*/ 2147483646 w 657"/>
              <a:gd name="T27" fmla="*/ 2147483646 h 923"/>
              <a:gd name="T28" fmla="*/ 2147483646 w 657"/>
              <a:gd name="T29" fmla="*/ 2147483646 h 923"/>
              <a:gd name="T30" fmla="*/ 2147483646 w 657"/>
              <a:gd name="T31" fmla="*/ 2147483646 h 923"/>
              <a:gd name="T32" fmla="*/ 2147483646 w 657"/>
              <a:gd name="T33" fmla="*/ 2147483646 h 923"/>
              <a:gd name="T34" fmla="*/ 0 w 657"/>
              <a:gd name="T35" fmla="*/ 2147483646 h 923"/>
              <a:gd name="T36" fmla="*/ 2147483646 w 657"/>
              <a:gd name="T37" fmla="*/ 2147483646 h 923"/>
              <a:gd name="T38" fmla="*/ 2147483646 w 657"/>
              <a:gd name="T39" fmla="*/ 2147483646 h 92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57" h="923">
                <a:moveTo>
                  <a:pt x="114" y="720"/>
                </a:moveTo>
                <a:cubicBezTo>
                  <a:pt x="143" y="747"/>
                  <a:pt x="155" y="768"/>
                  <a:pt x="158" y="783"/>
                </a:cubicBezTo>
                <a:cubicBezTo>
                  <a:pt x="167" y="769"/>
                  <a:pt x="176" y="755"/>
                  <a:pt x="186" y="742"/>
                </a:cubicBezTo>
                <a:cubicBezTo>
                  <a:pt x="195" y="730"/>
                  <a:pt x="205" y="719"/>
                  <a:pt x="216" y="707"/>
                </a:cubicBezTo>
                <a:cubicBezTo>
                  <a:pt x="243" y="677"/>
                  <a:pt x="273" y="647"/>
                  <a:pt x="302" y="617"/>
                </a:cubicBezTo>
                <a:cubicBezTo>
                  <a:pt x="347" y="572"/>
                  <a:pt x="394" y="528"/>
                  <a:pt x="440" y="484"/>
                </a:cubicBezTo>
                <a:cubicBezTo>
                  <a:pt x="486" y="568"/>
                  <a:pt x="520" y="660"/>
                  <a:pt x="539" y="755"/>
                </a:cubicBezTo>
                <a:cubicBezTo>
                  <a:pt x="550" y="810"/>
                  <a:pt x="556" y="866"/>
                  <a:pt x="557" y="923"/>
                </a:cubicBezTo>
                <a:cubicBezTo>
                  <a:pt x="657" y="920"/>
                  <a:pt x="657" y="920"/>
                  <a:pt x="657" y="920"/>
                </a:cubicBezTo>
                <a:cubicBezTo>
                  <a:pt x="655" y="819"/>
                  <a:pt x="638" y="719"/>
                  <a:pt x="608" y="622"/>
                </a:cubicBezTo>
                <a:cubicBezTo>
                  <a:pt x="579" y="531"/>
                  <a:pt x="538" y="444"/>
                  <a:pt x="486" y="364"/>
                </a:cubicBezTo>
                <a:cubicBezTo>
                  <a:pt x="434" y="285"/>
                  <a:pt x="372" y="212"/>
                  <a:pt x="301" y="149"/>
                </a:cubicBezTo>
                <a:cubicBezTo>
                  <a:pt x="235" y="91"/>
                  <a:pt x="162" y="40"/>
                  <a:pt x="84" y="0"/>
                </a:cubicBezTo>
                <a:cubicBezTo>
                  <a:pt x="38" y="88"/>
                  <a:pt x="38" y="88"/>
                  <a:pt x="38" y="88"/>
                </a:cubicBezTo>
                <a:cubicBezTo>
                  <a:pt x="139" y="141"/>
                  <a:pt x="229" y="211"/>
                  <a:pt x="304" y="293"/>
                </a:cubicBezTo>
                <a:cubicBezTo>
                  <a:pt x="245" y="359"/>
                  <a:pt x="185" y="426"/>
                  <a:pt x="127" y="494"/>
                </a:cubicBezTo>
                <a:cubicBezTo>
                  <a:pt x="85" y="543"/>
                  <a:pt x="42" y="593"/>
                  <a:pt x="10" y="649"/>
                </a:cubicBezTo>
                <a:cubicBezTo>
                  <a:pt x="6" y="655"/>
                  <a:pt x="3" y="661"/>
                  <a:pt x="0" y="667"/>
                </a:cubicBezTo>
                <a:cubicBezTo>
                  <a:pt x="51" y="671"/>
                  <a:pt x="94" y="701"/>
                  <a:pt x="114" y="720"/>
                </a:cubicBezTo>
                <a:cubicBezTo>
                  <a:pt x="143" y="747"/>
                  <a:pt x="94" y="701"/>
                  <a:pt x="114" y="72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Freeform 72">
            <a:extLst>
              <a:ext uri="{FF2B5EF4-FFF2-40B4-BE49-F238E27FC236}">
                <a16:creationId xmlns:a16="http://schemas.microsoft.com/office/drawing/2014/main" id="{A7DAB0A0-A769-7A79-3CBC-6FE05A1AE9F9}"/>
              </a:ext>
            </a:extLst>
          </p:cNvPr>
          <p:cNvSpPr>
            <a:spLocks/>
          </p:cNvSpPr>
          <p:nvPr/>
        </p:nvSpPr>
        <p:spPr bwMode="auto">
          <a:xfrm rot="766448">
            <a:off x="4678199" y="3524113"/>
            <a:ext cx="422673" cy="521494"/>
          </a:xfrm>
          <a:custGeom>
            <a:avLst/>
            <a:gdLst>
              <a:gd name="T0" fmla="*/ 2147483646 w 446"/>
              <a:gd name="T1" fmla="*/ 2147483646 h 551"/>
              <a:gd name="T2" fmla="*/ 2147483646 w 446"/>
              <a:gd name="T3" fmla="*/ 2147483646 h 551"/>
              <a:gd name="T4" fmla="*/ 2147483646 w 446"/>
              <a:gd name="T5" fmla="*/ 2147483646 h 551"/>
              <a:gd name="T6" fmla="*/ 2147483646 w 446"/>
              <a:gd name="T7" fmla="*/ 2147483646 h 551"/>
              <a:gd name="T8" fmla="*/ 2147483646 w 446"/>
              <a:gd name="T9" fmla="*/ 2147483646 h 551"/>
              <a:gd name="T10" fmla="*/ 2147483646 w 446"/>
              <a:gd name="T11" fmla="*/ 2147483646 h 551"/>
              <a:gd name="T12" fmla="*/ 2147483646 w 446"/>
              <a:gd name="T13" fmla="*/ 2147483646 h 551"/>
              <a:gd name="T14" fmla="*/ 2147483646 w 446"/>
              <a:gd name="T15" fmla="*/ 0 h 551"/>
              <a:gd name="T16" fmla="*/ 2147483646 w 446"/>
              <a:gd name="T17" fmla="*/ 2147483646 h 551"/>
              <a:gd name="T18" fmla="*/ 2147483646 w 446"/>
              <a:gd name="T19" fmla="*/ 2147483646 h 551"/>
              <a:gd name="T20" fmla="*/ 2147483646 w 446"/>
              <a:gd name="T21" fmla="*/ 2147483646 h 551"/>
              <a:gd name="T22" fmla="*/ 2147483646 w 446"/>
              <a:gd name="T23" fmla="*/ 2147483646 h 551"/>
              <a:gd name="T24" fmla="*/ 2147483646 w 446"/>
              <a:gd name="T25" fmla="*/ 2147483646 h 551"/>
              <a:gd name="T26" fmla="*/ 2147483646 w 446"/>
              <a:gd name="T27" fmla="*/ 2147483646 h 551"/>
              <a:gd name="T28" fmla="*/ 2147483646 w 446"/>
              <a:gd name="T29" fmla="*/ 2147483646 h 551"/>
              <a:gd name="T30" fmla="*/ 2147483646 w 446"/>
              <a:gd name="T31" fmla="*/ 2147483646 h 551"/>
              <a:gd name="T32" fmla="*/ 2147483646 w 446"/>
              <a:gd name="T33" fmla="*/ 2147483646 h 551"/>
              <a:gd name="T34" fmla="*/ 2147483646 w 446"/>
              <a:gd name="T35" fmla="*/ 2147483646 h 551"/>
              <a:gd name="T36" fmla="*/ 2147483646 w 446"/>
              <a:gd name="T37" fmla="*/ 2147483646 h 551"/>
              <a:gd name="T38" fmla="*/ 2147483646 w 446"/>
              <a:gd name="T39" fmla="*/ 2147483646 h 551"/>
              <a:gd name="T40" fmla="*/ 2147483646 w 446"/>
              <a:gd name="T41" fmla="*/ 2147483646 h 551"/>
              <a:gd name="T42" fmla="*/ 2147483646 w 446"/>
              <a:gd name="T43" fmla="*/ 2147483646 h 551"/>
              <a:gd name="T44" fmla="*/ 2147483646 w 446"/>
              <a:gd name="T45" fmla="*/ 2147483646 h 551"/>
              <a:gd name="T46" fmla="*/ 2147483646 w 446"/>
              <a:gd name="T47" fmla="*/ 2147483646 h 551"/>
              <a:gd name="T48" fmla="*/ 2147483646 w 446"/>
              <a:gd name="T49" fmla="*/ 2147483646 h 551"/>
              <a:gd name="T50" fmla="*/ 2147483646 w 446"/>
              <a:gd name="T51" fmla="*/ 2147483646 h 551"/>
              <a:gd name="T52" fmla="*/ 2147483646 w 446"/>
              <a:gd name="T53" fmla="*/ 2147483646 h 551"/>
              <a:gd name="T54" fmla="*/ 2147483646 w 446"/>
              <a:gd name="T55" fmla="*/ 2147483646 h 551"/>
              <a:gd name="T56" fmla="*/ 2147483646 w 446"/>
              <a:gd name="T57" fmla="*/ 2147483646 h 551"/>
              <a:gd name="T58" fmla="*/ 2147483646 w 446"/>
              <a:gd name="T59" fmla="*/ 2147483646 h 551"/>
              <a:gd name="T60" fmla="*/ 2147483646 w 446"/>
              <a:gd name="T61" fmla="*/ 2147483646 h 551"/>
              <a:gd name="T62" fmla="*/ 2147483646 w 446"/>
              <a:gd name="T63" fmla="*/ 2147483646 h 551"/>
              <a:gd name="T64" fmla="*/ 2147483646 w 446"/>
              <a:gd name="T65" fmla="*/ 2147483646 h 551"/>
              <a:gd name="T66" fmla="*/ 2147483646 w 446"/>
              <a:gd name="T67" fmla="*/ 2147483646 h 5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6" h="551">
                <a:moveTo>
                  <a:pt x="409" y="418"/>
                </a:moveTo>
                <a:cubicBezTo>
                  <a:pt x="416" y="390"/>
                  <a:pt x="425" y="362"/>
                  <a:pt x="427" y="333"/>
                </a:cubicBezTo>
                <a:cubicBezTo>
                  <a:pt x="430" y="297"/>
                  <a:pt x="421" y="262"/>
                  <a:pt x="399" y="233"/>
                </a:cubicBezTo>
                <a:cubicBezTo>
                  <a:pt x="399" y="233"/>
                  <a:pt x="418" y="190"/>
                  <a:pt x="446" y="130"/>
                </a:cubicBezTo>
                <a:cubicBezTo>
                  <a:pt x="439" y="128"/>
                  <a:pt x="433" y="125"/>
                  <a:pt x="428" y="120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37" y="36"/>
                  <a:pt x="337" y="36"/>
                  <a:pt x="337" y="36"/>
                </a:cubicBezTo>
                <a:cubicBezTo>
                  <a:pt x="298" y="0"/>
                  <a:pt x="298" y="0"/>
                  <a:pt x="298" y="0"/>
                </a:cubicBezTo>
                <a:cubicBezTo>
                  <a:pt x="260" y="81"/>
                  <a:pt x="232" y="143"/>
                  <a:pt x="232" y="143"/>
                </a:cubicBezTo>
                <a:cubicBezTo>
                  <a:pt x="181" y="135"/>
                  <a:pt x="125" y="159"/>
                  <a:pt x="100" y="208"/>
                </a:cubicBezTo>
                <a:cubicBezTo>
                  <a:pt x="88" y="233"/>
                  <a:pt x="88" y="233"/>
                  <a:pt x="88" y="233"/>
                </a:cubicBezTo>
                <a:cubicBezTo>
                  <a:pt x="64" y="281"/>
                  <a:pt x="64" y="281"/>
                  <a:pt x="64" y="281"/>
                </a:cubicBezTo>
                <a:cubicBezTo>
                  <a:pt x="43" y="323"/>
                  <a:pt x="43" y="323"/>
                  <a:pt x="43" y="323"/>
                </a:cubicBezTo>
                <a:cubicBezTo>
                  <a:pt x="9" y="392"/>
                  <a:pt x="9" y="392"/>
                  <a:pt x="9" y="392"/>
                </a:cubicBezTo>
                <a:cubicBezTo>
                  <a:pt x="0" y="410"/>
                  <a:pt x="6" y="435"/>
                  <a:pt x="19" y="449"/>
                </a:cubicBezTo>
                <a:cubicBezTo>
                  <a:pt x="25" y="455"/>
                  <a:pt x="32" y="460"/>
                  <a:pt x="40" y="459"/>
                </a:cubicBezTo>
                <a:cubicBezTo>
                  <a:pt x="48" y="459"/>
                  <a:pt x="56" y="455"/>
                  <a:pt x="64" y="454"/>
                </a:cubicBezTo>
                <a:cubicBezTo>
                  <a:pt x="69" y="452"/>
                  <a:pt x="73" y="452"/>
                  <a:pt x="77" y="457"/>
                </a:cubicBezTo>
                <a:cubicBezTo>
                  <a:pt x="81" y="463"/>
                  <a:pt x="84" y="469"/>
                  <a:pt x="88" y="475"/>
                </a:cubicBezTo>
                <a:cubicBezTo>
                  <a:pt x="93" y="482"/>
                  <a:pt x="100" y="489"/>
                  <a:pt x="109" y="490"/>
                </a:cubicBezTo>
                <a:cubicBezTo>
                  <a:pt x="118" y="492"/>
                  <a:pt x="126" y="488"/>
                  <a:pt x="134" y="486"/>
                </a:cubicBezTo>
                <a:cubicBezTo>
                  <a:pt x="142" y="484"/>
                  <a:pt x="149" y="484"/>
                  <a:pt x="154" y="490"/>
                </a:cubicBezTo>
                <a:cubicBezTo>
                  <a:pt x="159" y="496"/>
                  <a:pt x="161" y="503"/>
                  <a:pt x="165" y="509"/>
                </a:cubicBezTo>
                <a:cubicBezTo>
                  <a:pt x="169" y="516"/>
                  <a:pt x="175" y="522"/>
                  <a:pt x="183" y="523"/>
                </a:cubicBezTo>
                <a:cubicBezTo>
                  <a:pt x="191" y="524"/>
                  <a:pt x="199" y="522"/>
                  <a:pt x="207" y="520"/>
                </a:cubicBezTo>
                <a:cubicBezTo>
                  <a:pt x="213" y="518"/>
                  <a:pt x="220" y="515"/>
                  <a:pt x="226" y="516"/>
                </a:cubicBezTo>
                <a:cubicBezTo>
                  <a:pt x="231" y="518"/>
                  <a:pt x="233" y="524"/>
                  <a:pt x="235" y="528"/>
                </a:cubicBezTo>
                <a:cubicBezTo>
                  <a:pt x="245" y="545"/>
                  <a:pt x="264" y="551"/>
                  <a:pt x="281" y="544"/>
                </a:cubicBezTo>
                <a:cubicBezTo>
                  <a:pt x="293" y="539"/>
                  <a:pt x="305" y="529"/>
                  <a:pt x="311" y="517"/>
                </a:cubicBezTo>
                <a:cubicBezTo>
                  <a:pt x="338" y="463"/>
                  <a:pt x="338" y="463"/>
                  <a:pt x="338" y="463"/>
                </a:cubicBezTo>
                <a:cubicBezTo>
                  <a:pt x="341" y="470"/>
                  <a:pt x="351" y="474"/>
                  <a:pt x="358" y="474"/>
                </a:cubicBezTo>
                <a:cubicBezTo>
                  <a:pt x="368" y="474"/>
                  <a:pt x="377" y="470"/>
                  <a:pt x="384" y="465"/>
                </a:cubicBezTo>
                <a:cubicBezTo>
                  <a:pt x="398" y="453"/>
                  <a:pt x="405" y="435"/>
                  <a:pt x="409" y="418"/>
                </a:cubicBezTo>
                <a:cubicBezTo>
                  <a:pt x="416" y="389"/>
                  <a:pt x="402" y="447"/>
                  <a:pt x="409" y="4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A1E6CC48-0947-0D55-79EB-E3E2E3BF02A4}"/>
              </a:ext>
            </a:extLst>
          </p:cNvPr>
          <p:cNvSpPr>
            <a:spLocks/>
          </p:cNvSpPr>
          <p:nvPr/>
        </p:nvSpPr>
        <p:spPr bwMode="auto">
          <a:xfrm rot="766448">
            <a:off x="4905609" y="3633649"/>
            <a:ext cx="766763" cy="927498"/>
          </a:xfrm>
          <a:custGeom>
            <a:avLst/>
            <a:gdLst>
              <a:gd name="T0" fmla="*/ 2147483646 w 810"/>
              <a:gd name="T1" fmla="*/ 0 h 980"/>
              <a:gd name="T2" fmla="*/ 2147483646 w 810"/>
              <a:gd name="T3" fmla="*/ 0 h 980"/>
              <a:gd name="T4" fmla="*/ 2147483646 w 810"/>
              <a:gd name="T5" fmla="*/ 0 h 980"/>
              <a:gd name="T6" fmla="*/ 2147483646 w 810"/>
              <a:gd name="T7" fmla="*/ 2147483646 h 980"/>
              <a:gd name="T8" fmla="*/ 2147483646 w 810"/>
              <a:gd name="T9" fmla="*/ 2147483646 h 980"/>
              <a:gd name="T10" fmla="*/ 2147483646 w 810"/>
              <a:gd name="T11" fmla="*/ 2147483646 h 980"/>
              <a:gd name="T12" fmla="*/ 2147483646 w 810"/>
              <a:gd name="T13" fmla="*/ 2147483646 h 980"/>
              <a:gd name="T14" fmla="*/ 2147483646 w 810"/>
              <a:gd name="T15" fmla="*/ 2147483646 h 980"/>
              <a:gd name="T16" fmla="*/ 2147483646 w 810"/>
              <a:gd name="T17" fmla="*/ 2147483646 h 980"/>
              <a:gd name="T18" fmla="*/ 2147483646 w 810"/>
              <a:gd name="T19" fmla="*/ 2147483646 h 980"/>
              <a:gd name="T20" fmla="*/ 2147483646 w 810"/>
              <a:gd name="T21" fmla="*/ 2147483646 h 980"/>
              <a:gd name="T22" fmla="*/ 2147483646 w 810"/>
              <a:gd name="T23" fmla="*/ 2147483646 h 980"/>
              <a:gd name="T24" fmla="*/ 2147483646 w 810"/>
              <a:gd name="T25" fmla="*/ 2147483646 h 980"/>
              <a:gd name="T26" fmla="*/ 0 w 810"/>
              <a:gd name="T27" fmla="*/ 2147483646 h 980"/>
              <a:gd name="T28" fmla="*/ 2147483646 w 810"/>
              <a:gd name="T29" fmla="*/ 2147483646 h 980"/>
              <a:gd name="T30" fmla="*/ 2147483646 w 810"/>
              <a:gd name="T31" fmla="*/ 2147483646 h 980"/>
              <a:gd name="T32" fmla="*/ 2147483646 w 810"/>
              <a:gd name="T33" fmla="*/ 2147483646 h 980"/>
              <a:gd name="T34" fmla="*/ 2147483646 w 810"/>
              <a:gd name="T35" fmla="*/ 2147483646 h 980"/>
              <a:gd name="T36" fmla="*/ 2147483646 w 810"/>
              <a:gd name="T37" fmla="*/ 2147483646 h 980"/>
              <a:gd name="T38" fmla="*/ 2147483646 w 810"/>
              <a:gd name="T39" fmla="*/ 2147483646 h 980"/>
              <a:gd name="T40" fmla="*/ 2147483646 w 810"/>
              <a:gd name="T41" fmla="*/ 2147483646 h 980"/>
              <a:gd name="T42" fmla="*/ 2147483646 w 810"/>
              <a:gd name="T43" fmla="*/ 2147483646 h 980"/>
              <a:gd name="T44" fmla="*/ 2147483646 w 810"/>
              <a:gd name="T45" fmla="*/ 0 h 98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10" h="980">
                <a:moveTo>
                  <a:pt x="710" y="0"/>
                </a:moveTo>
                <a:cubicBezTo>
                  <a:pt x="710" y="0"/>
                  <a:pt x="710" y="0"/>
                  <a:pt x="710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699" y="149"/>
                  <a:pt x="652" y="298"/>
                  <a:pt x="572" y="432"/>
                </a:cubicBezTo>
                <a:cubicBezTo>
                  <a:pt x="488" y="395"/>
                  <a:pt x="403" y="358"/>
                  <a:pt x="318" y="324"/>
                </a:cubicBezTo>
                <a:cubicBezTo>
                  <a:pt x="288" y="311"/>
                  <a:pt x="257" y="299"/>
                  <a:pt x="226" y="289"/>
                </a:cubicBezTo>
                <a:cubicBezTo>
                  <a:pt x="191" y="278"/>
                  <a:pt x="155" y="272"/>
                  <a:pt x="120" y="266"/>
                </a:cubicBezTo>
                <a:cubicBezTo>
                  <a:pt x="130" y="304"/>
                  <a:pt x="123" y="343"/>
                  <a:pt x="113" y="380"/>
                </a:cubicBezTo>
                <a:cubicBezTo>
                  <a:pt x="105" y="406"/>
                  <a:pt x="100" y="440"/>
                  <a:pt x="74" y="454"/>
                </a:cubicBezTo>
                <a:cubicBezTo>
                  <a:pt x="93" y="458"/>
                  <a:pt x="112" y="463"/>
                  <a:pt x="131" y="469"/>
                </a:cubicBezTo>
                <a:cubicBezTo>
                  <a:pt x="145" y="474"/>
                  <a:pt x="158" y="479"/>
                  <a:pt x="171" y="485"/>
                </a:cubicBezTo>
                <a:cubicBezTo>
                  <a:pt x="209" y="501"/>
                  <a:pt x="246" y="519"/>
                  <a:pt x="282" y="538"/>
                </a:cubicBezTo>
                <a:cubicBezTo>
                  <a:pt x="332" y="563"/>
                  <a:pt x="382" y="590"/>
                  <a:pt x="431" y="616"/>
                </a:cubicBezTo>
                <a:cubicBezTo>
                  <a:pt x="312" y="741"/>
                  <a:pt x="161" y="834"/>
                  <a:pt x="0" y="884"/>
                </a:cubicBezTo>
                <a:cubicBezTo>
                  <a:pt x="30" y="980"/>
                  <a:pt x="30" y="980"/>
                  <a:pt x="30" y="980"/>
                </a:cubicBezTo>
                <a:cubicBezTo>
                  <a:pt x="31" y="980"/>
                  <a:pt x="32" y="979"/>
                  <a:pt x="33" y="979"/>
                </a:cubicBezTo>
                <a:cubicBezTo>
                  <a:pt x="34" y="980"/>
                  <a:pt x="34" y="980"/>
                  <a:pt x="34" y="980"/>
                </a:cubicBezTo>
                <a:cubicBezTo>
                  <a:pt x="118" y="954"/>
                  <a:pt x="200" y="917"/>
                  <a:pt x="276" y="871"/>
                </a:cubicBezTo>
                <a:cubicBezTo>
                  <a:pt x="350" y="826"/>
                  <a:pt x="420" y="773"/>
                  <a:pt x="482" y="712"/>
                </a:cubicBezTo>
                <a:cubicBezTo>
                  <a:pt x="550" y="646"/>
                  <a:pt x="609" y="571"/>
                  <a:pt x="659" y="490"/>
                </a:cubicBezTo>
                <a:cubicBezTo>
                  <a:pt x="708" y="409"/>
                  <a:pt x="746" y="321"/>
                  <a:pt x="772" y="230"/>
                </a:cubicBezTo>
                <a:cubicBezTo>
                  <a:pt x="793" y="157"/>
                  <a:pt x="806" y="81"/>
                  <a:pt x="810" y="5"/>
                </a:cubicBezTo>
                <a:lnTo>
                  <a:pt x="710" y="0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B555F8-3067-608C-EDD2-DE038AD73DB9}"/>
              </a:ext>
            </a:extLst>
          </p:cNvPr>
          <p:cNvSpPr txBox="1">
            <a:spLocks/>
          </p:cNvSpPr>
          <p:nvPr/>
        </p:nvSpPr>
        <p:spPr>
          <a:xfrm>
            <a:off x="1190984" y="1800651"/>
            <a:ext cx="2556573" cy="874874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Project Management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Trello</a:t>
            </a:r>
          </a:p>
        </p:txBody>
      </p:sp>
      <p:graphicFrame>
        <p:nvGraphicFramePr>
          <p:cNvPr id="54" name="图示 53">
            <a:extLst>
              <a:ext uri="{FF2B5EF4-FFF2-40B4-BE49-F238E27FC236}">
                <a16:creationId xmlns:a16="http://schemas.microsoft.com/office/drawing/2014/main" id="{F3E4B514-083F-5505-C101-720771AE8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067933"/>
              </p:ext>
            </p:extLst>
          </p:nvPr>
        </p:nvGraphicFramePr>
        <p:xfrm>
          <a:off x="5857144" y="1001110"/>
          <a:ext cx="5502878" cy="526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51F02871-8B9A-0B92-415B-1704B51161C8}"/>
              </a:ext>
            </a:extLst>
          </p:cNvPr>
          <p:cNvSpPr txBox="1"/>
          <p:nvPr/>
        </p:nvSpPr>
        <p:spPr>
          <a:xfrm>
            <a:off x="6215801" y="1887229"/>
            <a:ext cx="8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VKT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FDD79B-11B2-CFFD-B168-AFCD925EE8FE}"/>
              </a:ext>
            </a:extLst>
          </p:cNvPr>
          <p:cNvSpPr txBox="1"/>
          <p:nvPr/>
        </p:nvSpPr>
        <p:spPr>
          <a:xfrm>
            <a:off x="6302799" y="3296819"/>
            <a:ext cx="127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Types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DC3FD2-C83B-9FAF-9B40-A43FA82CD38D}"/>
              </a:ext>
            </a:extLst>
          </p:cNvPr>
          <p:cNvSpPr txBox="1"/>
          <p:nvPr/>
        </p:nvSpPr>
        <p:spPr>
          <a:xfrm>
            <a:off x="6020760" y="4783493"/>
            <a:ext cx="10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Weekly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Fuel Prices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2B475ECA-55E3-E11C-7CC5-FB0BDBF9B3E0}"/>
              </a:ext>
            </a:extLst>
          </p:cNvPr>
          <p:cNvSpPr txBox="1">
            <a:spLocks/>
          </p:cNvSpPr>
          <p:nvPr/>
        </p:nvSpPr>
        <p:spPr>
          <a:xfrm>
            <a:off x="1185979" y="3128528"/>
            <a:ext cx="2556573" cy="729853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 Repository</a:t>
            </a:r>
          </a:p>
          <a:p>
            <a:pPr algn="l">
              <a:lnSpc>
                <a:spcPct val="100000"/>
              </a:lnSpc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D16C0694-3414-1123-9532-EF42053C6FD3}"/>
              </a:ext>
            </a:extLst>
          </p:cNvPr>
          <p:cNvSpPr txBox="1">
            <a:spLocks/>
          </p:cNvSpPr>
          <p:nvPr/>
        </p:nvSpPr>
        <p:spPr>
          <a:xfrm>
            <a:off x="1186342" y="4403472"/>
            <a:ext cx="2556573" cy="729853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Main Project File</a:t>
            </a:r>
          </a:p>
          <a:p>
            <a:pPr algn="l">
              <a:lnSpc>
                <a:spcPct val="100000"/>
              </a:lnSpc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Onedrive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E80B368-890F-23AB-9984-00E1199B23BC}"/>
              </a:ext>
            </a:extLst>
          </p:cNvPr>
          <p:cNvSpPr/>
          <p:nvPr/>
        </p:nvSpPr>
        <p:spPr>
          <a:xfrm>
            <a:off x="6096000" y="4757090"/>
            <a:ext cx="5163206" cy="1097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Topic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68987" y="2789484"/>
            <a:ext cx="4537973" cy="45379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B4F001-E532-7837-D78E-160A000DA487}"/>
              </a:ext>
            </a:extLst>
          </p:cNvPr>
          <p:cNvSpPr txBox="1"/>
          <p:nvPr/>
        </p:nvSpPr>
        <p:spPr>
          <a:xfrm>
            <a:off x="6356261" y="4847724"/>
            <a:ext cx="4745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 covered </a:t>
            </a:r>
            <a:r>
              <a:rPr lang="en-NZ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Type of datasets to use</a:t>
            </a:r>
          </a:p>
          <a:p>
            <a:pPr algn="ctr"/>
            <a:r>
              <a:rPr lang="en-NZ" sz="1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Protoyping</a:t>
            </a:r>
            <a:r>
              <a:rPr lang="en-NZ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to assess usability</a:t>
            </a:r>
          </a:p>
          <a:p>
            <a:pPr algn="ctr"/>
            <a:r>
              <a:rPr lang="en-NZ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Will we obtain the dataset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 Box 30">
            <a:extLst>
              <a:ext uri="{FF2B5EF4-FFF2-40B4-BE49-F238E27FC236}">
                <a16:creationId xmlns:a16="http://schemas.microsoft.com/office/drawing/2014/main" id="{D5699A70-001D-5100-A160-DBC8C363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516" y="3197588"/>
            <a:ext cx="2514481" cy="37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25" tIns="34264" rIns="68525" bIns="34264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Prototype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57E4F937-8DC4-35D3-77C0-9A865C60E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386" y="1322344"/>
            <a:ext cx="4861046" cy="3388013"/>
          </a:xfrm>
          <a:custGeom>
            <a:avLst/>
            <a:gdLst>
              <a:gd name="T0" fmla="*/ 0 w 625"/>
              <a:gd name="T1" fmla="*/ 2147483647 h 495"/>
              <a:gd name="T2" fmla="*/ 2147483647 w 625"/>
              <a:gd name="T3" fmla="*/ 2147483647 h 495"/>
              <a:gd name="T4" fmla="*/ 2147483647 w 625"/>
              <a:gd name="T5" fmla="*/ 2147483647 h 495"/>
              <a:gd name="T6" fmla="*/ 2147483647 w 625"/>
              <a:gd name="T7" fmla="*/ 2147483647 h 495"/>
              <a:gd name="T8" fmla="*/ 2147483647 w 625"/>
              <a:gd name="T9" fmla="*/ 2147483647 h 495"/>
              <a:gd name="T10" fmla="*/ 2147483647 w 625"/>
              <a:gd name="T11" fmla="*/ 2147483647 h 495"/>
              <a:gd name="T12" fmla="*/ 2147483647 w 625"/>
              <a:gd name="T13" fmla="*/ 2147483647 h 495"/>
              <a:gd name="T14" fmla="*/ 2147483647 w 625"/>
              <a:gd name="T15" fmla="*/ 2147483647 h 495"/>
              <a:gd name="T16" fmla="*/ 2147483647 w 625"/>
              <a:gd name="T17" fmla="*/ 2147483647 h 495"/>
              <a:gd name="T18" fmla="*/ 2147483647 w 625"/>
              <a:gd name="T19" fmla="*/ 2147483647 h 495"/>
              <a:gd name="T20" fmla="*/ 2147483647 w 625"/>
              <a:gd name="T21" fmla="*/ 2147483647 h 495"/>
              <a:gd name="T22" fmla="*/ 2147483647 w 625"/>
              <a:gd name="T23" fmla="*/ 2147483647 h 495"/>
              <a:gd name="T24" fmla="*/ 2147483647 w 625"/>
              <a:gd name="T25" fmla="*/ 2147483647 h 495"/>
              <a:gd name="T26" fmla="*/ 2147483647 w 625"/>
              <a:gd name="T27" fmla="*/ 2147483647 h 495"/>
              <a:gd name="T28" fmla="*/ 2147483647 w 625"/>
              <a:gd name="T29" fmla="*/ 1772890328 h 495"/>
              <a:gd name="T30" fmla="*/ 2147483647 w 625"/>
              <a:gd name="T31" fmla="*/ 1283821987 h 495"/>
              <a:gd name="T32" fmla="*/ 2147483647 w 625"/>
              <a:gd name="T33" fmla="*/ 611339336 h 495"/>
              <a:gd name="T34" fmla="*/ 2147483647 w 625"/>
              <a:gd name="T35" fmla="*/ 0 h 495"/>
              <a:gd name="T36" fmla="*/ 2147483647 w 625"/>
              <a:gd name="T37" fmla="*/ 1956296820 h 495"/>
              <a:gd name="T38" fmla="*/ 2147483647 w 625"/>
              <a:gd name="T39" fmla="*/ 2147483647 h 495"/>
              <a:gd name="T40" fmla="*/ 2147483647 w 625"/>
              <a:gd name="T41" fmla="*/ 2147483647 h 495"/>
              <a:gd name="T42" fmla="*/ 2147483647 w 625"/>
              <a:gd name="T43" fmla="*/ 2147483647 h 495"/>
              <a:gd name="T44" fmla="*/ 2147483647 w 625"/>
              <a:gd name="T45" fmla="*/ 2147483647 h 495"/>
              <a:gd name="T46" fmla="*/ 2147483647 w 625"/>
              <a:gd name="T47" fmla="*/ 2147483647 h 495"/>
              <a:gd name="T48" fmla="*/ 2147483647 w 625"/>
              <a:gd name="T49" fmla="*/ 2147483647 h 495"/>
              <a:gd name="T50" fmla="*/ 2147483647 w 625"/>
              <a:gd name="T51" fmla="*/ 2147483647 h 495"/>
              <a:gd name="T52" fmla="*/ 2147483647 w 625"/>
              <a:gd name="T53" fmla="*/ 2147483647 h 495"/>
              <a:gd name="T54" fmla="*/ 2147483647 w 625"/>
              <a:gd name="T55" fmla="*/ 2147483647 h 495"/>
              <a:gd name="T56" fmla="*/ 2147483647 w 625"/>
              <a:gd name="T57" fmla="*/ 2147483647 h 495"/>
              <a:gd name="T58" fmla="*/ 2147483647 w 625"/>
              <a:gd name="T59" fmla="*/ 2147483647 h 495"/>
              <a:gd name="T60" fmla="*/ 2147483647 w 625"/>
              <a:gd name="T61" fmla="*/ 2147483647 h 495"/>
              <a:gd name="T62" fmla="*/ 2147483647 w 625"/>
              <a:gd name="T63" fmla="*/ 2147483647 h 495"/>
              <a:gd name="T64" fmla="*/ 2147483647 w 625"/>
              <a:gd name="T65" fmla="*/ 2147483647 h 495"/>
              <a:gd name="T66" fmla="*/ 2147483647 w 625"/>
              <a:gd name="T67" fmla="*/ 2147483647 h 495"/>
              <a:gd name="T68" fmla="*/ 2147483647 w 625"/>
              <a:gd name="T69" fmla="*/ 2147483647 h 495"/>
              <a:gd name="T70" fmla="*/ 0 w 625"/>
              <a:gd name="T71" fmla="*/ 2147483647 h 495"/>
              <a:gd name="T72" fmla="*/ 0 w 625"/>
              <a:gd name="T73" fmla="*/ 2147483647 h 49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25"/>
              <a:gd name="T112" fmla="*/ 0 h 495"/>
              <a:gd name="T113" fmla="*/ 625 w 625"/>
              <a:gd name="T114" fmla="*/ 495 h 49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25" h="495">
                <a:moveTo>
                  <a:pt x="0" y="455"/>
                </a:moveTo>
                <a:lnTo>
                  <a:pt x="117" y="455"/>
                </a:lnTo>
                <a:lnTo>
                  <a:pt x="117" y="378"/>
                </a:lnTo>
                <a:lnTo>
                  <a:pt x="117" y="337"/>
                </a:lnTo>
                <a:lnTo>
                  <a:pt x="158" y="337"/>
                </a:lnTo>
                <a:lnTo>
                  <a:pt x="235" y="337"/>
                </a:lnTo>
                <a:lnTo>
                  <a:pt x="235" y="260"/>
                </a:lnTo>
                <a:lnTo>
                  <a:pt x="235" y="219"/>
                </a:lnTo>
                <a:lnTo>
                  <a:pt x="276" y="219"/>
                </a:lnTo>
                <a:lnTo>
                  <a:pt x="353" y="219"/>
                </a:lnTo>
                <a:lnTo>
                  <a:pt x="353" y="142"/>
                </a:lnTo>
                <a:lnTo>
                  <a:pt x="353" y="101"/>
                </a:lnTo>
                <a:lnTo>
                  <a:pt x="394" y="101"/>
                </a:lnTo>
                <a:lnTo>
                  <a:pt x="495" y="101"/>
                </a:lnTo>
                <a:lnTo>
                  <a:pt x="568" y="29"/>
                </a:lnTo>
                <a:lnTo>
                  <a:pt x="560" y="21"/>
                </a:lnTo>
                <a:lnTo>
                  <a:pt x="593" y="10"/>
                </a:lnTo>
                <a:lnTo>
                  <a:pt x="625" y="0"/>
                </a:lnTo>
                <a:lnTo>
                  <a:pt x="615" y="32"/>
                </a:lnTo>
                <a:lnTo>
                  <a:pt x="604" y="65"/>
                </a:lnTo>
                <a:lnTo>
                  <a:pt x="596" y="57"/>
                </a:lnTo>
                <a:lnTo>
                  <a:pt x="512" y="142"/>
                </a:lnTo>
                <a:lnTo>
                  <a:pt x="394" y="142"/>
                </a:lnTo>
                <a:lnTo>
                  <a:pt x="394" y="219"/>
                </a:lnTo>
                <a:lnTo>
                  <a:pt x="394" y="260"/>
                </a:lnTo>
                <a:lnTo>
                  <a:pt x="353" y="260"/>
                </a:lnTo>
                <a:lnTo>
                  <a:pt x="276" y="260"/>
                </a:lnTo>
                <a:lnTo>
                  <a:pt x="276" y="337"/>
                </a:lnTo>
                <a:lnTo>
                  <a:pt x="276" y="378"/>
                </a:lnTo>
                <a:lnTo>
                  <a:pt x="235" y="378"/>
                </a:lnTo>
                <a:lnTo>
                  <a:pt x="158" y="378"/>
                </a:lnTo>
                <a:lnTo>
                  <a:pt x="158" y="455"/>
                </a:lnTo>
                <a:lnTo>
                  <a:pt x="158" y="495"/>
                </a:lnTo>
                <a:lnTo>
                  <a:pt x="117" y="495"/>
                </a:lnTo>
                <a:lnTo>
                  <a:pt x="0" y="495"/>
                </a:lnTo>
                <a:lnTo>
                  <a:pt x="0" y="455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25" tIns="34264" rIns="68525" bIns="34264" anchor="ctr"/>
          <a:lstStyle/>
          <a:p>
            <a:endParaRPr lang="zh-CN" altLang="en-US"/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4E0C80BD-40B9-4271-E5D6-08757BC9F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64" y="3225079"/>
            <a:ext cx="957459" cy="28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25" tIns="34264" rIns="68525" bIns="34264">
            <a:spAutoFit/>
          </a:bodyPr>
          <a:lstStyle/>
          <a:p>
            <a:pPr algn="ctr" latinLnBrk="1">
              <a:buClr>
                <a:srgbClr val="FF0000"/>
              </a:buClr>
              <a:buSzPct val="70000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VKT, CAS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10">
            <a:extLst>
              <a:ext uri="{FF2B5EF4-FFF2-40B4-BE49-F238E27FC236}">
                <a16:creationId xmlns:a16="http://schemas.microsoft.com/office/drawing/2014/main" id="{7DF6FA95-EED1-29C0-5107-86276F922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44" y="2075910"/>
            <a:ext cx="712264" cy="71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25" tIns="34264" rIns="68525" bIns="34264">
            <a:spAutoFit/>
          </a:bodyPr>
          <a:lstStyle/>
          <a:p>
            <a:pPr algn="ctr" latinLnBrk="1">
              <a:buClr>
                <a:srgbClr val="FF0000"/>
              </a:buClr>
              <a:buSzPct val="70000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Note </a:t>
            </a:r>
          </a:p>
          <a:p>
            <a:pPr algn="ctr" latinLnBrk="1">
              <a:buClr>
                <a:srgbClr val="FF0000"/>
              </a:buClr>
              <a:buSzPct val="70000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Useful</a:t>
            </a:r>
          </a:p>
          <a:p>
            <a:pPr algn="ctr" latinLnBrk="1">
              <a:buClr>
                <a:srgbClr val="FF0000"/>
              </a:buClr>
              <a:buSzPct val="70000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fields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矩形 11">
            <a:extLst>
              <a:ext uri="{FF2B5EF4-FFF2-40B4-BE49-F238E27FC236}">
                <a16:creationId xmlns:a16="http://schemas.microsoft.com/office/drawing/2014/main" id="{8AE1E658-915A-FB42-DC2B-554E38EDB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41" y="924043"/>
            <a:ext cx="1655600" cy="93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25" tIns="34264" rIns="68525" bIns="34264">
            <a:spAutoFit/>
          </a:bodyPr>
          <a:lstStyle/>
          <a:p>
            <a:pPr algn="ctr" latinLnBrk="1">
              <a:buClr>
                <a:srgbClr val="FF0000"/>
              </a:buClr>
              <a:buSzPct val="70000"/>
              <a:buFont typeface="Wingdings" pitchFamily="2" charset="2"/>
              <a:buNone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Looking for</a:t>
            </a:r>
          </a:p>
          <a:p>
            <a:pPr algn="ctr" latinLnBrk="1">
              <a:buClr>
                <a:srgbClr val="FF0000"/>
              </a:buClr>
              <a:buSzPct val="70000"/>
              <a:buFont typeface="Wingdings" pitchFamily="2" charset="2"/>
              <a:buNone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information</a:t>
            </a:r>
          </a:p>
          <a:p>
            <a:pPr algn="ctr" latinLnBrk="1">
              <a:buClr>
                <a:srgbClr val="FF0000"/>
              </a:buClr>
              <a:buSzPct val="70000"/>
              <a:buFont typeface="Wingdings" pitchFamily="2" charset="2"/>
              <a:buNone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on Car Type and</a:t>
            </a:r>
          </a:p>
          <a:p>
            <a:pPr algn="ctr" latinLnBrk="1">
              <a:buClr>
                <a:srgbClr val="FF0000"/>
              </a:buClr>
              <a:buSzPct val="70000"/>
              <a:buFont typeface="Wingdings" pitchFamily="2" charset="2"/>
              <a:buNone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Fuel Prices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68A0ED02-D1E3-1D16-E197-340A06FC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142" y="2387686"/>
            <a:ext cx="2143972" cy="56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25" tIns="34264" rIns="68525" bIns="34264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Create new dataset </a:t>
            </a:r>
          </a:p>
          <a:p>
            <a:pPr latinLnBrk="1">
              <a:buClr>
                <a:srgbClr val="FF0000"/>
              </a:buClr>
              <a:buSzPct val="70000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from VKT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19C82703-B7FC-F6D5-A70E-F802ECFE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894" y="4002990"/>
            <a:ext cx="2513291" cy="37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25" tIns="34264" rIns="68525" bIns="34264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Find Dataset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CBC24C59-2EAE-DF33-A05A-5FBC956A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446" y="4763399"/>
            <a:ext cx="2513291" cy="37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25" tIns="34264" rIns="68525" bIns="34264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Decide on Topic</a:t>
            </a:r>
          </a:p>
        </p:txBody>
      </p:sp>
      <p:sp>
        <p:nvSpPr>
          <p:cNvPr id="27" name="标注: 弯曲线形 26">
            <a:extLst>
              <a:ext uri="{FF2B5EF4-FFF2-40B4-BE49-F238E27FC236}">
                <a16:creationId xmlns:a16="http://schemas.microsoft.com/office/drawing/2014/main" id="{BE9F4096-B02E-B880-47B4-E8CC9B150C05}"/>
              </a:ext>
            </a:extLst>
          </p:cNvPr>
          <p:cNvSpPr/>
          <p:nvPr/>
        </p:nvSpPr>
        <p:spPr>
          <a:xfrm flipH="1">
            <a:off x="3111118" y="1038861"/>
            <a:ext cx="2233217" cy="1278919"/>
          </a:xfrm>
          <a:prstGeom prst="borderCallout2">
            <a:avLst>
              <a:gd name="adj1" fmla="val 104424"/>
              <a:gd name="adj2" fmla="val 51674"/>
              <a:gd name="adj3" fmla="val 151884"/>
              <a:gd name="adj4" fmla="val 36633"/>
              <a:gd name="adj5" fmla="val 166123"/>
              <a:gd name="adj6" fmla="val 189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 from VKT(vehicle Type) CAS too clean</a:t>
            </a:r>
          </a:p>
        </p:txBody>
      </p:sp>
    </p:spTree>
    <p:extLst>
      <p:ext uri="{BB962C8B-B14F-4D97-AF65-F5344CB8AC3E}">
        <p14:creationId xmlns:p14="http://schemas.microsoft.com/office/powerpoint/2010/main" val="54030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483884" y="22883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Wrangling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1746" y="2738583"/>
            <a:ext cx="4537973" cy="4537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591AF-71E5-2F07-42AF-1C0ECAFEDDDD}"/>
              </a:ext>
            </a:extLst>
          </p:cNvPr>
          <p:cNvSpPr txBox="1">
            <a:spLocks/>
          </p:cNvSpPr>
          <p:nvPr/>
        </p:nvSpPr>
        <p:spPr>
          <a:xfrm>
            <a:off x="4327952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Preparation </a:t>
            </a:r>
            <a:endParaRPr lang="en-NZ" sz="2400" dirty="0">
              <a:solidFill>
                <a:schemeClr val="bg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Graphic 72" descr="BI Dashboard">
            <a:extLst>
              <a:ext uri="{FF2B5EF4-FFF2-40B4-BE49-F238E27FC236}">
                <a16:creationId xmlns:a16="http://schemas.microsoft.com/office/drawing/2014/main" id="{1A53B031-CF8E-1A41-9DF4-E1B913D55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1287" y="1958322"/>
            <a:ext cx="3217333" cy="3217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194BB6-8321-FDBB-5961-8F3A01130BF7}"/>
              </a:ext>
            </a:extLst>
          </p:cNvPr>
          <p:cNvSpPr txBox="1"/>
          <p:nvPr/>
        </p:nvSpPr>
        <p:spPr>
          <a:xfrm>
            <a:off x="2946015" y="1401361"/>
            <a:ext cx="4049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Visualize missing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Clean the datasets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1423479-1484-68FE-C5CA-3931B9481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92" y="839594"/>
            <a:ext cx="1879600" cy="590007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34EAA8E-44AC-4697-9144-1B9DAFD5CAA2}"/>
              </a:ext>
            </a:extLst>
          </p:cNvPr>
          <p:cNvSpPr txBox="1">
            <a:spLocks/>
          </p:cNvSpPr>
          <p:nvPr/>
        </p:nvSpPr>
        <p:spPr>
          <a:xfrm>
            <a:off x="7406672" y="0"/>
            <a:ext cx="3736085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Techniques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6D5A5667-35FD-308E-74F4-14994F92C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672" y="959536"/>
            <a:ext cx="2556933" cy="59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72" descr="BI Dashboard">
            <a:extLst>
              <a:ext uri="{FF2B5EF4-FFF2-40B4-BE49-F238E27FC236}">
                <a16:creationId xmlns:a16="http://schemas.microsoft.com/office/drawing/2014/main" id="{805BC3FC-7815-496A-5D2E-797A7660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4508" y="1724527"/>
            <a:ext cx="3217333" cy="32173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Wrangling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471" y="2831971"/>
            <a:ext cx="4537973" cy="4537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B16C7-F011-6236-641C-F8D4DAC6C67A}"/>
              </a:ext>
            </a:extLst>
          </p:cNvPr>
          <p:cNvSpPr txBox="1">
            <a:spLocks/>
          </p:cNvSpPr>
          <p:nvPr/>
        </p:nvSpPr>
        <p:spPr>
          <a:xfrm>
            <a:off x="4327952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Model </a:t>
            </a:r>
            <a:endParaRPr lang="en-NZ" sz="2400" dirty="0">
              <a:solidFill>
                <a:schemeClr val="bg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ACCB58C7-B830-FC8D-DC61-1AED96837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96" y="4196771"/>
            <a:ext cx="3876620" cy="1558975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704E08-64E4-3421-A1D8-B50A1A03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50780"/>
              </p:ext>
            </p:extLst>
          </p:nvPr>
        </p:nvGraphicFramePr>
        <p:xfrm>
          <a:off x="1245200" y="4398898"/>
          <a:ext cx="17959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929">
                  <a:extLst>
                    <a:ext uri="{9D8B030D-6E8A-4147-A177-3AD203B41FA5}">
                      <a16:colId xmlns:a16="http://schemas.microsoft.com/office/drawing/2014/main" val="1757042126"/>
                    </a:ext>
                  </a:extLst>
                </a:gridCol>
              </a:tblGrid>
              <a:tr h="33488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Fuel_price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FuelCost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1464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CA098D-C30B-44F7-1DE3-B0CAC3C1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69487"/>
              </p:ext>
            </p:extLst>
          </p:nvPr>
        </p:nvGraphicFramePr>
        <p:xfrm>
          <a:off x="1245200" y="1497472"/>
          <a:ext cx="17959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929">
                  <a:extLst>
                    <a:ext uri="{9D8B030D-6E8A-4147-A177-3AD203B41FA5}">
                      <a16:colId xmlns:a16="http://schemas.microsoft.com/office/drawing/2014/main" val="175704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Car_Type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FuelCost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5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TankSize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14644"/>
                  </a:ext>
                </a:extLst>
              </a:tr>
            </a:tbl>
          </a:graphicData>
        </a:graphic>
      </p:graphicFrame>
      <p:pic>
        <p:nvPicPr>
          <p:cNvPr id="7" name="图片 6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CBE9E07B-2686-5C7C-8312-068AC137A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36" y="1414831"/>
            <a:ext cx="6305874" cy="212735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AB9FEE-C9F7-F2F0-42CC-16A0AC15B40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43164" y="3620912"/>
            <a:ext cx="0" cy="777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C21EA2B-6701-7282-6CFA-E7275C3540EB}"/>
              </a:ext>
            </a:extLst>
          </p:cNvPr>
          <p:cNvCxnSpPr>
            <a:cxnSpLocks/>
          </p:cNvCxnSpPr>
          <p:nvPr/>
        </p:nvCxnSpPr>
        <p:spPr>
          <a:xfrm flipV="1">
            <a:off x="2143164" y="3620912"/>
            <a:ext cx="206151" cy="35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79DF46E-4626-32D3-76C0-598148564B29}"/>
              </a:ext>
            </a:extLst>
          </p:cNvPr>
          <p:cNvCxnSpPr>
            <a:cxnSpLocks/>
          </p:cNvCxnSpPr>
          <p:nvPr/>
        </p:nvCxnSpPr>
        <p:spPr>
          <a:xfrm flipH="1" flipV="1">
            <a:off x="1954194" y="3620912"/>
            <a:ext cx="188969" cy="35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DB260070-529C-F570-72A0-CE1379EC8E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69" y="4196771"/>
            <a:ext cx="2783884" cy="155897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F6F80E0B-C486-AC2F-C467-9CDA5904EEED}"/>
              </a:ext>
            </a:extLst>
          </p:cNvPr>
          <p:cNvSpPr/>
          <p:nvPr/>
        </p:nvSpPr>
        <p:spPr>
          <a:xfrm>
            <a:off x="7152016" y="4899660"/>
            <a:ext cx="1648553" cy="76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C581C7-20D2-1E88-19C3-955F6BD0E131}"/>
              </a:ext>
            </a:extLst>
          </p:cNvPr>
          <p:cNvSpPr txBox="1"/>
          <p:nvPr/>
        </p:nvSpPr>
        <p:spPr>
          <a:xfrm>
            <a:off x="7152016" y="4521555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Wide to Long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B6C084-1EC5-78A7-FAB4-B70AD6DD3E4D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7699273" y="3542190"/>
            <a:ext cx="2493238" cy="65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C4B9C1-7C44-8726-7F62-5BB20B935F6B}"/>
              </a:ext>
            </a:extLst>
          </p:cNvPr>
          <p:cNvSpPr txBox="1"/>
          <p:nvPr/>
        </p:nvSpPr>
        <p:spPr>
          <a:xfrm>
            <a:off x="6429610" y="3739624"/>
            <a:ext cx="26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Left Join (Multiple)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11A216C-7250-C890-7A6A-838C1389CC81}"/>
              </a:ext>
            </a:extLst>
          </p:cNvPr>
          <p:cNvSpPr/>
          <p:nvPr/>
        </p:nvSpPr>
        <p:spPr>
          <a:xfrm>
            <a:off x="7427121" y="1365794"/>
            <a:ext cx="1373448" cy="2169443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BA45B1-D94F-4693-7DDC-0BF47D5C6E8D}"/>
              </a:ext>
            </a:extLst>
          </p:cNvPr>
          <p:cNvSpPr/>
          <p:nvPr/>
        </p:nvSpPr>
        <p:spPr>
          <a:xfrm>
            <a:off x="9881471" y="4026029"/>
            <a:ext cx="900829" cy="1729717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7E353C-F0D1-C206-4C06-A9D9053BD2D2}"/>
              </a:ext>
            </a:extLst>
          </p:cNvPr>
          <p:cNvSpPr txBox="1"/>
          <p:nvPr/>
        </p:nvSpPr>
        <p:spPr>
          <a:xfrm>
            <a:off x="4094882" y="344752"/>
            <a:ext cx="720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Create new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dataframes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Link new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dataframes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72" descr="BI Dashboard">
            <a:extLst>
              <a:ext uri="{FF2B5EF4-FFF2-40B4-BE49-F238E27FC236}">
                <a16:creationId xmlns:a16="http://schemas.microsoft.com/office/drawing/2014/main" id="{1A25B748-9100-C313-F49C-6047E7908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4508" y="1724527"/>
            <a:ext cx="3217333" cy="32173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Wrangling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471" y="2831971"/>
            <a:ext cx="4537973" cy="4537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B16C7-F011-6236-641C-F8D4DAC6C67A}"/>
              </a:ext>
            </a:extLst>
          </p:cNvPr>
          <p:cNvSpPr txBox="1">
            <a:spLocks/>
          </p:cNvSpPr>
          <p:nvPr/>
        </p:nvSpPr>
        <p:spPr>
          <a:xfrm>
            <a:off x="4327952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Calculations </a:t>
            </a:r>
            <a:endParaRPr lang="en-NZ" sz="2400" dirty="0">
              <a:solidFill>
                <a:schemeClr val="bg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7E353C-F0D1-C206-4C06-A9D9053BD2D2}"/>
              </a:ext>
            </a:extLst>
          </p:cNvPr>
          <p:cNvSpPr txBox="1"/>
          <p:nvPr/>
        </p:nvSpPr>
        <p:spPr>
          <a:xfrm>
            <a:off x="8505496" y="384662"/>
            <a:ext cx="279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Mutate new columns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Rename columns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2649640-BD8F-A262-2576-E35F707D8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0183"/>
              </p:ext>
            </p:extLst>
          </p:nvPr>
        </p:nvGraphicFramePr>
        <p:xfrm>
          <a:off x="1072056" y="1411014"/>
          <a:ext cx="9987454" cy="142095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90625">
                  <a:extLst>
                    <a:ext uri="{9D8B030D-6E8A-4147-A177-3AD203B41FA5}">
                      <a16:colId xmlns:a16="http://schemas.microsoft.com/office/drawing/2014/main" val="2163094734"/>
                    </a:ext>
                  </a:extLst>
                </a:gridCol>
                <a:gridCol w="1886581">
                  <a:extLst>
                    <a:ext uri="{9D8B030D-6E8A-4147-A177-3AD203B41FA5}">
                      <a16:colId xmlns:a16="http://schemas.microsoft.com/office/drawing/2014/main" val="1160878868"/>
                    </a:ext>
                  </a:extLst>
                </a:gridCol>
                <a:gridCol w="1521372">
                  <a:extLst>
                    <a:ext uri="{9D8B030D-6E8A-4147-A177-3AD203B41FA5}">
                      <a16:colId xmlns:a16="http://schemas.microsoft.com/office/drawing/2014/main" val="567515999"/>
                    </a:ext>
                  </a:extLst>
                </a:gridCol>
                <a:gridCol w="2191407">
                  <a:extLst>
                    <a:ext uri="{9D8B030D-6E8A-4147-A177-3AD203B41FA5}">
                      <a16:colId xmlns:a16="http://schemas.microsoft.com/office/drawing/2014/main" val="2588072478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2646143369"/>
                    </a:ext>
                  </a:extLst>
                </a:gridCol>
                <a:gridCol w="1474076">
                  <a:extLst>
                    <a:ext uri="{9D8B030D-6E8A-4147-A177-3AD203B41FA5}">
                      <a16:colId xmlns:a16="http://schemas.microsoft.com/office/drawing/2014/main" val="1755929926"/>
                    </a:ext>
                  </a:extLst>
                </a:gridCol>
              </a:tblGrid>
              <a:tr h="34050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Fuel efficiency</a:t>
                      </a:r>
                      <a:endParaRPr lang="en-US" sz="14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Range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KM_10vehicles_26refuels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FuelCosts_10vehicles</a:t>
                      </a:r>
                      <a:endParaRPr lang="en-US" sz="14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kmperdollar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115254819"/>
                  </a:ext>
                </a:extLst>
              </a:tr>
              <a:tr h="270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…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857.5661984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222967.2116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13728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16.24178406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65579133"/>
                  </a:ext>
                </a:extLst>
              </a:tr>
              <a:tr h="270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…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9.5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798.6558504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207650.5211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12870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16.13446162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304161373"/>
                  </a:ext>
                </a:extLst>
              </a:tr>
              <a:tr h="270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…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7.5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1024.885236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266470.1614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13728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19.41070523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969322216"/>
                  </a:ext>
                </a:extLst>
              </a:tr>
              <a:tr h="270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…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7.5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1093.097373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284205.3171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13041.6</a:t>
                      </a:r>
                      <a:endParaRPr lang="en-US" sz="14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21.79221239</a:t>
                      </a:r>
                      <a:endParaRPr lang="en-US" sz="14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27884235"/>
                  </a:ext>
                </a:extLst>
              </a:tr>
            </a:tbl>
          </a:graphicData>
        </a:graphic>
      </p:graphicFrame>
      <p:sp>
        <p:nvSpPr>
          <p:cNvPr id="34" name="TextBox 105">
            <a:extLst>
              <a:ext uri="{FF2B5EF4-FFF2-40B4-BE49-F238E27FC236}">
                <a16:creationId xmlns:a16="http://schemas.microsoft.com/office/drawing/2014/main" id="{B7009423-E29A-855F-EFCE-78CC3E562E5C}"/>
              </a:ext>
            </a:extLst>
          </p:cNvPr>
          <p:cNvSpPr txBox="1"/>
          <p:nvPr/>
        </p:nvSpPr>
        <p:spPr>
          <a:xfrm>
            <a:off x="1900826" y="3029856"/>
            <a:ext cx="1194363" cy="369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928">
              <a:defRPr/>
            </a:pPr>
            <a:r>
              <a:rPr lang="en-US" altLang="zh-CN" sz="119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Average of fuel efficiency</a:t>
            </a:r>
            <a:endParaRPr lang="zh-CN" altLang="en-US" sz="119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1232373F-A0B5-33AB-707A-8C5CA85635D0}"/>
              </a:ext>
            </a:extLst>
          </p:cNvPr>
          <p:cNvSpPr>
            <a:spLocks/>
          </p:cNvSpPr>
          <p:nvPr/>
        </p:nvSpPr>
        <p:spPr bwMode="auto">
          <a:xfrm>
            <a:off x="555090" y="3696308"/>
            <a:ext cx="2210984" cy="196972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63500" cap="flat">
            <a:noFill/>
            <a:prstDash val="solid"/>
            <a:miter lim="800000"/>
            <a:headEnd/>
            <a:tailEnd/>
          </a:ln>
          <a:effectLst>
            <a:outerShdw blurRad="127000" dist="190500" dir="90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Average of Fuel efficiency (Car Type)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8CB8A87C-D0FD-D602-AA24-971882E366BF}"/>
              </a:ext>
            </a:extLst>
          </p:cNvPr>
          <p:cNvSpPr>
            <a:spLocks/>
          </p:cNvSpPr>
          <p:nvPr/>
        </p:nvSpPr>
        <p:spPr bwMode="auto">
          <a:xfrm>
            <a:off x="2777098" y="3696308"/>
            <a:ext cx="2650829" cy="196972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  <a:effectLst>
            <a:outerShdw blurRad="127000" dist="190500" dir="90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AVG of Distribution from Distance one car can move with full Tank Size 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7C7D2D39-AF8D-E226-9D1B-9A9021F0FB28}"/>
              </a:ext>
            </a:extLst>
          </p:cNvPr>
          <p:cNvSpPr>
            <a:spLocks/>
          </p:cNvSpPr>
          <p:nvPr/>
        </p:nvSpPr>
        <p:spPr bwMode="auto">
          <a:xfrm>
            <a:off x="5436085" y="3696308"/>
            <a:ext cx="2104490" cy="1969720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  <a:effectLst>
            <a:outerShdw blurRad="127000" dist="190500" dir="90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Assume 26 refuels per year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D5E92BD6-9AA9-1C83-5BF3-650E5FF85B4B}"/>
              </a:ext>
            </a:extLst>
          </p:cNvPr>
          <p:cNvSpPr>
            <a:spLocks/>
          </p:cNvSpPr>
          <p:nvPr/>
        </p:nvSpPr>
        <p:spPr bwMode="auto">
          <a:xfrm>
            <a:off x="7505613" y="3696308"/>
            <a:ext cx="1464969" cy="196972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  <a:effectLst>
            <a:outerShdw blurRad="127000" dist="190500" dir="90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Total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Cost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C4E85ADD-CD57-F42F-ADE9-C4E7DF47DA5C}"/>
              </a:ext>
            </a:extLst>
          </p:cNvPr>
          <p:cNvSpPr>
            <a:spLocks/>
          </p:cNvSpPr>
          <p:nvPr/>
        </p:nvSpPr>
        <p:spPr bwMode="auto">
          <a:xfrm>
            <a:off x="9076561" y="3698230"/>
            <a:ext cx="1927773" cy="196972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  <a:effectLst>
            <a:outerShdw blurRad="127000" dist="190500" dir="90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Distance per dollar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7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Result and insights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471" y="2831971"/>
            <a:ext cx="4537973" cy="4537973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B57E76E5-79E5-B140-0F66-F9784ABBD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22" y="967740"/>
            <a:ext cx="7208990" cy="5767192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02E1396C-F926-DBB9-903B-3137B8E2F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D1AE0F-C925-6C0C-DE03-7094B564377F}"/>
              </a:ext>
            </a:extLst>
          </p:cNvPr>
          <p:cNvSpPr txBox="1">
            <a:spLocks/>
          </p:cNvSpPr>
          <p:nvPr/>
        </p:nvSpPr>
        <p:spPr>
          <a:xfrm>
            <a:off x="831979" y="281609"/>
            <a:ext cx="5334930" cy="9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Result and insights 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" name="Graphic 11" descr="汽车前部">
            <a:extLst>
              <a:ext uri="{FF2B5EF4-FFF2-40B4-BE49-F238E27FC236}">
                <a16:creationId xmlns:a16="http://schemas.microsoft.com/office/drawing/2014/main" id="{DA435084-FF0B-063C-2D9A-7EDDDC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471" y="2831971"/>
            <a:ext cx="4537973" cy="4537973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02E1396C-F926-DBB9-903B-3137B8E2F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EA8B2EAF-94C5-AB53-BBCF-7267E08A7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97" y="980226"/>
            <a:ext cx="7223393" cy="57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430</Words>
  <Application>Microsoft Office PowerPoint</Application>
  <PresentationFormat>Widescreen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微软雅黑</vt:lpstr>
      <vt:lpstr>ADLaM Display</vt:lpstr>
      <vt:lpstr>Arial</vt:lpstr>
      <vt:lpstr>Broadway</vt:lpstr>
      <vt:lpstr>Calibri</vt:lpstr>
      <vt:lpstr>Calibri Light</vt:lpstr>
      <vt:lpstr>Google Sans</vt:lpstr>
      <vt:lpstr>Open Sans Extrabold</vt:lpstr>
      <vt:lpstr>Roboto Condensed Light</vt:lpstr>
      <vt:lpstr>Segoe UI Black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Prices by Car Type</dc:title>
  <dc:creator>Jinghang Liu</dc:creator>
  <cp:lastModifiedBy>Jacob Reid</cp:lastModifiedBy>
  <cp:revision>14</cp:revision>
  <dcterms:created xsi:type="dcterms:W3CDTF">2023-10-17T02:53:19Z</dcterms:created>
  <dcterms:modified xsi:type="dcterms:W3CDTF">2023-10-18T03:13:53Z</dcterms:modified>
</cp:coreProperties>
</file>