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8"/>
  </p:notesMasterIdLst>
  <p:handoutMasterIdLst>
    <p:handoutMasterId r:id="rId9"/>
  </p:handout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626282-83BE-4B14-AA1D-E9A716F8FEB8}" type="datetime1">
              <a:rPr lang="it-IT" smtClean="0"/>
              <a:t>12/07/2021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3FCBA3-AE69-44D9-84A9-153F3F9E2987}" type="datetime1">
              <a:rPr lang="it-IT" smtClean="0"/>
              <a:t>12/07/2021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7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2AEA12-A884-495F-8D96-E2791E451670}" type="datetime1">
              <a:rPr lang="it-IT" smtClean="0"/>
              <a:t>12/07/2021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74AD5-D417-4FAA-8969-2C3D2D990862}" type="datetime1">
              <a:rPr lang="it-IT" smtClean="0"/>
              <a:t>12/07/2021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234F22-96F1-43C5-9A84-5011A5FFAE38}" type="datetime1">
              <a:rPr lang="it-IT" smtClean="0"/>
              <a:t>12/07/2021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069C4-336E-40F0-85A2-25D6F0A25D32}" type="datetime1">
              <a:rPr lang="it-IT" smtClean="0"/>
              <a:t>12/07/2021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7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1B965-D21F-4083-9FDC-4C0868AFCE6A}" type="datetime1">
              <a:rPr lang="it-IT" smtClean="0"/>
              <a:t>12/07/2021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263AC-6BFA-4530-A45D-98F6CD76B995}" type="datetime1">
              <a:rPr lang="it-IT" smtClean="0"/>
              <a:t>12/07/2021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EEB9B-9A76-4838-83B5-EFB83BC3FC95}" type="datetime1">
              <a:rPr lang="it-IT" smtClean="0"/>
              <a:t>12/07/2021</a:t>
            </a:fld>
            <a:endParaRPr lang="en-US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88151-CB43-4FD7-A3FA-96D82E7273D6}" type="datetime1">
              <a:rPr lang="it-IT" smtClean="0"/>
              <a:t>12/07/2021</a:t>
            </a:fld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4158B-E18A-4760-AF0B-F8E1F54F95E6}" type="datetime1">
              <a:rPr lang="it-IT" smtClean="0"/>
              <a:t>12/07/2021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gli stili del 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F4D0FD0-762A-4E00-B40D-E1022DE9149C}" type="datetime1">
              <a:rPr lang="it-IT" smtClean="0"/>
              <a:t>12/07/2021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4666673-06EC-44D2-AEC3-E4C57BDDC5B7}" type="datetime1">
              <a:rPr lang="it-IT" smtClean="0"/>
              <a:t>12/07/2021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117DD88-DA0B-42BB-B7E2-325641850C3A}" type="datetime1">
              <a:rPr lang="it-IT" smtClean="0"/>
              <a:t>12/07/2021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tango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it" sz="8000" dirty="0"/>
              <a:t>Simulazioni Flash e analisi dati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Jake Pensavalle 08/07/21</a:t>
            </a:r>
          </a:p>
        </p:txBody>
      </p:sp>
      <p:pic>
        <p:nvPicPr>
          <p:cNvPr id="5" name="Immagine 4" descr="Immagine con edificio, sedia, panca, lato&#10;&#10;Descrizione generat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662E07-D9BD-4C80-B110-E155D8B6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Saturazione al variare del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Lenght</a:t>
            </a:r>
            <a:r>
              <a:rPr lang="it-IT" dirty="0"/>
              <a:t> EJ212</a:t>
            </a:r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ADF8769C-4BBF-4A81-8C4F-6289B9680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2" y="2112933"/>
            <a:ext cx="5244087" cy="3933065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018698-85A4-49E6-8AD2-180CC695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069C4-336E-40F0-85A2-25D6F0A25D32}" type="datetime1">
              <a:rPr lang="it-IT" smtClean="0"/>
              <a:t>12/07/2021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10C1C0B-2FB9-49A5-AD90-D3E270FF3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9" y="2112933"/>
            <a:ext cx="5402581" cy="405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4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662E07-D9BD-4C80-B110-E155D8B6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Saturazione al variare del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Lenght</a:t>
            </a:r>
            <a:r>
              <a:rPr lang="it-IT" dirty="0"/>
              <a:t> EJ212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018698-85A4-49E6-8AD2-180CC695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069C4-336E-40F0-85A2-25D6F0A25D32}" type="datetime1">
              <a:rPr lang="it-IT" smtClean="0"/>
              <a:t>12/07/2021</a:t>
            </a:fld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4DDD038-C2D4-4839-8D3A-4EF71DECE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0" y="2171700"/>
            <a:ext cx="5273052" cy="395478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E2E6354-1AF8-4841-917C-F2604C4D0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640" y="2249651"/>
            <a:ext cx="5169117" cy="38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1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662E07-D9BD-4C80-B110-E155D8B6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Correzione per Saturazione e Spettro (</a:t>
            </a:r>
            <a:r>
              <a:rPr lang="it-IT" dirty="0" err="1"/>
              <a:t>Pmma</a:t>
            </a:r>
            <a:r>
              <a:rPr lang="it-IT"/>
              <a:t>-Equivalenza EJ212)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018698-85A4-49E6-8AD2-180CC695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069C4-336E-40F0-85A2-25D6F0A25D32}" type="datetime1">
              <a:rPr lang="it-IT" smtClean="0"/>
              <a:t>12/07/2021</a:t>
            </a:fld>
            <a:endParaRPr lang="en-US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417E4489-FC8F-4DC8-B824-923AFE8D0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982" y="1963930"/>
            <a:ext cx="5675117" cy="4256338"/>
          </a:xfrm>
        </p:spPr>
      </p:pic>
    </p:spTree>
    <p:extLst>
      <p:ext uri="{BB962C8B-B14F-4D97-AF65-F5344CB8AC3E}">
        <p14:creationId xmlns:p14="http://schemas.microsoft.com/office/powerpoint/2010/main" val="306872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662E07-D9BD-4C80-B110-E155D8B6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Saturazione al variare del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Lenght</a:t>
            </a:r>
            <a:r>
              <a:rPr lang="it-IT" dirty="0"/>
              <a:t> LYSO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018698-85A4-49E6-8AD2-180CC695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069C4-336E-40F0-85A2-25D6F0A25D32}" type="datetime1">
              <a:rPr lang="it-IT" smtClean="0"/>
              <a:t>12/07/2021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F6B698-35B7-43B3-9813-150CD16A8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5" y="2219325"/>
            <a:ext cx="5117884" cy="3838413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AF2C315-BF09-4E8E-A8A0-829683D9E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73" y="2381250"/>
            <a:ext cx="4996185" cy="374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7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662E07-D9BD-4C80-B110-E155D8B6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Saturazione al variare del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Lenght</a:t>
            </a:r>
            <a:r>
              <a:rPr lang="it-IT" dirty="0"/>
              <a:t> LYSO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018698-85A4-49E6-8AD2-180CC695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069C4-336E-40F0-85A2-25D6F0A25D32}" type="datetime1">
              <a:rPr lang="it-IT" smtClean="0"/>
              <a:t>12/07/2021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4FB8062-444D-4B54-8145-B6CB6BE5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33" y="2225825"/>
            <a:ext cx="5335917" cy="400193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D22EA17-8CA9-4D76-901F-85B752A21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16" y="2314566"/>
            <a:ext cx="5181606" cy="388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0299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0_TF56160789" id="{FC8F2F77-34E6-4881-95B5-684C0DB1B352}" vid="{E8CAFA2A-74B5-4F8A-862E-91B15D2EA6B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{83F96C7A-73BD-47EF-B1A5-22E3CF6B5EFA}tf56160789_win32</Template>
  <TotalTime>6</TotalTime>
  <Words>50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Simulazioni Flash e analisi dati</vt:lpstr>
      <vt:lpstr>Saturazione al variare del Pulse Lenght EJ212</vt:lpstr>
      <vt:lpstr>Saturazione al variare del Pulse Lenght EJ212</vt:lpstr>
      <vt:lpstr>Correzione per Saturazione e Spettro (Pmma-Equivalenza EJ212)</vt:lpstr>
      <vt:lpstr>Saturazione al variare del Pulse Lenght LYSO</vt:lpstr>
      <vt:lpstr>Saturazione al variare del Pulse Lenght LYSO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Simulazioni Flash e analisi dati</dc:title>
  <dc:creator>CARLO ANDREA PENSAVALLE</dc:creator>
  <cp:lastModifiedBy>CARLO ANDREA PENSAVALLE</cp:lastModifiedBy>
  <cp:revision>2</cp:revision>
  <dcterms:created xsi:type="dcterms:W3CDTF">2021-07-08T19:13:12Z</dcterms:created>
  <dcterms:modified xsi:type="dcterms:W3CDTF">2021-07-12T16:10:05Z</dcterms:modified>
</cp:coreProperties>
</file>