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2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0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38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2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52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13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5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6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4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2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8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A37A-4DC6-038D-46B2-9672C487C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Fees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2CBD0-B672-279F-956D-5AC45179B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lgerian" panose="04020705040A02060702" pitchFamily="82" charset="0"/>
              </a:rPr>
              <a:t>GROUP 9 </a:t>
            </a:r>
          </a:p>
        </p:txBody>
      </p:sp>
    </p:spTree>
    <p:extLst>
      <p:ext uri="{BB962C8B-B14F-4D97-AF65-F5344CB8AC3E}">
        <p14:creationId xmlns:p14="http://schemas.microsoft.com/office/powerpoint/2010/main" val="377497704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DB4322-57D0-CA0B-C338-3D12390175B8}"/>
              </a:ext>
            </a:extLst>
          </p:cNvPr>
          <p:cNvSpPr txBox="1"/>
          <p:nvPr/>
        </p:nvSpPr>
        <p:spPr>
          <a:xfrm>
            <a:off x="866275" y="889843"/>
            <a:ext cx="100263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Problem Statement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poor ways of keeping financial records in the school</a:t>
            </a:r>
          </a:p>
          <a:p>
            <a:endParaRPr 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Many educational institutions face challenges in managing student fees related processes.</a:t>
            </a: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These processes involve the collection of fees, generating fee receipts , maintaining student fee records and ensuring timely fee payments.</a:t>
            </a:r>
          </a:p>
        </p:txBody>
      </p:sp>
    </p:spTree>
    <p:extLst>
      <p:ext uri="{BB962C8B-B14F-4D97-AF65-F5344CB8AC3E}">
        <p14:creationId xmlns:p14="http://schemas.microsoft.com/office/powerpoint/2010/main" val="3953155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A503FB-75C7-586B-A16C-A4E8D45749A4}"/>
              </a:ext>
            </a:extLst>
          </p:cNvPr>
          <p:cNvSpPr txBox="1"/>
          <p:nvPr/>
        </p:nvSpPr>
        <p:spPr>
          <a:xfrm>
            <a:off x="673768" y="766732"/>
            <a:ext cx="108444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Proposed Solution 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Our management system is a comprehensive software solution designed to streamline the fee collection and management process for educational institutions</a:t>
            </a:r>
          </a:p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The system is built with an easy to use interface that simplifies the fee management process for </a:t>
            </a:r>
            <a:r>
              <a:rPr lang="en-US" sz="3200" dirty="0" err="1">
                <a:solidFill>
                  <a:schemeClr val="bg1"/>
                </a:solidFill>
                <a:latin typeface="Algerian" panose="04020705040A02060702" pitchFamily="82" charset="0"/>
              </a:rPr>
              <a:t>adminIStrators</a:t>
            </a: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 , staff and students</a:t>
            </a:r>
          </a:p>
        </p:txBody>
      </p:sp>
    </p:spTree>
    <p:extLst>
      <p:ext uri="{BB962C8B-B14F-4D97-AF65-F5344CB8AC3E}">
        <p14:creationId xmlns:p14="http://schemas.microsoft.com/office/powerpoint/2010/main" val="7679282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CD809-E2BB-6B3E-1BC8-8B0CFE7D62CA}"/>
              </a:ext>
            </a:extLst>
          </p:cNvPr>
          <p:cNvSpPr txBox="1"/>
          <p:nvPr/>
        </p:nvSpPr>
        <p:spPr>
          <a:xfrm>
            <a:off x="977111" y="1230858"/>
            <a:ext cx="91520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Objective of the project</a:t>
            </a:r>
          </a:p>
          <a:p>
            <a:endParaRPr lang="en-US" sz="44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US" sz="44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To ENHANCE FINANCIAL RECORDS SECURITY AND ACCESSIBILITY. </a:t>
            </a:r>
          </a:p>
        </p:txBody>
      </p:sp>
    </p:spTree>
    <p:extLst>
      <p:ext uri="{BB962C8B-B14F-4D97-AF65-F5344CB8AC3E}">
        <p14:creationId xmlns:p14="http://schemas.microsoft.com/office/powerpoint/2010/main" val="26351493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AB394-6D50-3C3C-4577-1D90D2E7E16A}"/>
              </a:ext>
            </a:extLst>
          </p:cNvPr>
          <p:cNvSpPr txBox="1"/>
          <p:nvPr/>
        </p:nvSpPr>
        <p:spPr>
          <a:xfrm>
            <a:off x="969089" y="870893"/>
            <a:ext cx="97295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Functional Requirements</a:t>
            </a:r>
          </a:p>
          <a:p>
            <a:endParaRPr lang="en-US" sz="48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Users would be able to create their account and log in. </a:t>
            </a:r>
          </a:p>
          <a:p>
            <a:endParaRPr 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Student fee records can be uploaded unto the database</a:t>
            </a:r>
          </a:p>
          <a:p>
            <a:endParaRPr 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Viewing of fees paid is possible</a:t>
            </a:r>
          </a:p>
        </p:txBody>
      </p:sp>
    </p:spTree>
    <p:extLst>
      <p:ext uri="{BB962C8B-B14F-4D97-AF65-F5344CB8AC3E}">
        <p14:creationId xmlns:p14="http://schemas.microsoft.com/office/powerpoint/2010/main" val="32147564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82285-FFF3-DC01-16C9-91C3684A4D27}"/>
              </a:ext>
            </a:extLst>
          </p:cNvPr>
          <p:cNvSpPr txBox="1"/>
          <p:nvPr/>
        </p:nvSpPr>
        <p:spPr>
          <a:xfrm>
            <a:off x="713631" y="849503"/>
            <a:ext cx="103230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Non Functional Requirement</a:t>
            </a: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The platform is only accessible to Admins</a:t>
            </a:r>
          </a:p>
          <a:p>
            <a:endParaRPr 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The platform should be secure and  protect the sensitive data of students</a:t>
            </a:r>
          </a:p>
          <a:p>
            <a:endParaRPr 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The platform should be available 24/7 and should have minimal runtime</a:t>
            </a:r>
          </a:p>
        </p:txBody>
      </p:sp>
    </p:spTree>
    <p:extLst>
      <p:ext uri="{BB962C8B-B14F-4D97-AF65-F5344CB8AC3E}">
        <p14:creationId xmlns:p14="http://schemas.microsoft.com/office/powerpoint/2010/main" val="24949285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132CD-81A9-E90F-14E5-48BCAE4116BA}"/>
              </a:ext>
            </a:extLst>
          </p:cNvPr>
          <p:cNvSpPr txBox="1"/>
          <p:nvPr/>
        </p:nvSpPr>
        <p:spPr>
          <a:xfrm>
            <a:off x="3505200" y="2967335"/>
            <a:ext cx="442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lgerian" panose="04020705040A02060702" pitchFamily="82" charset="0"/>
              </a:rPr>
              <a:t>EXHIBITION</a:t>
            </a:r>
          </a:p>
        </p:txBody>
      </p:sp>
    </p:spTree>
    <p:extLst>
      <p:ext uri="{BB962C8B-B14F-4D97-AF65-F5344CB8AC3E}">
        <p14:creationId xmlns:p14="http://schemas.microsoft.com/office/powerpoint/2010/main" val="419321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169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Century Gothic</vt:lpstr>
      <vt:lpstr>Wingdings 3</vt:lpstr>
      <vt:lpstr>Slice</vt:lpstr>
      <vt:lpstr>Fees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Fees management system</dc:title>
  <dc:creator>Albert Essilfie</dc:creator>
  <cp:lastModifiedBy>Albert Essilfie</cp:lastModifiedBy>
  <cp:revision>4</cp:revision>
  <dcterms:created xsi:type="dcterms:W3CDTF">2023-03-30T10:42:21Z</dcterms:created>
  <dcterms:modified xsi:type="dcterms:W3CDTF">2023-03-30T12:03:51Z</dcterms:modified>
</cp:coreProperties>
</file>