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2824F8-304D-473C-8731-4872392895E9}">
          <p14:sldIdLst>
            <p14:sldId id="256"/>
            <p14:sldId id="257"/>
            <p14:sldId id="258"/>
            <p14:sldId id="259"/>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11/18/2015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11/18/2015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Open note ware</a:t>
            </a:r>
            <a:endParaRPr lang="en-IN" dirty="0"/>
          </a:p>
        </p:txBody>
      </p:sp>
      <p:sp>
        <p:nvSpPr>
          <p:cNvPr id="3" name="Subtitle 2"/>
          <p:cNvSpPr>
            <a:spLocks noGrp="1"/>
          </p:cNvSpPr>
          <p:nvPr>
            <p:ph type="subTitle" idx="1"/>
          </p:nvPr>
        </p:nvSpPr>
        <p:spPr/>
        <p:txBody>
          <a:bodyPr/>
          <a:lstStyle/>
          <a:p>
            <a:r>
              <a:rPr lang="en-IN" dirty="0" smtClean="0"/>
              <a:t>By : Imraan Manzoor </a:t>
            </a:r>
          </a:p>
          <a:p>
            <a:r>
              <a:rPr lang="en-IN" dirty="0" smtClean="0"/>
              <a:t>Jatin P M</a:t>
            </a:r>
          </a:p>
          <a:p>
            <a:r>
              <a:rPr lang="en-IN" dirty="0" smtClean="0"/>
              <a:t>K N Bhargav</a:t>
            </a:r>
            <a:endParaRPr lang="en-IN" dirty="0"/>
          </a:p>
        </p:txBody>
      </p:sp>
    </p:spTree>
    <p:extLst>
      <p:ext uri="{BB962C8B-B14F-4D97-AF65-F5344CB8AC3E}">
        <p14:creationId xmlns:p14="http://schemas.microsoft.com/office/powerpoint/2010/main" val="3776302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685801" y="2142067"/>
            <a:ext cx="3319529" cy="3649133"/>
          </a:xfrm>
        </p:spPr>
        <p:txBody>
          <a:bodyPr/>
          <a:lstStyle/>
          <a:p>
            <a:pPr marL="0" indent="0">
              <a:buNone/>
            </a:pPr>
            <a:r>
              <a:rPr lang="en-IN" sz="2400" dirty="0" smtClean="0"/>
              <a:t>Observe this image</a:t>
            </a:r>
          </a:p>
          <a:p>
            <a:pPr marL="0" indent="0">
              <a:buNone/>
            </a:pPr>
            <a:endParaRPr lang="en-IN" sz="2400" dirty="0" smtClean="0"/>
          </a:p>
          <a:p>
            <a:pPr marL="0" indent="0">
              <a:buNone/>
            </a:pPr>
            <a:endParaRPr lang="en-IN" dirty="0" smtClean="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944"/>
          <a:stretch/>
        </p:blipFill>
        <p:spPr>
          <a:xfrm>
            <a:off x="6794948" y="-244698"/>
            <a:ext cx="4242247" cy="7541772"/>
          </a:xfrm>
          <a:prstGeom prst="rect">
            <a:avLst/>
          </a:prstGeom>
          <a:ln>
            <a:noFill/>
          </a:ln>
          <a:effectLst>
            <a:softEdge rad="112500"/>
          </a:effectLst>
        </p:spPr>
      </p:pic>
    </p:spTree>
    <p:extLst>
      <p:ext uri="{BB962C8B-B14F-4D97-AF65-F5344CB8AC3E}">
        <p14:creationId xmlns:p14="http://schemas.microsoft.com/office/powerpoint/2010/main" val="882946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800" dirty="0" smtClean="0"/>
              <a:t>And this one</a:t>
            </a:r>
            <a:endParaRPr lang="en-IN" sz="2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8034" b="-1"/>
          <a:stretch/>
        </p:blipFill>
        <p:spPr>
          <a:xfrm>
            <a:off x="6634364" y="-125548"/>
            <a:ext cx="4612550" cy="6983548"/>
          </a:xfrm>
          <a:prstGeom prst="rect">
            <a:avLst/>
          </a:prstGeom>
          <a:ln>
            <a:noFill/>
          </a:ln>
          <a:effectLst>
            <a:softEdge rad="112500"/>
          </a:effectLst>
        </p:spPr>
      </p:pic>
    </p:spTree>
    <p:extLst>
      <p:ext uri="{BB962C8B-B14F-4D97-AF65-F5344CB8AC3E}">
        <p14:creationId xmlns:p14="http://schemas.microsoft.com/office/powerpoint/2010/main" val="3749920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5345" y="519328"/>
            <a:ext cx="9166537" cy="5778440"/>
          </a:xfrm>
        </p:spPr>
        <p:txBody>
          <a:bodyPr>
            <a:normAutofit lnSpcReduction="10000"/>
          </a:bodyPr>
          <a:lstStyle/>
          <a:p>
            <a:pPr marL="0" indent="0">
              <a:lnSpc>
                <a:spcPct val="150000"/>
              </a:lnSpc>
              <a:buNone/>
            </a:pPr>
            <a:r>
              <a:rPr lang="en-IN" sz="2400" kern="1700" dirty="0" smtClean="0"/>
              <a:t>The previous two slides show the email inbox of any student in this university. Each faculty member knows the pain of creating new course materials for every batch that they encounter and sending each student these materials through the email groups on time. </a:t>
            </a:r>
          </a:p>
          <a:p>
            <a:pPr marL="0" indent="0">
              <a:lnSpc>
                <a:spcPct val="150000"/>
              </a:lnSpc>
              <a:buNone/>
            </a:pPr>
            <a:endParaRPr lang="en-IN" sz="2400" kern="1700" dirty="0" smtClean="0"/>
          </a:p>
          <a:p>
            <a:pPr marL="0" indent="0">
              <a:lnSpc>
                <a:spcPct val="150000"/>
              </a:lnSpc>
              <a:buNone/>
            </a:pPr>
            <a:r>
              <a:rPr lang="en-IN" sz="2400" kern="1700" dirty="0" smtClean="0"/>
              <a:t>In this archaic process, there exists the initialisation period of creating the email groups, then making sure that each student of the class is in the group that is just created, and then making sure that the student, who presumably has got the course material from the faculty member, does send this material to other students on time.</a:t>
            </a:r>
          </a:p>
          <a:p>
            <a:pPr marL="0" indent="0">
              <a:buNone/>
            </a:pPr>
            <a:endParaRPr lang="en-IN" sz="2400" dirty="0"/>
          </a:p>
        </p:txBody>
      </p:sp>
    </p:spTree>
    <p:extLst>
      <p:ext uri="{BB962C8B-B14F-4D97-AF65-F5344CB8AC3E}">
        <p14:creationId xmlns:p14="http://schemas.microsoft.com/office/powerpoint/2010/main" val="563649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71718"/>
            <a:ext cx="10131425" cy="1456267"/>
          </a:xfrm>
        </p:spPr>
        <p:txBody>
          <a:bodyPr/>
          <a:lstStyle/>
          <a:p>
            <a:r>
              <a:rPr lang="en-IN" dirty="0" smtClean="0"/>
              <a:t>The Solution</a:t>
            </a:r>
            <a:endParaRPr lang="en-IN" dirty="0"/>
          </a:p>
        </p:txBody>
      </p:sp>
      <p:sp>
        <p:nvSpPr>
          <p:cNvPr id="3" name="Content Placeholder 2"/>
          <p:cNvSpPr>
            <a:spLocks noGrp="1"/>
          </p:cNvSpPr>
          <p:nvPr>
            <p:ph idx="1"/>
          </p:nvPr>
        </p:nvSpPr>
        <p:spPr>
          <a:xfrm>
            <a:off x="685801" y="1485245"/>
            <a:ext cx="10131425" cy="4297369"/>
          </a:xfrm>
        </p:spPr>
        <p:txBody>
          <a:bodyPr>
            <a:normAutofit lnSpcReduction="10000"/>
          </a:bodyPr>
          <a:lstStyle/>
          <a:p>
            <a:pPr marL="0" indent="0">
              <a:buNone/>
            </a:pPr>
            <a:r>
              <a:rPr lang="en-IN" sz="2000" dirty="0" smtClean="0"/>
              <a:t>We students think that this process consists of too many people with too many responsibilities, which can be avoided by making use of a proper course management system.</a:t>
            </a:r>
          </a:p>
          <a:p>
            <a:pPr marL="0" indent="0">
              <a:buNone/>
            </a:pPr>
            <a:endParaRPr lang="en-IN" sz="2000" dirty="0"/>
          </a:p>
          <a:p>
            <a:pPr marL="0" indent="0">
              <a:buNone/>
            </a:pPr>
            <a:r>
              <a:rPr lang="en-IN" sz="2000" dirty="0" smtClean="0"/>
              <a:t>We propose </a:t>
            </a:r>
            <a:r>
              <a:rPr lang="en-IN" sz="2000" dirty="0" err="1" smtClean="0"/>
              <a:t>OpenNoteWare</a:t>
            </a:r>
            <a:r>
              <a:rPr lang="en-IN" sz="2000" dirty="0" smtClean="0"/>
              <a:t>, a website where the users (typically faculty members and students of the college) can sign up to the website, add courses to it, and upload the course materials for a particular course as and when they need. </a:t>
            </a:r>
          </a:p>
          <a:p>
            <a:pPr marL="0" indent="0">
              <a:buNone/>
            </a:pPr>
            <a:endParaRPr lang="en-IN" sz="2000" dirty="0"/>
          </a:p>
          <a:p>
            <a:pPr marL="0" indent="0">
              <a:buNone/>
            </a:pPr>
            <a:r>
              <a:rPr lang="en-IN" sz="2000" dirty="0" smtClean="0"/>
              <a:t>These course materials, once uploaded, can be downloaded by the students through the website. </a:t>
            </a:r>
            <a:endParaRPr lang="en-IN" sz="2000" dirty="0"/>
          </a:p>
          <a:p>
            <a:pPr marL="0" indent="0">
              <a:buNone/>
            </a:pPr>
            <a:endParaRPr lang="en-IN" sz="2000" dirty="0" smtClean="0"/>
          </a:p>
          <a:p>
            <a:pPr marL="0" indent="0">
              <a:buNone/>
            </a:pPr>
            <a:r>
              <a:rPr lang="en-IN" sz="2000" dirty="0" smtClean="0"/>
              <a:t>The website obviates the need to undergo the laborious processes discussed in the previous slide and provides each student an easy access to the course materials for any course.</a:t>
            </a:r>
            <a:endParaRPr lang="en-IN" sz="2000" dirty="0"/>
          </a:p>
        </p:txBody>
      </p:sp>
    </p:spTree>
    <p:extLst>
      <p:ext uri="{BB962C8B-B14F-4D97-AF65-F5344CB8AC3E}">
        <p14:creationId xmlns:p14="http://schemas.microsoft.com/office/powerpoint/2010/main" val="3020695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441101"/>
            <a:ext cx="10131425" cy="1456267"/>
          </a:xfrm>
        </p:spPr>
        <p:txBody>
          <a:bodyPr/>
          <a:lstStyle/>
          <a:p>
            <a:r>
              <a:rPr lang="en-IN" dirty="0" smtClean="0"/>
              <a:t>Technologies used…</a:t>
            </a:r>
            <a:endParaRPr lang="en-IN" dirty="0"/>
          </a:p>
        </p:txBody>
      </p:sp>
      <p:sp>
        <p:nvSpPr>
          <p:cNvPr id="3" name="Content Placeholder 2"/>
          <p:cNvSpPr>
            <a:spLocks noGrp="1"/>
          </p:cNvSpPr>
          <p:nvPr>
            <p:ph idx="1"/>
          </p:nvPr>
        </p:nvSpPr>
        <p:spPr>
          <a:xfrm>
            <a:off x="685801" y="1717064"/>
            <a:ext cx="10377151" cy="3988277"/>
          </a:xfrm>
        </p:spPr>
        <p:txBody>
          <a:bodyPr/>
          <a:lstStyle/>
          <a:p>
            <a:r>
              <a:rPr lang="en-IN" dirty="0" smtClean="0"/>
              <a:t>Our website mainly makes use of PHP Sessions and MySQL and the ability of PHP to make queries to databases created in MySQL. </a:t>
            </a:r>
            <a:endParaRPr lang="en-IN" dirty="0"/>
          </a:p>
          <a:p>
            <a:r>
              <a:rPr lang="en-IN" dirty="0" smtClean="0"/>
              <a:t>The Website is written in HTML and the styling is added using CSS</a:t>
            </a:r>
          </a:p>
          <a:p>
            <a:r>
              <a:rPr lang="en-IN" dirty="0" smtClean="0"/>
              <a:t>There are three main tables in our database  :	</a:t>
            </a:r>
          </a:p>
          <a:p>
            <a:pPr lvl="1"/>
            <a:r>
              <a:rPr lang="en-IN" dirty="0" smtClean="0"/>
              <a:t>Course : The table which consists of all the courses</a:t>
            </a:r>
          </a:p>
          <a:p>
            <a:pPr lvl="1"/>
            <a:r>
              <a:rPr lang="en-IN" dirty="0" smtClean="0"/>
              <a:t>Branch : The table which consists of all the branches of the college</a:t>
            </a:r>
          </a:p>
          <a:p>
            <a:pPr lvl="1"/>
            <a:r>
              <a:rPr lang="en-IN" dirty="0" smtClean="0"/>
              <a:t>Admin : The table which consists of all the usernames and passwords (encrypted) that are signed up to our website</a:t>
            </a:r>
          </a:p>
          <a:p>
            <a:r>
              <a:rPr lang="en-IN" dirty="0" smtClean="0"/>
              <a:t>We also make use of PHP’s ability to encrypt data using </a:t>
            </a:r>
            <a:r>
              <a:rPr lang="en-IN" dirty="0" err="1" smtClean="0"/>
              <a:t>BlowFish</a:t>
            </a:r>
            <a:r>
              <a:rPr lang="en-IN" dirty="0" smtClean="0"/>
              <a:t> cipher to encrypt the passwords of admins before they are stored in the database.</a:t>
            </a:r>
            <a:endParaRPr lang="en-IN" dirty="0"/>
          </a:p>
        </p:txBody>
      </p:sp>
    </p:spTree>
    <p:extLst>
      <p:ext uri="{BB962C8B-B14F-4D97-AF65-F5344CB8AC3E}">
        <p14:creationId xmlns:p14="http://schemas.microsoft.com/office/powerpoint/2010/main" val="1845978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 of the website</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smtClean="0"/>
              <a:t>Further features can be added to the website (for example, upload the calendar of events for a particular course and creating a chat forum where the faculty and students can have discussions about the course) and make the website sufficient for any course that the college makes available for the students. Given enough time, the website can be improved in such a way that it is good enough to the extent that no student or faculty member would have to depend on emails being sent on time to gain information about a particular course. Everything will be available on </a:t>
            </a:r>
            <a:r>
              <a:rPr lang="en-IN" sz="2400" dirty="0" err="1" smtClean="0"/>
              <a:t>OpenNoteWare</a:t>
            </a:r>
            <a:r>
              <a:rPr lang="en-IN" sz="2400" dirty="0"/>
              <a:t>!</a:t>
            </a:r>
          </a:p>
        </p:txBody>
      </p:sp>
    </p:spTree>
    <p:extLst>
      <p:ext uri="{BB962C8B-B14F-4D97-AF65-F5344CB8AC3E}">
        <p14:creationId xmlns:p14="http://schemas.microsoft.com/office/powerpoint/2010/main" val="4019265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696" y="2477037"/>
            <a:ext cx="10131425" cy="1456267"/>
          </a:xfrm>
        </p:spPr>
        <p:txBody>
          <a:bodyPr>
            <a:normAutofit/>
          </a:bodyPr>
          <a:lstStyle/>
          <a:p>
            <a:r>
              <a:rPr lang="en-IN" sz="6000" dirty="0" smtClean="0"/>
              <a:t>The end</a:t>
            </a:r>
            <a:endParaRPr lang="en-IN" sz="6000" dirty="0"/>
          </a:p>
        </p:txBody>
      </p:sp>
    </p:spTree>
    <p:extLst>
      <p:ext uri="{BB962C8B-B14F-4D97-AF65-F5344CB8AC3E}">
        <p14:creationId xmlns:p14="http://schemas.microsoft.com/office/powerpoint/2010/main" val="11594494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48</TotalTime>
  <Words>416</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Open note ware</vt:lpstr>
      <vt:lpstr>PowerPoint Presentation</vt:lpstr>
      <vt:lpstr>PowerPoint Presentation</vt:lpstr>
      <vt:lpstr>PowerPoint Presentation</vt:lpstr>
      <vt:lpstr>The Solution</vt:lpstr>
      <vt:lpstr>Technologies used…</vt:lpstr>
      <vt:lpstr>Future scope of the website</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note ware</dc:title>
  <dc:creator>sai</dc:creator>
  <cp:lastModifiedBy>sai</cp:lastModifiedBy>
  <cp:revision>6</cp:revision>
  <dcterms:created xsi:type="dcterms:W3CDTF">2015-11-18T03:46:06Z</dcterms:created>
  <dcterms:modified xsi:type="dcterms:W3CDTF">2015-11-18T04:34:29Z</dcterms:modified>
</cp:coreProperties>
</file>