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62" r:id="rId13"/>
    <p:sldId id="282" r:id="rId14"/>
    <p:sldId id="268"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62"/>
            <p14:sldId id="282"/>
            <p14:sldId id="268"/>
            <p14:sldId id="275"/>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Tester/Developer: Josh McGuire</a:t>
            </a:r>
          </a:p>
        </p:txBody>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a:t>
            </a:r>
          </a:p>
          <a:p>
            <a:pPr marL="0" indent="0">
              <a:buNone/>
            </a:pPr>
            <a:endParaRPr lang="en-US" dirty="0"/>
          </a:p>
        </p:txBody>
      </p:sp>
    </p:spTree>
    <p:extLst>
      <p:ext uri="{BB962C8B-B14F-4D97-AF65-F5344CB8AC3E}">
        <p14:creationId xmlns:p14="http://schemas.microsoft.com/office/powerpoint/2010/main" val="14785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7" name="Content Placeholder 6">
            <a:extLst>
              <a:ext uri="{FF2B5EF4-FFF2-40B4-BE49-F238E27FC236}">
                <a16:creationId xmlns:a16="http://schemas.microsoft.com/office/drawing/2014/main" id="{092838F4-9FE4-0C40-8099-C3F8D00429C2}"/>
              </a:ext>
            </a:extLst>
          </p:cNvPr>
          <p:cNvPicPr>
            <a:picLocks noGrp="1" noChangeAspect="1"/>
          </p:cNvPicPr>
          <p:nvPr>
            <p:ph idx="1"/>
          </p:nvPr>
        </p:nvPicPr>
        <p:blipFill>
          <a:blip r:embed="rId2"/>
          <a:stretch>
            <a:fillRect/>
          </a:stretch>
        </p:blipFill>
        <p:spPr>
          <a:xfrm>
            <a:off x="1653603" y="1638300"/>
            <a:ext cx="9037194" cy="4881146"/>
          </a:xfr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1021</TotalTime>
  <Words>278</Words>
  <Application>Microsoft Macintosh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Reed Inderwiesche</vt:lpstr>
      <vt:lpstr>PowerPoint Presentation</vt:lpstr>
      <vt:lpstr>Configuration Manager/Developer: Chris Wells</vt:lpstr>
      <vt:lpstr>SCM Manager: Zach Sprague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2</dc:title>
  <dc:creator>zack.sprague1022@gmail.com</dc:creator>
  <cp:lastModifiedBy>Jacob Moore</cp:lastModifiedBy>
  <cp:revision>11</cp:revision>
  <dcterms:created xsi:type="dcterms:W3CDTF">2019-09-22T23:10:51Z</dcterms:created>
  <dcterms:modified xsi:type="dcterms:W3CDTF">2019-09-30T19:15:16Z</dcterms:modified>
</cp:coreProperties>
</file>