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  <p:sldId id="267" r:id="rId9"/>
    <p:sldId id="259" r:id="rId10"/>
    <p:sldId id="264" r:id="rId11"/>
    <p:sldId id="272" r:id="rId12"/>
    <p:sldId id="260" r:id="rId13"/>
    <p:sldId id="261" r:id="rId14"/>
    <p:sldId id="263" r:id="rId15"/>
    <p:sldId id="26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572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70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1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2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1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ke25k/CSC439/commit/5b141a09d139ae84612b799ea9530b8f5e6db697" TargetMode="External"/><Relationship Id="rId3" Type="http://schemas.openxmlformats.org/officeDocument/2006/relationships/hyperlink" Target="https://github.com/Jake25k/CSC439/commit/18a78c8ed7e19dcc8e744f5cc387a5094f54f2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A9C60-0696-4962-859B-5044DD80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36A549-63BB-44DB-9F3A-39EF320AC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James Craig, Chris Wells, Joshua McGuire, Reed </a:t>
            </a:r>
            <a:r>
              <a:rPr lang="en-US" dirty="0" err="1"/>
              <a:t>Inderwiesche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BCE562E-945E-492A-8089-AF34FAEA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298" y="475244"/>
            <a:ext cx="5125660" cy="587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6E5AA4-6C97-4676-BC4B-526C2B3E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97" y="475243"/>
            <a:ext cx="4749196" cy="58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0957"/>
            <a:ext cx="10058400" cy="13532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95486"/>
            <a:ext cx="10058400" cy="47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AB992-3FF2-449C-BF6B-F595EEC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James Craig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5E2575-14B0-4EA3-A510-1E41A866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and sorting to the search/inventory pages.</a:t>
            </a:r>
          </a:p>
        </p:txBody>
      </p:sp>
    </p:spTree>
    <p:extLst>
      <p:ext uri="{BB962C8B-B14F-4D97-AF65-F5344CB8AC3E}">
        <p14:creationId xmlns:p14="http://schemas.microsoft.com/office/powerpoint/2010/main" val="54705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99B43-513A-45AA-A8A4-ECF94B18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 : Tester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BED1DF4-79D6-4815-9DAB-C846DCAB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42" y="1450408"/>
            <a:ext cx="8394296" cy="47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459C00-2514-49AB-997D-CF8ABBEF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708359"/>
            <a:ext cx="9673389" cy="54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067A05-0CF5-CB41-B38B-74676EA0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607628"/>
            <a:ext cx="5893677" cy="296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37718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78A3E0B-875A-3844-99C8-F5B1C3F8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6"/>
            <a:ext cx="10062087" cy="18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Unit 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E5EDD23-1535-F544-89AB-7C66CD9E6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7"/>
            <a:ext cx="6134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707EC-5016-4BAF-8F4A-A65A1AB1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Josh McGuire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D2FB9-6875-4DD4-8943-0245A4DA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$query = </a:t>
            </a:r>
            <a:r>
              <a:rPr lang="en-US" dirty="0" err="1"/>
              <a:t>mysql_query</a:t>
            </a:r>
            <a:r>
              <a:rPr lang="en-US" dirty="0"/>
              <a:t>("select count(*) as total from books");</a:t>
            </a:r>
            <a:br>
              <a:rPr lang="en-US" dirty="0"/>
            </a:br>
            <a:r>
              <a:rPr lang="en-US" dirty="0"/>
              <a:t>$result = </a:t>
            </a:r>
            <a:r>
              <a:rPr lang="en-US" dirty="0" err="1"/>
              <a:t>mysql_fetch_array</a:t>
            </a:r>
            <a:r>
              <a:rPr lang="en-US" dirty="0"/>
              <a:t>($query);</a:t>
            </a:r>
            <a:br>
              <a:rPr lang="en-US" dirty="0"/>
            </a:br>
            <a:r>
              <a:rPr lang="en-US" dirty="0"/>
              <a:t>echo $result['total’];</a:t>
            </a:r>
            <a:br>
              <a:rPr lang="en-US" dirty="0"/>
            </a:br>
            <a:r>
              <a:rPr lang="en-US" dirty="0"/>
              <a:t>?&gt;</a:t>
            </a:r>
          </a:p>
          <a:p>
            <a:r>
              <a:rPr lang="en-US" dirty="0"/>
              <a:t>Didn’t Work correctly so had to resort to hard coding for now.</a:t>
            </a:r>
          </a:p>
        </p:txBody>
      </p:sp>
    </p:spTree>
    <p:extLst>
      <p:ext uri="{BB962C8B-B14F-4D97-AF65-F5344CB8AC3E}">
        <p14:creationId xmlns:p14="http://schemas.microsoft.com/office/powerpoint/2010/main" val="30165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2B36470-9A0C-4C86-99EB-05358284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DD2F460-AD0F-49B5-80F2-18F1F65E3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681B16-0CF6-4C42-991B-F27FB003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2689727"/>
            <a:ext cx="4768093" cy="1478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C634C77-7EAE-486F-BBA9-98DFA0320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2F0856A-B65A-4F32-9B1F-1197FAC7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9" y="2696096"/>
            <a:ext cx="4768093" cy="14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485DA84-CB73-4E5E-9864-2460CE2805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D49185E-361A-421B-8F2D-11C7FFC686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4B85BAA-C37F-44B4-B427-B4F10EBB4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DC4EE06-D7B4-4FAC-A561-38A1C3802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18D83B-903C-4782-B1BB-A45164A71F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785589A-A5AC-409A-B2A2-24D871B4CE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91B45B-F1B1-4003-A31B-DC648843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16436"/>
            <a:ext cx="11226799" cy="5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BD38B-3CB1-42C0-AA27-9929D572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Manager: Jacob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91CCDC-538D-41FF-8048-9D477186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342900" indent="-342900"/>
            <a:r>
              <a:rPr lang="en-US" dirty="0"/>
              <a:t>Style up our books view pages.</a:t>
            </a:r>
          </a:p>
          <a:p>
            <a:pPr marL="342900" indent="-342900"/>
            <a:r>
              <a:rPr lang="en-US" dirty="0"/>
              <a:t>Develop some HTML unit testing using 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6BA5A-3A3F-4CB2-9065-F25CABC9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ABF8844-DB7F-4656-970E-B5DC9E18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930" y="1385298"/>
            <a:ext cx="7518512" cy="46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74EA1-7574-41C6-A6B5-0F79039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B00202D-57AF-4B72-86FC-F53FE3A1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341" y="1617474"/>
            <a:ext cx="7461317" cy="4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E2D2A-4529-4C53-8FA8-C3C651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HTML Unit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9EE486C-6283-4519-A39C-DFF5A74D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1489"/>
            <a:ext cx="6517189" cy="347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CB2136-62D6-4447-A40E-51B916E3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66510"/>
            <a:ext cx="2938527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117831-6A6F-4889-836F-C50256BA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635705"/>
            <a:ext cx="585266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A6CB5-53C8-4F07-8A20-F00DEA1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Manager: Zach Sprague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26E7D-FCFD-407C-A9C8-9C8ADAEE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Tasks: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Made the input boxes sticky for user ease on login and register pages.</a:t>
            </a:r>
          </a:p>
          <a:p>
            <a:pPr marL="0" indent="0">
              <a:buNone/>
            </a:pPr>
            <a:r>
              <a:rPr lang="en-US" dirty="0"/>
              <a:t>2. Removed the error container and made the text fields ”required” which tells the user      that there needs to be input. Login success and if user information does not match a message is posted above the form.</a:t>
            </a:r>
          </a:p>
          <a:p>
            <a:pPr marL="0" indent="0">
              <a:buNone/>
            </a:pPr>
            <a:r>
              <a:rPr lang="en-US" dirty="0"/>
              <a:t>4. Made login/logout button. Only works on the login page at the moment.</a:t>
            </a:r>
          </a:p>
          <a:p>
            <a:pPr marL="0" indent="0">
              <a:buNone/>
            </a:pPr>
            <a:r>
              <a:rPr lang="en-US" dirty="0"/>
              <a:t>5. Implement password hashing. PostgreSQL uses </a:t>
            </a:r>
            <a:r>
              <a:rPr lang="en-US" dirty="0" err="1"/>
              <a:t>pgcrypto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https://github.com/Jake25k/CSC439/commit/5b141a09d139ae84612b799ea9530b8f5e6db697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https://github.com/Jake25k/CSC439/commit/18a78c8ed7e19dcc8e744f5cc387a5094f54f256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2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Macintosh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CSC 439 Sprint Week 2</vt:lpstr>
      <vt:lpstr>Team Leader: Josh McGuire</vt:lpstr>
      <vt:lpstr>PowerPoint Presentation</vt:lpstr>
      <vt:lpstr>PowerPoint Presentation</vt:lpstr>
      <vt:lpstr>Configuration Manager: Jacob Moore</vt:lpstr>
      <vt:lpstr>Before:</vt:lpstr>
      <vt:lpstr>After:</vt:lpstr>
      <vt:lpstr>Junit HTML Unit testing</vt:lpstr>
      <vt:lpstr>Build Manager: Zach Sprague</vt:lpstr>
      <vt:lpstr>PowerPoint Presentation</vt:lpstr>
      <vt:lpstr>PowerPoint Presentation</vt:lpstr>
      <vt:lpstr>SCM Manager: James Craig</vt:lpstr>
      <vt:lpstr>Reed Inderwiesche : Tester</vt:lpstr>
      <vt:lpstr>PowerPoint Presentation</vt:lpstr>
      <vt:lpstr>Tester: Chris Wells</vt:lpstr>
      <vt:lpstr>Tester: Chris Wells</vt:lpstr>
      <vt:lpstr>Tester: Chris Wells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Josh McGuire</dc:creator>
  <cp:lastModifiedBy>Zackary Sprague</cp:lastModifiedBy>
  <cp:revision>5</cp:revision>
  <dcterms:created xsi:type="dcterms:W3CDTF">2019-10-07T20:06:31Z</dcterms:created>
  <dcterms:modified xsi:type="dcterms:W3CDTF">2019-10-07T23:09:42Z</dcterms:modified>
</cp:coreProperties>
</file>