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9" r:id="rId2"/>
    <p:sldId id="257" r:id="rId3"/>
    <p:sldId id="258" r:id="rId4"/>
    <p:sldId id="260" r:id="rId5"/>
    <p:sldId id="262" r:id="rId6"/>
    <p:sldId id="270" r:id="rId7"/>
    <p:sldId id="256" r:id="rId8"/>
    <p:sldId id="271" r:id="rId9"/>
    <p:sldId id="272" r:id="rId10"/>
    <p:sldId id="273" r:id="rId11"/>
    <p:sldId id="274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/>
    <p:restoredTop sz="90748" autoAdjust="0"/>
  </p:normalViewPr>
  <p:slideViewPr>
    <p:cSldViewPr snapToGrid="0" snapToObjects="1">
      <p:cViewPr varScale="1">
        <p:scale>
          <a:sx n="116" d="100"/>
          <a:sy n="116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18707-5CB5-EA41-A4D0-26F11CB2AF8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EBAFC-CDD0-2A46-9588-02FD389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18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36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6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3CC0-63BD-8744-A6B1-A097A713834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A04288-AE5C-FA41-8F9D-7A74CAA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3F65-9054-474C-AFF4-EA7AE1CF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752" y="2404534"/>
            <a:ext cx="6478251" cy="1646302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797C0-CF70-48E6-ADFD-03E1383A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03" y="4050833"/>
            <a:ext cx="8559300" cy="1096899"/>
          </a:xfrm>
        </p:spPr>
        <p:txBody>
          <a:bodyPr/>
          <a:lstStyle/>
          <a:p>
            <a:r>
              <a:rPr lang="en-US" dirty="0"/>
              <a:t>Sprint 6</a:t>
            </a:r>
          </a:p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, Jacob Moore, James Craig, Zack Sprague, Josh McGuire, Chris Wells</a:t>
            </a:r>
          </a:p>
        </p:txBody>
      </p:sp>
    </p:spTree>
    <p:extLst>
      <p:ext uri="{BB962C8B-B14F-4D97-AF65-F5344CB8AC3E}">
        <p14:creationId xmlns:p14="http://schemas.microsoft.com/office/powerpoint/2010/main" val="73615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Zack Sprague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button on footer for user to be able to sign up for newsletters.</a:t>
            </a:r>
          </a:p>
          <a:p>
            <a:r>
              <a:rPr lang="en-US" dirty="0"/>
              <a:t>User must have an account and be logged in before able to sign-up for newsletters.</a:t>
            </a:r>
          </a:p>
          <a:p>
            <a:pPr lvl="1"/>
            <a:r>
              <a:rPr lang="en-US" dirty="0"/>
              <a:t>Redirects user to login page if email is not present in the database.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5130535"/>
            <a:ext cx="6905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Decision table testing– If a user receives the newsletters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89764" y="1690688"/>
          <a:ext cx="9432100" cy="3317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6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Rule 1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Rule 2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Rule 3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Rule 4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Conditions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 Account?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Wants Newsletter?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Actions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Receive Newsletter?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37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3E83-2733-124A-9EFB-D36F9775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21A0-329D-9E4A-9A04-6621581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25810"/>
          </a:xfrm>
        </p:spPr>
        <p:txBody>
          <a:bodyPr/>
          <a:lstStyle/>
          <a:p>
            <a:r>
              <a:rPr lang="en-US" dirty="0"/>
              <a:t>Add the number of books that a user has in their cart to the website header for user reference.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Old Header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New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C772F-123E-4F4A-B860-0F0297D1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372527"/>
            <a:ext cx="9633766" cy="688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8CB5D-5528-1E49-8391-DC97E4E3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23495"/>
            <a:ext cx="8604255" cy="5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9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3E83-2733-124A-9EFB-D36F9775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21A0-329D-9E4A-9A04-6621581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1064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Modified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81D14-FDBF-0A44-BBC2-EF8F8EB2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55210"/>
            <a:ext cx="9550400" cy="25019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1355DB0C-EAB4-1C4E-BE79-388C5D1B2AF0}"/>
              </a:ext>
            </a:extLst>
          </p:cNvPr>
          <p:cNvSpPr/>
          <p:nvPr/>
        </p:nvSpPr>
        <p:spPr>
          <a:xfrm>
            <a:off x="7120327" y="2231325"/>
            <a:ext cx="509666" cy="1484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0C0D-80F4-44DA-9CAE-1A41D1B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 – Build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E87F-B96B-4AEE-8993-203E94D9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Add/Remove from cart button</a:t>
            </a:r>
          </a:p>
          <a:p>
            <a:r>
              <a:rPr lang="en-US" dirty="0"/>
              <a:t>If the book is already in the cart, Add to Cart turns into Remove from Cart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9C9C405-4544-468F-90AF-CF6428339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" b="24465"/>
          <a:stretch/>
        </p:blipFill>
        <p:spPr>
          <a:xfrm>
            <a:off x="1188662" y="3579388"/>
            <a:ext cx="2235315" cy="3278611"/>
          </a:xfrm>
          <a:prstGeom prst="rect">
            <a:avLst/>
          </a:prstGeom>
        </p:spPr>
      </p:pic>
      <p:pic>
        <p:nvPicPr>
          <p:cNvPr id="7" name="Picture 6" descr="A picture containing table, man, phone&#10;&#10;Description automatically generated">
            <a:extLst>
              <a:ext uri="{FF2B5EF4-FFF2-40B4-BE49-F238E27FC236}">
                <a16:creationId xmlns:a16="http://schemas.microsoft.com/office/drawing/2014/main" id="{6F3D001B-1069-45CB-98E7-D305C92D06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49"/>
          <a:stretch/>
        </p:blipFill>
        <p:spPr>
          <a:xfrm>
            <a:off x="3596582" y="3579390"/>
            <a:ext cx="2235315" cy="327861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A7B32-FBFD-47F9-8B87-80BB36C13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76" y="3376460"/>
            <a:ext cx="3930852" cy="3168813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0ED39C-30C5-4F1D-850C-8B928136E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23" y="1543128"/>
            <a:ext cx="6435443" cy="10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8767-392D-7C4B-BB71-F18230D1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 Moore/Team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E0E7-BEA3-354F-B821-198AA3CE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342900" indent="-342900"/>
            <a:r>
              <a:rPr lang="en-US" dirty="0"/>
              <a:t>(New feature) Added new member status that is awarded to members who have been a member of the website for a long time.</a:t>
            </a:r>
          </a:p>
          <a:p>
            <a:pPr marL="800100" lvl="1" indent="-342900"/>
            <a:r>
              <a:rPr lang="en-US" dirty="0"/>
              <a:t>Newbie (&lt;1 year)</a:t>
            </a:r>
          </a:p>
          <a:p>
            <a:pPr marL="800100" lvl="1" indent="-342900"/>
            <a:r>
              <a:rPr lang="en-US" dirty="0"/>
              <a:t>Novice (&gt;1 year &amp;&amp; &lt;3 years)</a:t>
            </a:r>
          </a:p>
          <a:p>
            <a:pPr marL="800100" lvl="1" indent="-342900"/>
            <a:r>
              <a:rPr lang="en-US" dirty="0"/>
              <a:t>Master (&gt;3 years)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FF4822-0A6D-2E4C-BC81-4132F673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5" y="810531"/>
            <a:ext cx="9122229" cy="4979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55A51BE-9345-8140-BAB1-C41C62B8959B}"/>
              </a:ext>
            </a:extLst>
          </p:cNvPr>
          <p:cNvSpPr/>
          <p:nvPr/>
        </p:nvSpPr>
        <p:spPr>
          <a:xfrm>
            <a:off x="1876927" y="1227221"/>
            <a:ext cx="1732547" cy="806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9391-49AF-8A4B-9A5F-721E1494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D5FD35-ADF7-084E-9D43-52E2EDBD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67" y="4254306"/>
            <a:ext cx="6170788" cy="2474003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25C202E0-F33B-E145-AAEC-826255CC4E33}"/>
              </a:ext>
            </a:extLst>
          </p:cNvPr>
          <p:cNvSpPr/>
          <p:nvPr/>
        </p:nvSpPr>
        <p:spPr>
          <a:xfrm>
            <a:off x="8365067" y="5813777"/>
            <a:ext cx="2302933" cy="31019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B9228-5A95-124D-83DF-7C3838E8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2" y="1559110"/>
            <a:ext cx="5240465" cy="34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9391-49AF-8A4B-9A5F-721E1494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PHPUnit</a:t>
            </a:r>
            <a:r>
              <a:rPr lang="en-US" dirty="0"/>
              <a:t> Blackbox testing: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29666B-6298-1D47-9C77-90C85EBB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19" y="1333704"/>
            <a:ext cx="6768455" cy="54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D49B-2D5B-471A-8F6A-4603AB6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Craig --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1CF0-A0A0-44E7-9C0D-B29F7374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Revamp the View Cart link</a:t>
            </a:r>
          </a:p>
          <a:p>
            <a:r>
              <a:rPr lang="en-US" dirty="0"/>
              <a:t>Testing – test had been done on a previous sprint for the link</a:t>
            </a:r>
          </a:p>
          <a:p>
            <a:pPr lvl="1"/>
            <a:r>
              <a:rPr lang="en-US" dirty="0"/>
              <a:t>Added the shopping cart icon</a:t>
            </a:r>
          </a:p>
          <a:p>
            <a:pPr lvl="1"/>
            <a:r>
              <a:rPr lang="en-US" dirty="0"/>
              <a:t>Moved the link to different location </a:t>
            </a:r>
          </a:p>
          <a:p>
            <a:pPr lvl="1"/>
            <a:r>
              <a:rPr lang="en-US"/>
              <a:t>Made the link bigger</a:t>
            </a:r>
          </a:p>
          <a:p>
            <a:r>
              <a:rPr lang="en-US" dirty="0"/>
              <a:t>No Blackbox testing </a:t>
            </a:r>
          </a:p>
        </p:txBody>
      </p:sp>
    </p:spTree>
    <p:extLst>
      <p:ext uri="{BB962C8B-B14F-4D97-AF65-F5344CB8AC3E}">
        <p14:creationId xmlns:p14="http://schemas.microsoft.com/office/powerpoint/2010/main" val="216115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FCEF2-0C61-4553-A5E7-CC3D8D45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CDF12-C3F1-4857-9D10-9ECF00AC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59" y="3429000"/>
            <a:ext cx="5895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5571-740C-4F19-BB9A-470B892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0FCA-EB17-4BC4-B1F2-FFAA551B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C3D2B-F4BA-419E-9621-7FE1F6CB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1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ABFD-2652-4E45-92A5-E6DD56E2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McGuire</a:t>
            </a:r>
            <a:br>
              <a:rPr lang="en-US" dirty="0"/>
            </a:br>
            <a:r>
              <a:rPr lang="en-US" dirty="0"/>
              <a:t>Configuration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B339-B00B-4CD4-8207-80C815AE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Box test for the prices of books and then categorized them based on how much it costs.</a:t>
            </a:r>
          </a:p>
          <a:p>
            <a:r>
              <a:rPr lang="en-US" dirty="0"/>
              <a:t>if ($price &lt;= 10)</a:t>
            </a:r>
            <a:br>
              <a:rPr lang="en-US" dirty="0"/>
            </a:br>
            <a:r>
              <a:rPr lang="en-US" dirty="0"/>
              <a:t>	cost="Cheap";</a:t>
            </a:r>
            <a:br>
              <a:rPr lang="en-US" dirty="0"/>
            </a:br>
            <a:r>
              <a:rPr lang="en-US" dirty="0"/>
              <a:t>if ($price &lt;= 40)</a:t>
            </a:r>
            <a:br>
              <a:rPr lang="en-US" dirty="0"/>
            </a:br>
            <a:r>
              <a:rPr lang="en-US" dirty="0"/>
              <a:t>	cost="Moderate";</a:t>
            </a:r>
            <a:br>
              <a:rPr lang="en-US" dirty="0"/>
            </a:br>
            <a:r>
              <a:rPr lang="en-US" dirty="0"/>
              <a:t>if ($price &lt;= 100)</a:t>
            </a:r>
            <a:br>
              <a:rPr lang="en-US" dirty="0"/>
            </a:br>
            <a:r>
              <a:rPr lang="en-US" dirty="0"/>
              <a:t>	cost="Expensive";</a:t>
            </a:r>
            <a:br>
              <a:rPr lang="en-US" dirty="0"/>
            </a:br>
            <a:r>
              <a:rPr lang="en-US" dirty="0"/>
              <a:t>if ($price &gt; 100)</a:t>
            </a:r>
            <a:br>
              <a:rPr lang="en-US" dirty="0"/>
            </a:br>
            <a:r>
              <a:rPr lang="en-US" dirty="0"/>
              <a:t>	cost="Really Expensive“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48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1673</TotalTime>
  <Words>300</Words>
  <Application>Microsoft Macintosh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</vt:lpstr>
      <vt:lpstr>Jacob Moore/Team Leader</vt:lpstr>
      <vt:lpstr>PowerPoint Presentation</vt:lpstr>
      <vt:lpstr>The code:</vt:lpstr>
      <vt:lpstr>PHPUnit Blackbox testing:</vt:lpstr>
      <vt:lpstr>James Craig -- Tester</vt:lpstr>
      <vt:lpstr>PowerPoint Presentation</vt:lpstr>
      <vt:lpstr>PowerPoint Presentation</vt:lpstr>
      <vt:lpstr>Josh McGuire Configuration Manager</vt:lpstr>
      <vt:lpstr>Tester: Zack Sprague</vt:lpstr>
      <vt:lpstr>Decision table testing– If a user receives the newsletters</vt:lpstr>
      <vt:lpstr>SCM Manager: Chris Wells</vt:lpstr>
      <vt:lpstr>SCM Manager: Chris Wells</vt:lpstr>
      <vt:lpstr>Reed Inderwiesche – Build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Moore/SCM Manager</dc:title>
  <dc:creator>Jacob Moore</dc:creator>
  <cp:lastModifiedBy>Jacob Moore</cp:lastModifiedBy>
  <cp:revision>31</cp:revision>
  <dcterms:created xsi:type="dcterms:W3CDTF">2019-09-22T19:56:59Z</dcterms:created>
  <dcterms:modified xsi:type="dcterms:W3CDTF">2019-11-04T22:31:19Z</dcterms:modified>
</cp:coreProperties>
</file>