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57"/>
  </p:normalViewPr>
  <p:slideViewPr>
    <p:cSldViewPr snapToGrid="0" snapToObjects="1">
      <p:cViewPr varScale="1">
        <p:scale>
          <a:sx n="86" d="100"/>
          <a:sy n="86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8AE4-912D-B045-8A1C-F5B4D776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61397-FD60-C249-A018-422FE7FB5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E5FF2-6CCD-774E-8ADA-2B54FD08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2318-946E-894F-BAAB-AD630F6D21F3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89A5-3AC9-6C44-8E5F-3247CF47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7F17B-3BCA-2E4C-808F-506DC125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07A8-3DDB-704A-A264-99079FBD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9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21D8-508E-CF4A-96F4-52337284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55424-25AE-1A4A-A487-AD2ACE7C0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E109A-BF60-F542-A962-ABFCB021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2318-946E-894F-BAAB-AD630F6D21F3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FF42B-B9C8-9F4D-81F9-C83C7734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F65D9-C91E-B24E-8548-23F234DB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07A8-3DDB-704A-A264-99079FBD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E4688-1C79-6F4A-872B-48D46A04C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C9F89-2299-BC45-BBB2-EECD342F2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290EB-CA65-C743-B0C2-F9BCB4EA5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2318-946E-894F-BAAB-AD630F6D21F3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A74D8-BA72-A04F-97A7-827B7AAE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446C0-6B66-0A4C-AC91-8D793C94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07A8-3DDB-704A-A264-99079FBD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A051-DC88-6145-BBDA-8F18BFA4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3972-A96E-DF47-9421-2321D52B1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0FB57-73DA-E34B-B86C-6706D0C8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2318-946E-894F-BAAB-AD630F6D21F3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507C4-7353-1D48-96D5-0790A3FD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E2431-A7C8-4340-A316-042F294C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07A8-3DDB-704A-A264-99079FBD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4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2C7C-9A0D-224D-92C8-05CC5A283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DFC8B-3BCD-8A47-B25E-990F41F52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50DD5-5108-7F43-982F-497088CD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2318-946E-894F-BAAB-AD630F6D21F3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C7E50-D280-A14F-AA7B-D97C8B0A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5966A-57C1-AD44-9523-20EAB3C4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07A8-3DDB-704A-A264-99079FBD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748C-D9C8-E745-B98C-6D0C4455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97ED5-E641-3A4E-998C-85329A732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C6A3D-9EC0-624D-87A6-6A993BA44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A4A96-0F80-E445-9873-73260098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2318-946E-894F-BAAB-AD630F6D21F3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A8B10-B28F-F144-AF25-FD0C0C85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674CA-F3D5-9C41-9E66-7D2C677F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07A8-3DDB-704A-A264-99079FBD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5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4E51-9A02-1C44-B047-77ACFCAA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54C75-CA5A-CE41-ACE5-72F82EE0B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6112E-158F-FA4A-B0A6-91BA3FF59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76F34-1BB5-A44D-9187-46C90B13A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EB696-FDE2-2343-AED3-7AF45E011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B13EF-55B3-2743-84D9-FE9F4C25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2318-946E-894F-BAAB-AD630F6D21F3}" type="datetimeFigureOut">
              <a:rPr lang="en-US" smtClean="0"/>
              <a:t>9/15/19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7C288-7685-394C-8E23-C84D61FE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F6446-8E48-A54A-BAED-A8485395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07A8-3DDB-704A-A264-99079FBD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27DD-82AB-8348-91E6-5363B0E3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A5E59-1E7B-FF4C-AC7B-89F9A3DA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2318-946E-894F-BAAB-AD630F6D21F3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E8945-D1E9-3D4E-8628-04DFC87A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065AE-6390-1741-8E0A-9C5C0B43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07A8-3DDB-704A-A264-99079FBD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5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471BE-FC79-7F4C-97AD-61184F6C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2318-946E-894F-BAAB-AD630F6D21F3}" type="datetimeFigureOut">
              <a:rPr lang="en-US" smtClean="0"/>
              <a:t>9/15/19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835A4-B70C-E64A-AC26-1EBED561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75A59-A358-9448-84D5-7A4A522B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07A8-3DDB-704A-A264-99079FBD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2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8B69-DB5C-CE41-9D7C-1646E524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487E8-550E-C441-BAC9-A4F73B148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5D81B-6784-984C-8C22-41C5D424E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FC701-AE13-2445-B321-99D4FD44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2318-946E-894F-BAAB-AD630F6D21F3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F2F91-CB1D-BA4A-ADB3-503DFEBF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3A119-1F11-E942-B28C-1EAC9701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07A8-3DDB-704A-A264-99079FBD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3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BAEC-4A00-6C4C-8333-FB40CFD6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EDB86-19C7-9940-B1BB-2A6635D8D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99C3C-A072-BD46-95BA-BA70DEDC0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81F74-DF7E-A444-BBB2-E091AF027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2318-946E-894F-BAAB-AD630F6D21F3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C101C-B496-394C-9DA9-185992FAC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4EDF9-9693-454B-8D02-17B07F0D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07A8-3DDB-704A-A264-99079FBD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1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E3BFCB-30B7-7640-AEAB-AF7ACBFC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EFA1-9A33-1441-A477-75D79F689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CFD3A-8001-0747-8AB4-D773BBDD7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D2318-946E-894F-BAAB-AD630F6D21F3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564B6-F1F3-7E41-A2DA-8FC88AD31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D7926-F3F5-DC4F-B652-9EC1CD363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B07A8-3DDB-704A-A264-99079FBD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1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3879-0A4B-2A42-B8B5-01AF44FD9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Chris Wells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B88C3-4B4E-554A-A4E1-BD6FFC34E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Sprint 1 (09/16/2019)</a:t>
            </a:r>
          </a:p>
        </p:txBody>
      </p:sp>
    </p:spTree>
    <p:extLst>
      <p:ext uri="{BB962C8B-B14F-4D97-AF65-F5344CB8AC3E}">
        <p14:creationId xmlns:p14="http://schemas.microsoft.com/office/powerpoint/2010/main" val="414526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B681-E64C-3542-AC73-35ABE255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Add Search Bar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B378C-CE0C-B745-935F-9C6D2992E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BAA960-249C-6F4F-8EA9-48F22FD7E3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7" y="3498752"/>
            <a:ext cx="5157787" cy="32236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D20D4-C3C5-644E-ADCF-20356C855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1C8473A-A5AF-234D-9555-C9318DCFC2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501214"/>
            <a:ext cx="5183188" cy="319899"/>
          </a:xfrm>
        </p:spPr>
      </p:pic>
    </p:spTree>
    <p:extLst>
      <p:ext uri="{BB962C8B-B14F-4D97-AF65-F5344CB8AC3E}">
        <p14:creationId xmlns:p14="http://schemas.microsoft.com/office/powerpoint/2010/main" val="7432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D1D7-3EB9-8445-8448-4A1670DD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Add Search Bar Functionality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CF769D-B9CB-844D-97F6-7FD7A966A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569" y="1825625"/>
            <a:ext cx="9360861" cy="4351338"/>
          </a:xfrm>
        </p:spPr>
      </p:pic>
    </p:spTree>
    <p:extLst>
      <p:ext uri="{BB962C8B-B14F-4D97-AF65-F5344CB8AC3E}">
        <p14:creationId xmlns:p14="http://schemas.microsoft.com/office/powerpoint/2010/main" val="184073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44BE-B73A-D548-A2DE-C89A0640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Develop Static Pages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2CE9C-9D82-1443-A457-1FF2DCC2A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8A1523-4740-A44C-AC9B-497A43C4A4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993349"/>
            <a:ext cx="5157787" cy="270803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E87EB-6D44-524E-9BAF-976DDE315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72C2A73-EC04-024D-B658-C8D1071BD3C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199" y="3006726"/>
            <a:ext cx="5724461" cy="2694662"/>
          </a:xfrm>
        </p:spPr>
      </p:pic>
    </p:spTree>
    <p:extLst>
      <p:ext uri="{BB962C8B-B14F-4D97-AF65-F5344CB8AC3E}">
        <p14:creationId xmlns:p14="http://schemas.microsoft.com/office/powerpoint/2010/main" val="369881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Chris Wells</vt:lpstr>
      <vt:lpstr>Task 1: Add Search Bar Functionality</vt:lpstr>
      <vt:lpstr>Task 1: Add Search Bar Functionality (Cont.)</vt:lpstr>
      <vt:lpstr>Task 2: Develop Static Pages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 Wells</dc:title>
  <dc:creator>Microsoft Office User</dc:creator>
  <cp:lastModifiedBy>Microsoft Office User</cp:lastModifiedBy>
  <cp:revision>1</cp:revision>
  <dcterms:created xsi:type="dcterms:W3CDTF">2019-09-16T00:35:30Z</dcterms:created>
  <dcterms:modified xsi:type="dcterms:W3CDTF">2019-09-16T00:43:00Z</dcterms:modified>
</cp:coreProperties>
</file>