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9" r:id="rId6"/>
    <p:sldId id="262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5F0CD6-C97B-0643-95E8-86644719DA96}">
          <p14:sldIdLst>
            <p14:sldId id="256"/>
            <p14:sldId id="267"/>
            <p14:sldId id="258"/>
            <p14:sldId id="260"/>
            <p14:sldId id="269"/>
            <p14:sldId id="262"/>
            <p14:sldId id="268"/>
            <p14:sldId id="263"/>
          </p14:sldIdLst>
        </p14:section>
        <p14:section name="Untitled Section" id="{033F9596-4340-A24B-84BB-9527C275AEB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62"/>
  </p:normalViewPr>
  <p:slideViewPr>
    <p:cSldViewPr snapToGrid="0" snapToObjects="1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439 Sprint 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Moore, Zack Sprague, Craig James, Chris Wells, Joshua McGuire, Reed </a:t>
            </a:r>
            <a:r>
              <a:rPr lang="en-US" dirty="0" err="1"/>
              <a:t>Inderwiesche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DBA6-5930-4F64-9E50-6D88BF52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from this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D1F56-2670-4450-BAFB-420167374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59466"/>
            <a:ext cx="10555852" cy="4354689"/>
          </a:xfrm>
        </p:spPr>
      </p:pic>
    </p:spTree>
    <p:extLst>
      <p:ext uri="{BB962C8B-B14F-4D97-AF65-F5344CB8AC3E}">
        <p14:creationId xmlns:p14="http://schemas.microsoft.com/office/powerpoint/2010/main" val="200602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F84C-56E1-8440-8E13-CDC64C67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Team Lead/Developer: Zack Sprague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F3DD7-F49F-584F-BB46-8F0B3B273B0A}"/>
              </a:ext>
            </a:extLst>
          </p:cNvPr>
          <p:cNvSpPr txBox="1"/>
          <p:nvPr/>
        </p:nvSpPr>
        <p:spPr>
          <a:xfrm>
            <a:off x="1390649" y="2286000"/>
            <a:ext cx="617677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Task: 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1. Set up users in the database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2. Added login button to all the html pages on the nav bar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3. Implemented the login form for users to create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accounts if not already signed 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B82535-4F3F-41B8-A240-7CCDFB18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25" y="1792885"/>
            <a:ext cx="2892840" cy="3272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B8193F-A984-4702-9CEF-50D92E123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837" y="5708650"/>
            <a:ext cx="650159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1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6F1-6918-DB4B-A9C3-59592D78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91629"/>
          </a:xfrm>
        </p:spPr>
        <p:txBody>
          <a:bodyPr/>
          <a:lstStyle/>
          <a:p>
            <a:r>
              <a:rPr lang="en-US" dirty="0"/>
              <a:t>Tester/Developer: Jacob Moore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D32DD-6273-4819-BAE6-A9943A4064A3}"/>
              </a:ext>
            </a:extLst>
          </p:cNvPr>
          <p:cNvSpPr txBox="1"/>
          <p:nvPr/>
        </p:nvSpPr>
        <p:spPr>
          <a:xfrm>
            <a:off x="1520575" y="1561672"/>
            <a:ext cx="1017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Added information to the homepage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91FE43-A698-4413-8713-046ADB8C7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536091"/>
            <a:ext cx="7086600" cy="4019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942BBA-5F71-4422-A8B6-6517C776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78" y="1578228"/>
            <a:ext cx="8134322" cy="49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B404-A523-425C-AECD-2F164A77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Tester/Developer: </a:t>
            </a:r>
            <a:br>
              <a:rPr lang="en-US" dirty="0"/>
            </a:br>
            <a:r>
              <a:rPr lang="en-US" dirty="0"/>
              <a:t>James Craig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CA2E-10E5-423D-B647-35055198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Tasks:</a:t>
            </a:r>
          </a:p>
          <a:p>
            <a:pPr marL="0" indent="0">
              <a:buNone/>
            </a:pPr>
            <a:r>
              <a:rPr lang="en-US" sz="1800"/>
              <a:t>1. Improved layout on book inventory page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48660-CE4A-4491-BC7C-5C57DE589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38" y="376"/>
            <a:ext cx="6702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7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6F1-6918-DB4B-A9C3-59592D7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Manager/Developer: Reed </a:t>
            </a:r>
            <a:r>
              <a:rPr lang="en-US" dirty="0" err="1"/>
              <a:t>Inderwiesche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F011C-BF31-499C-B4A0-ECC93BBF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457200" indent="-457200">
              <a:buAutoNum type="arabicPeriod"/>
            </a:pPr>
            <a:r>
              <a:rPr lang="en-US" dirty="0"/>
              <a:t>Updated the books table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27580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C04E-048C-4A6E-AE61-1AD4F0BC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Manager/Developer: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617A-9BB1-41CF-A4CE-02FD091C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Task:</a:t>
            </a:r>
          </a:p>
          <a:p>
            <a:pPr marL="0" indent="0">
              <a:buNone/>
            </a:pPr>
            <a:r>
              <a:rPr lang="en-US" dirty="0"/>
              <a:t>1. Make the search bar “smarter” and not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147853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6F1-6918-DB4B-A9C3-59592D7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</a:t>
            </a:r>
            <a:br>
              <a:rPr lang="en-US" dirty="0"/>
            </a:br>
            <a:r>
              <a:rPr lang="en-US" dirty="0"/>
              <a:t>Josh McGuire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11F5F-E239-F64C-88CD-19348463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80" y="1996778"/>
            <a:ext cx="7910440" cy="452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494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CSC 439 Sprint Week 2</vt:lpstr>
      <vt:lpstr>Issues from this week</vt:lpstr>
      <vt:lpstr>Team Lead/Developer: Zack Sprague</vt:lpstr>
      <vt:lpstr>Tester/Developer: Jacob Moore</vt:lpstr>
      <vt:lpstr>Tester/Developer:  James Craig</vt:lpstr>
      <vt:lpstr>SCM Manager/Developer: Reed Inderwiesche</vt:lpstr>
      <vt:lpstr>Build Manager/Developer: Chris Wells</vt:lpstr>
      <vt:lpstr>Tester/Developer:  Josh McGuire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439 Sprint Week 2</dc:title>
  <dc:creator>zack.sprague1022@gmail.com</dc:creator>
  <cp:lastModifiedBy>zack.sprague1022@gmail.com</cp:lastModifiedBy>
  <cp:revision>4</cp:revision>
  <dcterms:created xsi:type="dcterms:W3CDTF">2019-09-22T23:10:51Z</dcterms:created>
  <dcterms:modified xsi:type="dcterms:W3CDTF">2019-09-22T23:29:25Z</dcterms:modified>
</cp:coreProperties>
</file>