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76" r:id="rId5"/>
    <p:sldId id="277" r:id="rId6"/>
    <p:sldId id="260" r:id="rId7"/>
    <p:sldId id="278" r:id="rId8"/>
    <p:sldId id="279" r:id="rId9"/>
    <p:sldId id="280" r:id="rId10"/>
    <p:sldId id="281" r:id="rId11"/>
    <p:sldId id="269" r:id="rId12"/>
    <p:sldId id="262" r:id="rId13"/>
    <p:sldId id="282" r:id="rId14"/>
    <p:sldId id="268" r:id="rId15"/>
    <p:sldId id="283" r:id="rId16"/>
    <p:sldId id="275" r:id="rId17"/>
    <p:sldId id="284"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F0CD6-C97B-0643-95E8-86644719DA96}">
          <p14:sldIdLst>
            <p14:sldId id="256"/>
            <p14:sldId id="267"/>
            <p14:sldId id="258"/>
            <p14:sldId id="276"/>
            <p14:sldId id="277"/>
            <p14:sldId id="260"/>
            <p14:sldId id="278"/>
            <p14:sldId id="279"/>
            <p14:sldId id="280"/>
            <p14:sldId id="281"/>
            <p14:sldId id="269"/>
            <p14:sldId id="262"/>
            <p14:sldId id="282"/>
            <p14:sldId id="268"/>
            <p14:sldId id="283"/>
            <p14:sldId id="275"/>
            <p14:sldId id="284"/>
            <p14:sldId id="285"/>
          </p14:sldIdLst>
        </p14:section>
        <p14:section name="Untitled Section" id="{033F9596-4340-A24B-84BB-9527C275AEB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8B51B-D744-4EA4-894C-A01941337CCF}" v="52" dt="2019-09-30T14:20:46.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41" d="100"/>
          <a:sy n="41" d="100"/>
        </p:scale>
        <p:origin x="72" y="16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J Craig" userId="403dfa2b560c16b3" providerId="LiveId" clId="{ED65A641-CA65-41CA-B6BA-3CE2C6B5B55A}"/>
    <pc:docChg chg="custSel mod addSld modSld">
      <pc:chgData name="JJ Craig" userId="403dfa2b560c16b3" providerId="LiveId" clId="{ED65A641-CA65-41CA-B6BA-3CE2C6B5B55A}" dt="2019-09-30T19:55:39.701" v="36" actId="1076"/>
      <pc:docMkLst>
        <pc:docMk/>
      </pc:docMkLst>
      <pc:sldChg chg="modSp">
        <pc:chgData name="JJ Craig" userId="403dfa2b560c16b3" providerId="LiveId" clId="{ED65A641-CA65-41CA-B6BA-3CE2C6B5B55A}" dt="2019-09-30T19:53:49.018" v="5" actId="27636"/>
        <pc:sldMkLst>
          <pc:docMk/>
          <pc:sldMk cId="1468032336" sldId="275"/>
        </pc:sldMkLst>
        <pc:spChg chg="mod">
          <ac:chgData name="JJ Craig" userId="403dfa2b560c16b3" providerId="LiveId" clId="{ED65A641-CA65-41CA-B6BA-3CE2C6B5B55A}" dt="2019-09-30T19:53:49.018" v="5" actId="27636"/>
          <ac:spMkLst>
            <pc:docMk/>
            <pc:sldMk cId="1468032336" sldId="275"/>
            <ac:spMk id="3" creationId="{CDDE009F-4471-4F9C-BE83-99E8BEF18B8A}"/>
          </ac:spMkLst>
        </pc:spChg>
      </pc:sldChg>
      <pc:sldChg chg="addSp delSp modSp add mod setBg">
        <pc:chgData name="JJ Craig" userId="403dfa2b560c16b3" providerId="LiveId" clId="{ED65A641-CA65-41CA-B6BA-3CE2C6B5B55A}" dt="2019-09-30T19:54:59.008" v="15" actId="14100"/>
        <pc:sldMkLst>
          <pc:docMk/>
          <pc:sldMk cId="1093642818" sldId="284"/>
        </pc:sldMkLst>
        <pc:spChg chg="del">
          <ac:chgData name="JJ Craig" userId="403dfa2b560c16b3" providerId="LiveId" clId="{ED65A641-CA65-41CA-B6BA-3CE2C6B5B55A}" dt="2019-09-30T19:54:06.233" v="7" actId="478"/>
          <ac:spMkLst>
            <pc:docMk/>
            <pc:sldMk cId="1093642818" sldId="284"/>
            <ac:spMk id="2" creationId="{F7FF29EB-4483-456C-9FFE-EB6DFAE861E3}"/>
          </ac:spMkLst>
        </pc:spChg>
        <pc:spChg chg="del">
          <ac:chgData name="JJ Craig" userId="403dfa2b560c16b3" providerId="LiveId" clId="{ED65A641-CA65-41CA-B6BA-3CE2C6B5B55A}" dt="2019-09-30T19:54:09.108" v="8"/>
          <ac:spMkLst>
            <pc:docMk/>
            <pc:sldMk cId="1093642818" sldId="284"/>
            <ac:spMk id="3" creationId="{15BD6B90-3AD8-4284-9AD9-6DD47273147D}"/>
          </ac:spMkLst>
        </pc:spChg>
        <pc:spChg chg="add mod">
          <ac:chgData name="JJ Craig" userId="403dfa2b560c16b3" providerId="LiveId" clId="{ED65A641-CA65-41CA-B6BA-3CE2C6B5B55A}" dt="2019-09-30T19:54:59.008" v="15" actId="14100"/>
          <ac:spMkLst>
            <pc:docMk/>
            <pc:sldMk cId="1093642818" sldId="284"/>
            <ac:spMk id="6" creationId="{D1CA654D-2C07-410B-A120-666DDA00F965}"/>
          </ac:spMkLst>
        </pc:spChg>
        <pc:spChg chg="add del">
          <ac:chgData name="JJ Craig" userId="403dfa2b560c16b3" providerId="LiveId" clId="{ED65A641-CA65-41CA-B6BA-3CE2C6B5B55A}" dt="2019-09-30T19:54:26.777" v="10"/>
          <ac:spMkLst>
            <pc:docMk/>
            <pc:sldMk cId="1093642818" sldId="284"/>
            <ac:spMk id="8" creationId="{9434B082-5407-4596-A51B-83A26ACD84BB}"/>
          </ac:spMkLst>
        </pc:spChg>
        <pc:spChg chg="add del">
          <ac:chgData name="JJ Craig" userId="403dfa2b560c16b3" providerId="LiveId" clId="{ED65A641-CA65-41CA-B6BA-3CE2C6B5B55A}" dt="2019-09-30T19:54:39.666" v="11" actId="26606"/>
          <ac:spMkLst>
            <pc:docMk/>
            <pc:sldMk cId="1093642818" sldId="284"/>
            <ac:spMk id="11" creationId="{BEC9E7FA-3295-45ED-8253-D23F9E44E1DA}"/>
          </ac:spMkLst>
        </pc:spChg>
        <pc:spChg chg="add">
          <ac:chgData name="JJ Craig" userId="403dfa2b560c16b3" providerId="LiveId" clId="{ED65A641-CA65-41CA-B6BA-3CE2C6B5B55A}" dt="2019-09-30T19:54:39.666" v="11" actId="26606"/>
          <ac:spMkLst>
            <pc:docMk/>
            <pc:sldMk cId="1093642818" sldId="284"/>
            <ac:spMk id="16" creationId="{9E8A3474-A3A2-4200-9E98-3433E3D193E2}"/>
          </ac:spMkLst>
        </pc:spChg>
        <pc:spChg chg="add">
          <ac:chgData name="JJ Craig" userId="403dfa2b560c16b3" providerId="LiveId" clId="{ED65A641-CA65-41CA-B6BA-3CE2C6B5B55A}" dt="2019-09-30T19:54:39.666" v="11" actId="26606"/>
          <ac:spMkLst>
            <pc:docMk/>
            <pc:sldMk cId="1093642818" sldId="284"/>
            <ac:spMk id="18" creationId="{9A5A698B-F644-41A9-BD67-6316EDB7A951}"/>
          </ac:spMkLst>
        </pc:spChg>
        <pc:spChg chg="add">
          <ac:chgData name="JJ Craig" userId="403dfa2b560c16b3" providerId="LiveId" clId="{ED65A641-CA65-41CA-B6BA-3CE2C6B5B55A}" dt="2019-09-30T19:54:39.666" v="11" actId="26606"/>
          <ac:spMkLst>
            <pc:docMk/>
            <pc:sldMk cId="1093642818" sldId="284"/>
            <ac:spMk id="24" creationId="{35E7CCC3-B903-495C-835D-87A78FB05A01}"/>
          </ac:spMkLst>
        </pc:spChg>
        <pc:spChg chg="add">
          <ac:chgData name="JJ Craig" userId="403dfa2b560c16b3" providerId="LiveId" clId="{ED65A641-CA65-41CA-B6BA-3CE2C6B5B55A}" dt="2019-09-30T19:54:39.666" v="11" actId="26606"/>
          <ac:spMkLst>
            <pc:docMk/>
            <pc:sldMk cId="1093642818" sldId="284"/>
            <ac:spMk id="26" creationId="{584170D1-B32B-4D7D-AA30-9D84747A0574}"/>
          </ac:spMkLst>
        </pc:spChg>
        <pc:grpChg chg="add">
          <ac:chgData name="JJ Craig" userId="403dfa2b560c16b3" providerId="LiveId" clId="{ED65A641-CA65-41CA-B6BA-3CE2C6B5B55A}" dt="2019-09-30T19:54:39.666" v="11" actId="26606"/>
          <ac:grpSpMkLst>
            <pc:docMk/>
            <pc:sldMk cId="1093642818" sldId="284"/>
            <ac:grpSpMk id="20" creationId="{BA916D8B-8E5E-442C-93D2-F10B324962F3}"/>
          </ac:grpSpMkLst>
        </pc:grpChg>
        <pc:picChg chg="add mod">
          <ac:chgData name="JJ Craig" userId="403dfa2b560c16b3" providerId="LiveId" clId="{ED65A641-CA65-41CA-B6BA-3CE2C6B5B55A}" dt="2019-09-30T19:54:39.666" v="11" actId="26606"/>
          <ac:picMkLst>
            <pc:docMk/>
            <pc:sldMk cId="1093642818" sldId="284"/>
            <ac:picMk id="4" creationId="{DD9CBB7D-4045-4F8E-A093-67C5DCC05B96}"/>
          </ac:picMkLst>
        </pc:picChg>
        <pc:picChg chg="add mod">
          <ac:chgData name="JJ Craig" userId="403dfa2b560c16b3" providerId="LiveId" clId="{ED65A641-CA65-41CA-B6BA-3CE2C6B5B55A}" dt="2019-09-30T19:54:39.666" v="11" actId="26606"/>
          <ac:picMkLst>
            <pc:docMk/>
            <pc:sldMk cId="1093642818" sldId="284"/>
            <ac:picMk id="5" creationId="{A2E4E60F-D620-4BD4-802D-3192A94AB29B}"/>
          </ac:picMkLst>
        </pc:picChg>
      </pc:sldChg>
      <pc:sldChg chg="addSp delSp modSp add mod setBg">
        <pc:chgData name="JJ Craig" userId="403dfa2b560c16b3" providerId="LiveId" clId="{ED65A641-CA65-41CA-B6BA-3CE2C6B5B55A}" dt="2019-09-30T19:55:39.701" v="36" actId="1076"/>
        <pc:sldMkLst>
          <pc:docMk/>
          <pc:sldMk cId="272619349" sldId="285"/>
        </pc:sldMkLst>
        <pc:spChg chg="mod">
          <ac:chgData name="JJ Craig" userId="403dfa2b560c16b3" providerId="LiveId" clId="{ED65A641-CA65-41CA-B6BA-3CE2C6B5B55A}" dt="2019-09-30T19:55:30.053" v="34" actId="14100"/>
          <ac:spMkLst>
            <pc:docMk/>
            <pc:sldMk cId="272619349" sldId="285"/>
            <ac:spMk id="2" creationId="{01415A97-64CF-479A-8C08-69CE9414607B}"/>
          </ac:spMkLst>
        </pc:spChg>
        <pc:spChg chg="del">
          <ac:chgData name="JJ Craig" userId="403dfa2b560c16b3" providerId="LiveId" clId="{ED65A641-CA65-41CA-B6BA-3CE2C6B5B55A}" dt="2019-09-30T19:55:10.803" v="17"/>
          <ac:spMkLst>
            <pc:docMk/>
            <pc:sldMk cId="272619349" sldId="285"/>
            <ac:spMk id="3" creationId="{5441A31A-ABC2-4A04-8CED-AF38D1C65D22}"/>
          </ac:spMkLst>
        </pc:spChg>
        <pc:spChg chg="add del">
          <ac:chgData name="JJ Craig" userId="403dfa2b560c16b3" providerId="LiveId" clId="{ED65A641-CA65-41CA-B6BA-3CE2C6B5B55A}" dt="2019-09-30T19:55:32.820" v="35" actId="478"/>
          <ac:spMkLst>
            <pc:docMk/>
            <pc:sldMk cId="272619349" sldId="285"/>
            <ac:spMk id="8" creationId="{AED8B59A-8E44-4681-B08A-5B278F84A142}"/>
          </ac:spMkLst>
        </pc:spChg>
        <pc:picChg chg="add mod">
          <ac:chgData name="JJ Craig" userId="403dfa2b560c16b3" providerId="LiveId" clId="{ED65A641-CA65-41CA-B6BA-3CE2C6B5B55A}" dt="2019-09-30T19:55:39.701" v="36" actId="1076"/>
          <ac:picMkLst>
            <pc:docMk/>
            <pc:sldMk cId="272619349" sldId="285"/>
            <ac:picMk id="4" creationId="{432A1234-4810-469C-87A6-7FCD2BD176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github.com/Jake25k/CSC439/commit/936dd8c58106aa56d24f16705420f8a74779a96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439 Sprint Week 3</a:t>
            </a:r>
          </a:p>
        </p:txBody>
      </p:sp>
      <p:sp>
        <p:nvSpPr>
          <p:cNvPr id="3" name="Subtitle 2"/>
          <p:cNvSpPr>
            <a:spLocks noGrp="1"/>
          </p:cNvSpPr>
          <p:nvPr>
            <p:ph type="subTitle" idx="1"/>
          </p:nvPr>
        </p:nvSpPr>
        <p:spPr/>
        <p:txBody>
          <a:bodyPr/>
          <a:lstStyle/>
          <a:p>
            <a:r>
              <a:rPr lang="en-US" dirty="0"/>
              <a:t>Jacob Moore, Zack Sprague, </a:t>
            </a:r>
            <a:r>
              <a:rPr lang="en-US"/>
              <a:t>James Craig, </a:t>
            </a:r>
            <a:r>
              <a:rPr lang="en-US" dirty="0"/>
              <a:t>Chris Wells, Joshua McGuire, Reed </a:t>
            </a:r>
            <a:r>
              <a:rPr lang="en-US" dirty="0" err="1"/>
              <a:t>Inderwiesche</a:t>
            </a:r>
            <a:endParaRPr lang="en-US" dirty="0"/>
          </a:p>
        </p:txBody>
      </p:sp>
    </p:spTree>
    <p:extLst>
      <p:ext uri="{BB962C8B-B14F-4D97-AF65-F5344CB8AC3E}">
        <p14:creationId xmlns:p14="http://schemas.microsoft.com/office/powerpoint/2010/main" val="39086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485-8B8C-4762-8426-F98DEB8E2DD1}"/>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2E809911-1A66-4B00-B11D-650AC1C46AA0}"/>
              </a:ext>
            </a:extLst>
          </p:cNvPr>
          <p:cNvSpPr>
            <a:spLocks noGrp="1"/>
          </p:cNvSpPr>
          <p:nvPr>
            <p:ph idx="1"/>
          </p:nvPr>
        </p:nvSpPr>
        <p:spPr>
          <a:xfrm>
            <a:off x="1371600" y="1456267"/>
            <a:ext cx="9601200" cy="4411133"/>
          </a:xfrm>
        </p:spPr>
        <p:txBody>
          <a:bodyPr/>
          <a:lstStyle/>
          <a:p>
            <a:r>
              <a:rPr lang="en-US" sz="2800" dirty="0"/>
              <a:t>Testing:</a:t>
            </a:r>
            <a:endParaRPr lang="en-US" dirty="0"/>
          </a:p>
        </p:txBody>
      </p:sp>
      <p:pic>
        <p:nvPicPr>
          <p:cNvPr id="4" name="Picture 3">
            <a:extLst>
              <a:ext uri="{FF2B5EF4-FFF2-40B4-BE49-F238E27FC236}">
                <a16:creationId xmlns:a16="http://schemas.microsoft.com/office/drawing/2014/main" id="{651E10CE-604F-475A-A724-51A9DA1DFFA5}"/>
              </a:ext>
            </a:extLst>
          </p:cNvPr>
          <p:cNvPicPr>
            <a:picLocks noChangeAspect="1"/>
          </p:cNvPicPr>
          <p:nvPr/>
        </p:nvPicPr>
        <p:blipFill>
          <a:blip r:embed="rId2"/>
          <a:stretch>
            <a:fillRect/>
          </a:stretch>
        </p:blipFill>
        <p:spPr>
          <a:xfrm>
            <a:off x="829772" y="4492844"/>
            <a:ext cx="6925656" cy="2127688"/>
          </a:xfrm>
          <a:prstGeom prst="rect">
            <a:avLst/>
          </a:prstGeom>
        </p:spPr>
      </p:pic>
      <p:pic>
        <p:nvPicPr>
          <p:cNvPr id="5" name="Picture 4">
            <a:extLst>
              <a:ext uri="{FF2B5EF4-FFF2-40B4-BE49-F238E27FC236}">
                <a16:creationId xmlns:a16="http://schemas.microsoft.com/office/drawing/2014/main" id="{9D08856C-986E-48F6-867E-940DBD5BFC58}"/>
              </a:ext>
            </a:extLst>
          </p:cNvPr>
          <p:cNvPicPr>
            <a:picLocks noChangeAspect="1"/>
          </p:cNvPicPr>
          <p:nvPr/>
        </p:nvPicPr>
        <p:blipFill>
          <a:blip r:embed="rId3"/>
          <a:stretch>
            <a:fillRect/>
          </a:stretch>
        </p:blipFill>
        <p:spPr>
          <a:xfrm>
            <a:off x="5595169" y="1388466"/>
            <a:ext cx="6504996" cy="3785944"/>
          </a:xfrm>
          <a:prstGeom prst="rect">
            <a:avLst/>
          </a:prstGeom>
        </p:spPr>
      </p:pic>
    </p:spTree>
    <p:extLst>
      <p:ext uri="{BB962C8B-B14F-4D97-AF65-F5344CB8AC3E}">
        <p14:creationId xmlns:p14="http://schemas.microsoft.com/office/powerpoint/2010/main" val="21040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Tester/Developer: Josh McGuire</a:t>
            </a:r>
          </a:p>
        </p:txBody>
      </p:sp>
      <p:sp>
        <p:nvSpPr>
          <p:cNvPr id="5" name="Content Placeholder 4">
            <a:extLst>
              <a:ext uri="{FF2B5EF4-FFF2-40B4-BE49-F238E27FC236}">
                <a16:creationId xmlns:a16="http://schemas.microsoft.com/office/drawing/2014/main" id="{41E2890F-63E2-4453-A70A-F01E31DD91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13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p:txBody>
          <a:bodyPr/>
          <a:lstStyle/>
          <a:p>
            <a:r>
              <a:rPr lang="en-US" dirty="0"/>
              <a:t>Tester/Developer: Reed Inderwiesche</a:t>
            </a:r>
          </a:p>
        </p:txBody>
      </p:sp>
      <p:pic>
        <p:nvPicPr>
          <p:cNvPr id="3" name="Content Placeholder 2">
            <a:extLst>
              <a:ext uri="{FF2B5EF4-FFF2-40B4-BE49-F238E27FC236}">
                <a16:creationId xmlns:a16="http://schemas.microsoft.com/office/drawing/2014/main" id="{FF34AB13-C4F4-4455-B4FB-4EDE15B1C725}"/>
              </a:ext>
            </a:extLst>
          </p:cNvPr>
          <p:cNvPicPr>
            <a:picLocks noGrp="1" noChangeAspect="1"/>
          </p:cNvPicPr>
          <p:nvPr>
            <p:ph idx="1"/>
          </p:nvPr>
        </p:nvPicPr>
        <p:blipFill>
          <a:blip r:embed="rId2"/>
          <a:stretch>
            <a:fillRect/>
          </a:stretch>
        </p:blipFill>
        <p:spPr>
          <a:xfrm>
            <a:off x="626996" y="1246885"/>
            <a:ext cx="6712278" cy="3328704"/>
          </a:xfrm>
          <a:prstGeom prst="rect">
            <a:avLst/>
          </a:prstGeom>
        </p:spPr>
      </p:pic>
      <p:pic>
        <p:nvPicPr>
          <p:cNvPr id="6" name="Picture 5">
            <a:extLst>
              <a:ext uri="{FF2B5EF4-FFF2-40B4-BE49-F238E27FC236}">
                <a16:creationId xmlns:a16="http://schemas.microsoft.com/office/drawing/2014/main" id="{93D27C70-3BA9-4FCD-AB9D-53B0E05D6C0E}"/>
              </a:ext>
            </a:extLst>
          </p:cNvPr>
          <p:cNvPicPr>
            <a:picLocks noChangeAspect="1"/>
          </p:cNvPicPr>
          <p:nvPr/>
        </p:nvPicPr>
        <p:blipFill>
          <a:blip r:embed="rId3"/>
          <a:stretch>
            <a:fillRect/>
          </a:stretch>
        </p:blipFill>
        <p:spPr>
          <a:xfrm>
            <a:off x="742830" y="3998728"/>
            <a:ext cx="6480610" cy="2859272"/>
          </a:xfrm>
          <a:prstGeom prst="rect">
            <a:avLst/>
          </a:prstGeom>
        </p:spPr>
      </p:pic>
      <p:sp>
        <p:nvSpPr>
          <p:cNvPr id="7" name="TextBox 6">
            <a:extLst>
              <a:ext uri="{FF2B5EF4-FFF2-40B4-BE49-F238E27FC236}">
                <a16:creationId xmlns:a16="http://schemas.microsoft.com/office/drawing/2014/main" id="{BB290044-F453-45E2-B4B4-16048D0424D5}"/>
              </a:ext>
            </a:extLst>
          </p:cNvPr>
          <p:cNvSpPr txBox="1"/>
          <p:nvPr/>
        </p:nvSpPr>
        <p:spPr>
          <a:xfrm>
            <a:off x="7789677" y="1246885"/>
            <a:ext cx="4125515" cy="5355312"/>
          </a:xfrm>
          <a:prstGeom prst="rect">
            <a:avLst/>
          </a:prstGeom>
          <a:noFill/>
        </p:spPr>
        <p:txBody>
          <a:bodyPr wrap="square" rtlCol="0">
            <a:spAutoFit/>
          </a:bodyPr>
          <a:lstStyle/>
          <a:p>
            <a:r>
              <a:rPr lang="en-US" dirty="0"/>
              <a:t>* upload book cover image for books that do not have a cover to </a:t>
            </a:r>
            <a:r>
              <a:rPr lang="en-US" dirty="0" err="1"/>
              <a:t>github</a:t>
            </a:r>
            <a:r>
              <a:rPr lang="en-US" dirty="0"/>
              <a:t> repo</a:t>
            </a:r>
          </a:p>
          <a:p>
            <a:r>
              <a:rPr lang="en-US" dirty="0"/>
              <a:t>* update the book table to set the default book value to 'nocover.png'</a:t>
            </a:r>
          </a:p>
          <a:p>
            <a:r>
              <a:rPr lang="en-US" dirty="0"/>
              <a:t>  ALTER TABLE books ALTER COLUMN </a:t>
            </a:r>
            <a:r>
              <a:rPr lang="en-US" dirty="0" err="1"/>
              <a:t>book_img_url</a:t>
            </a:r>
            <a:r>
              <a:rPr lang="en-US" dirty="0"/>
              <a:t> SET DEFAULT 'nocover.png';</a:t>
            </a:r>
          </a:p>
          <a:p>
            <a:r>
              <a:rPr lang="en-US" dirty="0"/>
              <a:t>  UPDATE books SET </a:t>
            </a:r>
            <a:r>
              <a:rPr lang="en-US" dirty="0" err="1"/>
              <a:t>book_img_url</a:t>
            </a:r>
            <a:r>
              <a:rPr lang="en-US" dirty="0"/>
              <a:t> = 'nocover.png';</a:t>
            </a:r>
          </a:p>
          <a:p>
            <a:r>
              <a:rPr lang="en-US" dirty="0"/>
              <a:t>* wrote a book cover downloader script that gets images from abebooks.com</a:t>
            </a:r>
          </a:p>
          <a:p>
            <a:r>
              <a:rPr lang="en-US" dirty="0"/>
              <a:t>* the books that have a cover now have the filename of the book's image</a:t>
            </a:r>
          </a:p>
          <a:p>
            <a:r>
              <a:rPr lang="en-US" dirty="0"/>
              <a:t>  UPDATE books SET </a:t>
            </a:r>
            <a:r>
              <a:rPr lang="en-US" dirty="0" err="1"/>
              <a:t>book_img_url</a:t>
            </a:r>
            <a:r>
              <a:rPr lang="en-US" dirty="0"/>
              <a:t> = </a:t>
            </a:r>
            <a:r>
              <a:rPr lang="en-US" dirty="0" err="1"/>
              <a:t>isbn</a:t>
            </a:r>
            <a:r>
              <a:rPr lang="en-US" dirty="0"/>
              <a:t> || '-us.jpg' WHERE </a:t>
            </a:r>
            <a:r>
              <a:rPr lang="en-US" dirty="0" err="1"/>
              <a:t>isbn</a:t>
            </a:r>
            <a:r>
              <a:rPr lang="en-US" dirty="0"/>
              <a:t> &gt; 9780000000000;</a:t>
            </a:r>
          </a:p>
          <a:p>
            <a:r>
              <a:rPr lang="en-US" dirty="0"/>
              <a:t>* downloaded book covers for all books with a 978- </a:t>
            </a:r>
            <a:r>
              <a:rPr lang="en-US" dirty="0" err="1"/>
              <a:t>isbn</a:t>
            </a:r>
            <a:r>
              <a:rPr lang="en-US" dirty="0"/>
              <a:t> number</a:t>
            </a:r>
          </a:p>
          <a:p>
            <a:endParaRPr lang="en-US" dirty="0"/>
          </a:p>
        </p:txBody>
      </p:sp>
    </p:spTree>
    <p:extLst>
      <p:ext uri="{BB962C8B-B14F-4D97-AF65-F5344CB8AC3E}">
        <p14:creationId xmlns:p14="http://schemas.microsoft.com/office/powerpoint/2010/main" val="427580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760BA-F934-41DF-9055-D865790F06C7}"/>
              </a:ext>
            </a:extLst>
          </p:cNvPr>
          <p:cNvPicPr>
            <a:picLocks noGrp="1" noChangeAspect="1"/>
          </p:cNvPicPr>
          <p:nvPr>
            <p:ph idx="1"/>
          </p:nvPr>
        </p:nvPicPr>
        <p:blipFill>
          <a:blip r:embed="rId2"/>
          <a:stretch>
            <a:fillRect/>
          </a:stretch>
        </p:blipFill>
        <p:spPr>
          <a:xfrm>
            <a:off x="792736" y="0"/>
            <a:ext cx="11399264" cy="6858000"/>
          </a:xfrm>
          <a:prstGeom prst="rect">
            <a:avLst/>
          </a:prstGeom>
        </p:spPr>
      </p:pic>
    </p:spTree>
    <p:extLst>
      <p:ext uri="{BB962C8B-B14F-4D97-AF65-F5344CB8AC3E}">
        <p14:creationId xmlns:p14="http://schemas.microsoft.com/office/powerpoint/2010/main" val="283105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 Modify SQL Queries to Eliminate the Possibility of SQL Injection</a:t>
            </a:r>
          </a:p>
          <a:p>
            <a:pPr marL="0" indent="0">
              <a:buNone/>
            </a:pPr>
            <a:endParaRPr lang="en-US" dirty="0"/>
          </a:p>
        </p:txBody>
      </p:sp>
      <p:pic>
        <p:nvPicPr>
          <p:cNvPr id="5" name="Picture 4">
            <a:extLst>
              <a:ext uri="{FF2B5EF4-FFF2-40B4-BE49-F238E27FC236}">
                <a16:creationId xmlns:a16="http://schemas.microsoft.com/office/drawing/2014/main" id="{830498F1-596D-49BE-AB80-D43BC5788014}"/>
              </a:ext>
            </a:extLst>
          </p:cNvPr>
          <p:cNvPicPr>
            <a:picLocks noChangeAspect="1"/>
          </p:cNvPicPr>
          <p:nvPr/>
        </p:nvPicPr>
        <p:blipFill>
          <a:blip r:embed="rId2"/>
          <a:stretch>
            <a:fillRect/>
          </a:stretch>
        </p:blipFill>
        <p:spPr>
          <a:xfrm>
            <a:off x="1609088" y="3095238"/>
            <a:ext cx="9126224" cy="2772162"/>
          </a:xfrm>
          <a:prstGeom prst="rect">
            <a:avLst/>
          </a:prstGeom>
        </p:spPr>
      </p:pic>
    </p:spTree>
    <p:extLst>
      <p:ext uri="{BB962C8B-B14F-4D97-AF65-F5344CB8AC3E}">
        <p14:creationId xmlns:p14="http://schemas.microsoft.com/office/powerpoint/2010/main" val="14785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 Add Text Showing a Summary of Search Results</a:t>
            </a:r>
          </a:p>
          <a:p>
            <a:pPr marL="0" indent="0">
              <a:buNone/>
            </a:pPr>
            <a:endParaRPr lang="en-US" dirty="0"/>
          </a:p>
        </p:txBody>
      </p:sp>
      <p:pic>
        <p:nvPicPr>
          <p:cNvPr id="6" name="Picture 5">
            <a:extLst>
              <a:ext uri="{FF2B5EF4-FFF2-40B4-BE49-F238E27FC236}">
                <a16:creationId xmlns:a16="http://schemas.microsoft.com/office/drawing/2014/main" id="{BD8A7DD9-34AA-4D53-9445-DE59C7E21147}"/>
              </a:ext>
            </a:extLst>
          </p:cNvPr>
          <p:cNvPicPr>
            <a:picLocks noChangeAspect="1"/>
          </p:cNvPicPr>
          <p:nvPr/>
        </p:nvPicPr>
        <p:blipFill>
          <a:blip r:embed="rId2"/>
          <a:stretch>
            <a:fillRect/>
          </a:stretch>
        </p:blipFill>
        <p:spPr>
          <a:xfrm>
            <a:off x="1219200" y="3790562"/>
            <a:ext cx="10616162" cy="1791477"/>
          </a:xfrm>
          <a:prstGeom prst="rect">
            <a:avLst/>
          </a:prstGeom>
        </p:spPr>
      </p:pic>
    </p:spTree>
    <p:extLst>
      <p:ext uri="{BB962C8B-B14F-4D97-AF65-F5344CB8AC3E}">
        <p14:creationId xmlns:p14="http://schemas.microsoft.com/office/powerpoint/2010/main" val="153497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9B26-1FC6-4919-8EBF-49D9E62E29EB}"/>
              </a:ext>
            </a:extLst>
          </p:cNvPr>
          <p:cNvSpPr>
            <a:spLocks noGrp="1"/>
          </p:cNvSpPr>
          <p:nvPr>
            <p:ph type="title"/>
          </p:nvPr>
        </p:nvSpPr>
        <p:spPr/>
        <p:txBody>
          <a:bodyPr/>
          <a:lstStyle/>
          <a:p>
            <a:r>
              <a:rPr lang="en-US" dirty="0"/>
              <a:t>SCM Manager: Zach Sprague</a:t>
            </a:r>
          </a:p>
        </p:txBody>
      </p:sp>
      <p:sp>
        <p:nvSpPr>
          <p:cNvPr id="3" name="Content Placeholder 2">
            <a:extLst>
              <a:ext uri="{FF2B5EF4-FFF2-40B4-BE49-F238E27FC236}">
                <a16:creationId xmlns:a16="http://schemas.microsoft.com/office/drawing/2014/main" id="{CDDE009F-4471-4F9C-BE83-99E8BEF18B8A}"/>
              </a:ext>
            </a:extLst>
          </p:cNvPr>
          <p:cNvSpPr>
            <a:spLocks noGrp="1"/>
          </p:cNvSpPr>
          <p:nvPr>
            <p:ph idx="1"/>
          </p:nvPr>
        </p:nvSpPr>
        <p:spPr>
          <a:xfrm>
            <a:off x="1371600" y="1411705"/>
            <a:ext cx="9601200" cy="5446295"/>
          </a:xfrm>
        </p:spPr>
        <p:txBody>
          <a:bodyPr>
            <a:normAutofit/>
          </a:bodyPr>
          <a:lstStyle/>
          <a:p>
            <a:r>
              <a:rPr lang="en-US" dirty="0"/>
              <a:t>Tasks: </a:t>
            </a:r>
            <a:br>
              <a:rPr lang="en-US" dirty="0"/>
            </a:br>
            <a:r>
              <a:rPr lang="en-US" dirty="0"/>
              <a:t>1. Add a create new user link on the login form</a:t>
            </a:r>
          </a:p>
          <a:p>
            <a:endParaRPr lang="en-US" dirty="0"/>
          </a:p>
          <a:p>
            <a:r>
              <a:rPr lang="en-US" dirty="0"/>
              <a:t>2. Implemented the login form for users to create</a:t>
            </a:r>
          </a:p>
          <a:p>
            <a:r>
              <a:rPr lang="en-US" dirty="0"/>
              <a:t>accounts if not already signed up</a:t>
            </a:r>
          </a:p>
          <a:p>
            <a:endParaRPr lang="en-US" dirty="0"/>
          </a:p>
          <a:p>
            <a:r>
              <a:rPr lang="en-US" dirty="0"/>
              <a:t>3. Once the user has an account, they can then login with their username and password.</a:t>
            </a:r>
          </a:p>
          <a:p>
            <a:endParaRPr lang="en-US" dirty="0"/>
          </a:p>
          <a:p>
            <a:r>
              <a:rPr lang="en-US" dirty="0"/>
              <a:t>4. For next sprint, the login button needs to switch to logout once a user is logged in. Also to make error messages look more professional.</a:t>
            </a:r>
          </a:p>
          <a:p>
            <a:endParaRPr lang="en-US" dirty="0"/>
          </a:p>
          <a:p>
            <a:r>
              <a:rPr lang="en-US" dirty="0"/>
              <a:t>5. Need to implement password hashing. PostgreSQL uses </a:t>
            </a:r>
            <a:r>
              <a:rPr lang="en-US" dirty="0" err="1"/>
              <a:t>pg_crypto</a:t>
            </a:r>
            <a:r>
              <a:rPr lang="en-US" dirty="0"/>
              <a:t> for this.</a:t>
            </a:r>
          </a:p>
          <a:p>
            <a:endParaRPr lang="en-US" dirty="0"/>
          </a:p>
          <a:p>
            <a:endParaRPr lang="en-US" dirty="0"/>
          </a:p>
        </p:txBody>
      </p:sp>
    </p:spTree>
    <p:extLst>
      <p:ext uri="{BB962C8B-B14F-4D97-AF65-F5344CB8AC3E}">
        <p14:creationId xmlns:p14="http://schemas.microsoft.com/office/powerpoint/2010/main" val="1468032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E8A3474-A3A2-4200-9E98-3433E3D19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1"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2"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4" name="Rectangle 23">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D9CBB7D-4045-4F8E-A093-67C5DCC05B96}"/>
              </a:ext>
            </a:extLst>
          </p:cNvPr>
          <p:cNvPicPr>
            <a:picLocks noChangeAspect="1"/>
          </p:cNvPicPr>
          <p:nvPr/>
        </p:nvPicPr>
        <p:blipFill>
          <a:blip r:embed="rId2"/>
          <a:stretch>
            <a:fillRect/>
          </a:stretch>
        </p:blipFill>
        <p:spPr>
          <a:xfrm>
            <a:off x="1468531" y="1289920"/>
            <a:ext cx="4112616" cy="4250767"/>
          </a:xfrm>
          <a:prstGeom prst="rect">
            <a:avLst/>
          </a:prstGeom>
        </p:spPr>
      </p:pic>
      <p:sp>
        <p:nvSpPr>
          <p:cNvPr id="26" name="Rectangle 25">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2E4E60F-D620-4BD4-802D-3192A94AB29B}"/>
              </a:ext>
            </a:extLst>
          </p:cNvPr>
          <p:cNvPicPr>
            <a:picLocks noGrp="1" noChangeAspect="1"/>
          </p:cNvPicPr>
          <p:nvPr>
            <p:ph idx="1"/>
          </p:nvPr>
        </p:nvPicPr>
        <p:blipFill>
          <a:blip r:embed="rId3"/>
          <a:stretch>
            <a:fillRect/>
          </a:stretch>
        </p:blipFill>
        <p:spPr>
          <a:xfrm>
            <a:off x="6599339" y="1289920"/>
            <a:ext cx="4112616" cy="4250767"/>
          </a:xfrm>
          <a:prstGeom prst="rect">
            <a:avLst/>
          </a:prstGeom>
        </p:spPr>
      </p:pic>
      <p:sp>
        <p:nvSpPr>
          <p:cNvPr id="6" name="Rectangle 5">
            <a:extLst>
              <a:ext uri="{FF2B5EF4-FFF2-40B4-BE49-F238E27FC236}">
                <a16:creationId xmlns:a16="http://schemas.microsoft.com/office/drawing/2014/main" id="{D1CA654D-2C07-410B-A120-666DDA00F965}"/>
              </a:ext>
            </a:extLst>
          </p:cNvPr>
          <p:cNvSpPr/>
          <p:nvPr/>
        </p:nvSpPr>
        <p:spPr>
          <a:xfrm>
            <a:off x="1184790" y="6107205"/>
            <a:ext cx="10242185" cy="369332"/>
          </a:xfrm>
          <a:prstGeom prst="rect">
            <a:avLst/>
          </a:prstGeom>
        </p:spPr>
        <p:txBody>
          <a:bodyPr wrap="square">
            <a:spAutoFit/>
          </a:bodyPr>
          <a:lstStyle/>
          <a:p>
            <a:r>
              <a:rPr lang="en-US" dirty="0">
                <a:hlinkClick r:id="rId4"/>
              </a:rPr>
              <a:t>https://github.com/Jake25k/CSC439/commit/936dd8c58106aa56d24f16705420f8a74779a960</a:t>
            </a:r>
            <a:endParaRPr lang="en-US" dirty="0"/>
          </a:p>
        </p:txBody>
      </p:sp>
    </p:spTree>
    <p:extLst>
      <p:ext uri="{BB962C8B-B14F-4D97-AF65-F5344CB8AC3E}">
        <p14:creationId xmlns:p14="http://schemas.microsoft.com/office/powerpoint/2010/main" val="1093642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5A97-64CF-479A-8C08-69CE9414607B}"/>
              </a:ext>
            </a:extLst>
          </p:cNvPr>
          <p:cNvSpPr>
            <a:spLocks noGrp="1"/>
          </p:cNvSpPr>
          <p:nvPr>
            <p:ph type="title"/>
          </p:nvPr>
        </p:nvSpPr>
        <p:spPr>
          <a:xfrm>
            <a:off x="1371600" y="685800"/>
            <a:ext cx="5427785" cy="1485900"/>
          </a:xfrm>
        </p:spPr>
        <p:txBody>
          <a:bodyPr>
            <a:normAutofit/>
          </a:bodyPr>
          <a:lstStyle/>
          <a:p>
            <a:r>
              <a:rPr lang="en-US" dirty="0"/>
              <a:t>Create New User</a:t>
            </a:r>
          </a:p>
        </p:txBody>
      </p:sp>
      <p:pic>
        <p:nvPicPr>
          <p:cNvPr id="4" name="Content Placeholder 4">
            <a:extLst>
              <a:ext uri="{FF2B5EF4-FFF2-40B4-BE49-F238E27FC236}">
                <a16:creationId xmlns:a16="http://schemas.microsoft.com/office/drawing/2014/main" id="{432A1234-4810-469C-87A6-7FCD2BD17607}"/>
              </a:ext>
            </a:extLst>
          </p:cNvPr>
          <p:cNvPicPr>
            <a:picLocks noChangeAspect="1"/>
          </p:cNvPicPr>
          <p:nvPr/>
        </p:nvPicPr>
        <p:blipFill>
          <a:blip r:embed="rId2"/>
          <a:stretch>
            <a:fillRect/>
          </a:stretch>
        </p:blipFill>
        <p:spPr>
          <a:xfrm>
            <a:off x="5692365" y="1428750"/>
            <a:ext cx="2597634" cy="5247747"/>
          </a:xfrm>
          <a:prstGeom prst="rect">
            <a:avLst/>
          </a:prstGeom>
        </p:spPr>
      </p:pic>
    </p:spTree>
    <p:extLst>
      <p:ext uri="{BB962C8B-B14F-4D97-AF65-F5344CB8AC3E}">
        <p14:creationId xmlns:p14="http://schemas.microsoft.com/office/powerpoint/2010/main" val="27261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DBA6-5930-4F64-9E50-6D88BF5212E6}"/>
              </a:ext>
            </a:extLst>
          </p:cNvPr>
          <p:cNvSpPr>
            <a:spLocks noGrp="1"/>
          </p:cNvSpPr>
          <p:nvPr>
            <p:ph type="title"/>
          </p:nvPr>
        </p:nvSpPr>
        <p:spPr/>
        <p:txBody>
          <a:bodyPr/>
          <a:lstStyle/>
          <a:p>
            <a:r>
              <a:rPr lang="en-US" dirty="0"/>
              <a:t>Issues from this week</a:t>
            </a:r>
          </a:p>
        </p:txBody>
      </p:sp>
      <p:pic>
        <p:nvPicPr>
          <p:cNvPr id="6" name="Content Placeholder 5">
            <a:extLst>
              <a:ext uri="{FF2B5EF4-FFF2-40B4-BE49-F238E27FC236}">
                <a16:creationId xmlns:a16="http://schemas.microsoft.com/office/drawing/2014/main" id="{A277B82F-5801-4859-A4EA-5E8EBAE911B1}"/>
              </a:ext>
            </a:extLst>
          </p:cNvPr>
          <p:cNvPicPr>
            <a:picLocks noGrp="1" noChangeAspect="1"/>
          </p:cNvPicPr>
          <p:nvPr>
            <p:ph idx="1"/>
          </p:nvPr>
        </p:nvPicPr>
        <p:blipFill>
          <a:blip r:embed="rId2"/>
          <a:stretch>
            <a:fillRect/>
          </a:stretch>
        </p:blipFill>
        <p:spPr>
          <a:xfrm>
            <a:off x="1371599" y="2067339"/>
            <a:ext cx="10272903" cy="3772081"/>
          </a:xfrm>
          <a:prstGeom prst="rect">
            <a:avLst/>
          </a:prstGeom>
        </p:spPr>
      </p:pic>
    </p:spTree>
    <p:extLst>
      <p:ext uri="{BB962C8B-B14F-4D97-AF65-F5344CB8AC3E}">
        <p14:creationId xmlns:p14="http://schemas.microsoft.com/office/powerpoint/2010/main" val="20060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F84C-56E1-8440-8E13-CDC64C67D5A1}"/>
              </a:ext>
            </a:extLst>
          </p:cNvPr>
          <p:cNvSpPr>
            <a:spLocks noGrp="1"/>
          </p:cNvSpPr>
          <p:nvPr>
            <p:ph type="title"/>
          </p:nvPr>
        </p:nvSpPr>
        <p:spPr>
          <a:xfrm>
            <a:off x="1390650" y="685800"/>
            <a:ext cx="9886950" cy="1485900"/>
          </a:xfrm>
        </p:spPr>
        <p:txBody>
          <a:bodyPr vert="horz" lIns="91440" tIns="45720" rIns="91440" bIns="45720" rtlCol="0" anchor="t">
            <a:normAutofit/>
          </a:bodyPr>
          <a:lstStyle/>
          <a:p>
            <a:r>
              <a:rPr lang="en-US" dirty="0"/>
              <a:t>Team Lead/Developer: James Craig</a:t>
            </a:r>
          </a:p>
        </p:txBody>
      </p:sp>
      <p:sp>
        <p:nvSpPr>
          <p:cNvPr id="8" name="TextBox 7">
            <a:extLst>
              <a:ext uri="{FF2B5EF4-FFF2-40B4-BE49-F238E27FC236}">
                <a16:creationId xmlns:a16="http://schemas.microsoft.com/office/drawing/2014/main" id="{717F3DD7-F49F-584F-BB46-8F0B3B273B0A}"/>
              </a:ext>
            </a:extLst>
          </p:cNvPr>
          <p:cNvSpPr txBox="1"/>
          <p:nvPr/>
        </p:nvSpPr>
        <p:spPr>
          <a:xfrm>
            <a:off x="1390649" y="2286000"/>
            <a:ext cx="6176776"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dirty="0">
                <a:solidFill>
                  <a:schemeClr val="tx2"/>
                </a:solidFill>
              </a:rPr>
              <a:t>Task: </a:t>
            </a:r>
            <a:br>
              <a:rPr lang="en-US" dirty="0">
                <a:solidFill>
                  <a:schemeClr val="tx2"/>
                </a:solidFill>
              </a:rPr>
            </a:br>
            <a:r>
              <a:rPr lang="en-US" dirty="0">
                <a:solidFill>
                  <a:schemeClr val="tx2"/>
                </a:solidFill>
              </a:rPr>
              <a:t>Create pagination for the Book Inventory page</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Issues:</a:t>
            </a:r>
          </a:p>
          <a:p>
            <a:pPr indent="-384048" defTabSz="914400">
              <a:lnSpc>
                <a:spcPct val="94000"/>
              </a:lnSpc>
              <a:spcAft>
                <a:spcPts val="200"/>
              </a:spcAft>
              <a:buFont typeface="Franklin Gothic Book" panose="020B0503020102020204" pitchFamily="34" charset="0"/>
            </a:pPr>
            <a:r>
              <a:rPr lang="en-US" dirty="0">
                <a:solidFill>
                  <a:schemeClr val="tx2"/>
                </a:solidFill>
              </a:rPr>
              <a:t>Running from a localhost </a:t>
            </a:r>
            <a:r>
              <a:rPr lang="en-US" dirty="0" err="1">
                <a:solidFill>
                  <a:schemeClr val="tx2"/>
                </a:solidFill>
              </a:rPr>
              <a:t>dataserver</a:t>
            </a:r>
            <a:r>
              <a:rPr lang="en-US" dirty="0">
                <a:solidFill>
                  <a:schemeClr val="tx2"/>
                </a:solidFill>
              </a:rPr>
              <a:t> vs. live server</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Testing:</a:t>
            </a:r>
          </a:p>
          <a:p>
            <a:pPr indent="-384048" defTabSz="914400">
              <a:lnSpc>
                <a:spcPct val="94000"/>
              </a:lnSpc>
              <a:spcAft>
                <a:spcPts val="200"/>
              </a:spcAft>
              <a:buFont typeface="Franklin Gothic Book" panose="020B0503020102020204" pitchFamily="34" charset="0"/>
            </a:pPr>
            <a:r>
              <a:rPr lang="en-US" dirty="0">
                <a:solidFill>
                  <a:schemeClr val="tx2"/>
                </a:solidFill>
              </a:rPr>
              <a:t>Test as I implemented (</a:t>
            </a:r>
            <a:r>
              <a:rPr lang="en-US" dirty="0" err="1">
                <a:solidFill>
                  <a:schemeClr val="tx2"/>
                </a:solidFill>
              </a:rPr>
              <a:t>whitebox</a:t>
            </a:r>
            <a:r>
              <a:rPr lang="en-US" dirty="0">
                <a:solidFill>
                  <a:schemeClr val="tx2"/>
                </a:solidFill>
              </a:rPr>
              <a:t>)</a:t>
            </a:r>
          </a:p>
        </p:txBody>
      </p:sp>
    </p:spTree>
    <p:extLst>
      <p:ext uri="{BB962C8B-B14F-4D97-AF65-F5344CB8AC3E}">
        <p14:creationId xmlns:p14="http://schemas.microsoft.com/office/powerpoint/2010/main" val="140981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17E1-311D-4EE5-8D3E-D686020BB031}"/>
              </a:ext>
            </a:extLst>
          </p:cNvPr>
          <p:cNvSpPr>
            <a:spLocks noGrp="1"/>
          </p:cNvSpPr>
          <p:nvPr>
            <p:ph type="title"/>
          </p:nvPr>
        </p:nvSpPr>
        <p:spPr>
          <a:xfrm>
            <a:off x="1007707" y="97971"/>
            <a:ext cx="9601200" cy="1485900"/>
          </a:xfrm>
        </p:spPr>
        <p:txBody>
          <a:bodyPr/>
          <a:lstStyle/>
          <a:p>
            <a:r>
              <a:rPr lang="en-US" dirty="0"/>
              <a:t>Last Week</a:t>
            </a:r>
          </a:p>
        </p:txBody>
      </p:sp>
      <p:pic>
        <p:nvPicPr>
          <p:cNvPr id="4" name="Content Placeholder 3">
            <a:extLst>
              <a:ext uri="{FF2B5EF4-FFF2-40B4-BE49-F238E27FC236}">
                <a16:creationId xmlns:a16="http://schemas.microsoft.com/office/drawing/2014/main" id="{8D8FAB2E-5E8E-4673-9F40-B84C212DE491}"/>
              </a:ext>
            </a:extLst>
          </p:cNvPr>
          <p:cNvPicPr>
            <a:picLocks noGrp="1" noChangeAspect="1"/>
          </p:cNvPicPr>
          <p:nvPr>
            <p:ph idx="1"/>
          </p:nvPr>
        </p:nvPicPr>
        <p:blipFill>
          <a:blip r:embed="rId2"/>
          <a:stretch>
            <a:fillRect/>
          </a:stretch>
        </p:blipFill>
        <p:spPr>
          <a:xfrm>
            <a:off x="895739" y="1108691"/>
            <a:ext cx="11296261" cy="5749309"/>
          </a:xfrm>
          <a:prstGeom prst="rect">
            <a:avLst/>
          </a:prstGeom>
        </p:spPr>
      </p:pic>
    </p:spTree>
    <p:extLst>
      <p:ext uri="{BB962C8B-B14F-4D97-AF65-F5344CB8AC3E}">
        <p14:creationId xmlns:p14="http://schemas.microsoft.com/office/powerpoint/2010/main" val="387587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1C20-9EF6-4029-A400-D83540C479E8}"/>
              </a:ext>
            </a:extLst>
          </p:cNvPr>
          <p:cNvSpPr>
            <a:spLocks noGrp="1"/>
          </p:cNvSpPr>
          <p:nvPr>
            <p:ph type="title"/>
          </p:nvPr>
        </p:nvSpPr>
        <p:spPr>
          <a:xfrm>
            <a:off x="867731" y="163400"/>
            <a:ext cx="9601200" cy="1485900"/>
          </a:xfrm>
        </p:spPr>
        <p:txBody>
          <a:bodyPr/>
          <a:lstStyle/>
          <a:p>
            <a:r>
              <a:rPr lang="en-US" dirty="0"/>
              <a:t>This Week</a:t>
            </a:r>
          </a:p>
        </p:txBody>
      </p:sp>
      <p:sp>
        <p:nvSpPr>
          <p:cNvPr id="11" name="TextBox 10">
            <a:extLst>
              <a:ext uri="{FF2B5EF4-FFF2-40B4-BE49-F238E27FC236}">
                <a16:creationId xmlns:a16="http://schemas.microsoft.com/office/drawing/2014/main" id="{001A7779-AAED-4AC5-ABC2-0C5411162929}"/>
              </a:ext>
            </a:extLst>
          </p:cNvPr>
          <p:cNvSpPr txBox="1"/>
          <p:nvPr/>
        </p:nvSpPr>
        <p:spPr>
          <a:xfrm>
            <a:off x="728134" y="1257035"/>
            <a:ext cx="4360333" cy="5262979"/>
          </a:xfrm>
          <a:prstGeom prst="rect">
            <a:avLst/>
          </a:prstGeom>
          <a:noFill/>
        </p:spPr>
        <p:txBody>
          <a:bodyPr wrap="square" rtlCol="0">
            <a:spAutoFit/>
          </a:bodyPr>
          <a:lstStyle/>
          <a:p>
            <a:r>
              <a:rPr lang="en-US" sz="1200" dirty="0"/>
              <a:t>$display = 10;</a:t>
            </a:r>
          </a:p>
          <a:p>
            <a:endParaRPr lang="en-US" sz="1200" dirty="0"/>
          </a:p>
          <a:p>
            <a:r>
              <a:rPr lang="en-US" sz="1200" dirty="0"/>
              <a:t>if (</a:t>
            </a:r>
            <a:r>
              <a:rPr lang="en-US" sz="1200" dirty="0" err="1"/>
              <a:t>isset</a:t>
            </a:r>
            <a:r>
              <a:rPr lang="en-US" sz="1200" dirty="0"/>
              <a:t>($_GET['p']) &amp;&amp; </a:t>
            </a:r>
            <a:r>
              <a:rPr lang="en-US" sz="1200" dirty="0" err="1"/>
              <a:t>is_numeric</a:t>
            </a:r>
            <a:r>
              <a:rPr lang="en-US" sz="1200" dirty="0"/>
              <a:t>($_GET['p'])){</a:t>
            </a:r>
          </a:p>
          <a:p>
            <a:r>
              <a:rPr lang="en-US" sz="1200" dirty="0"/>
              <a:t>	$pages = $_GET['p'];</a:t>
            </a:r>
          </a:p>
          <a:p>
            <a:r>
              <a:rPr lang="en-US" sz="1200" dirty="0"/>
              <a:t>}else{</a:t>
            </a:r>
          </a:p>
          <a:p>
            <a:r>
              <a:rPr lang="en-US" sz="1200" dirty="0"/>
              <a:t>	$</a:t>
            </a:r>
            <a:r>
              <a:rPr lang="en-US" sz="1200" dirty="0" err="1"/>
              <a:t>db_con</a:t>
            </a:r>
            <a:r>
              <a:rPr lang="en-US" sz="1200" dirty="0"/>
              <a:t> = </a:t>
            </a:r>
            <a:r>
              <a:rPr lang="en-US" sz="1200" dirty="0" err="1"/>
              <a:t>pg_connect</a:t>
            </a:r>
            <a:r>
              <a:rPr lang="en-US" sz="1200" dirty="0"/>
              <a:t>(</a:t>
            </a:r>
            <a:r>
              <a:rPr lang="en-US" sz="1200" dirty="0">
                <a:highlight>
                  <a:srgbClr val="000000"/>
                </a:highlight>
              </a:rPr>
              <a:t>"host=ec2-54-235-100-99.compute-1.amazonaws.com port=5432 </a:t>
            </a:r>
            <a:r>
              <a:rPr lang="en-US" sz="1200" dirty="0" err="1">
                <a:highlight>
                  <a:srgbClr val="000000"/>
                </a:highlight>
              </a:rPr>
              <a:t>dbname</a:t>
            </a:r>
            <a:r>
              <a:rPr lang="en-US" sz="1200" dirty="0">
                <a:highlight>
                  <a:srgbClr val="000000"/>
                </a:highlight>
              </a:rPr>
              <a:t>=db8u3gdkjq4l6i user=</a:t>
            </a:r>
            <a:r>
              <a:rPr lang="en-US" sz="1200" dirty="0" err="1">
                <a:highlight>
                  <a:srgbClr val="000000"/>
                </a:highlight>
              </a:rPr>
              <a:t>oihnrigiktbsug</a:t>
            </a:r>
            <a:r>
              <a:rPr lang="en-US" sz="1200" dirty="0">
                <a:highlight>
                  <a:srgbClr val="000000"/>
                </a:highlight>
              </a:rPr>
              <a:t> password=03f8fa546db912cfc133c1faa898ef14cd26324691f4ba13ee09d89db73c9e8f"</a:t>
            </a:r>
            <a:r>
              <a:rPr lang="en-US" sz="1200" dirty="0"/>
              <a:t>);</a:t>
            </a:r>
          </a:p>
          <a:p>
            <a:r>
              <a:rPr lang="en-US" sz="1200" dirty="0"/>
              <a:t>	$query = </a:t>
            </a:r>
            <a:r>
              <a:rPr lang="en-US" sz="1200" dirty="0" err="1"/>
              <a:t>pg_query</a:t>
            </a:r>
            <a:r>
              <a:rPr lang="en-US" sz="1200" dirty="0"/>
              <a:t>($</a:t>
            </a:r>
            <a:r>
              <a:rPr lang="en-US" sz="1200" dirty="0" err="1"/>
              <a:t>db_con</a:t>
            </a:r>
            <a:r>
              <a:rPr lang="en-US" sz="1200" dirty="0"/>
              <a:t>, "SELECT COUNT(*) from books");</a:t>
            </a:r>
          </a:p>
          <a:p>
            <a:r>
              <a:rPr lang="en-US" sz="1200" dirty="0"/>
              <a:t>	$row = </a:t>
            </a:r>
            <a:r>
              <a:rPr lang="en-US" sz="1200" dirty="0" err="1"/>
              <a:t>pg_fetch_array</a:t>
            </a:r>
            <a:r>
              <a:rPr lang="en-US" sz="1200" dirty="0"/>
              <a:t>($query, NULL, PGSQL_NUM);</a:t>
            </a:r>
          </a:p>
          <a:p>
            <a:r>
              <a:rPr lang="en-US" sz="1200" dirty="0"/>
              <a:t>	$records = $row[0];</a:t>
            </a:r>
          </a:p>
          <a:p>
            <a:r>
              <a:rPr lang="en-US" sz="1200" dirty="0"/>
              <a:t>	</a:t>
            </a:r>
          </a:p>
          <a:p>
            <a:r>
              <a:rPr lang="en-US" sz="1200" dirty="0"/>
              <a:t>	if ($records &gt; $display){</a:t>
            </a:r>
          </a:p>
          <a:p>
            <a:r>
              <a:rPr lang="en-US" sz="1200" dirty="0"/>
              <a:t>		$pages = ceil($records/$display);</a:t>
            </a:r>
          </a:p>
          <a:p>
            <a:r>
              <a:rPr lang="en-US" sz="1200" dirty="0"/>
              <a:t>	}else{</a:t>
            </a:r>
          </a:p>
          <a:p>
            <a:r>
              <a:rPr lang="en-US" sz="1200" dirty="0"/>
              <a:t>		$pages = 1;</a:t>
            </a:r>
          </a:p>
          <a:p>
            <a:r>
              <a:rPr lang="en-US" sz="1200" dirty="0"/>
              <a:t>	}</a:t>
            </a:r>
          </a:p>
          <a:p>
            <a:r>
              <a:rPr lang="en-US" sz="1200" dirty="0"/>
              <a:t>}</a:t>
            </a:r>
          </a:p>
          <a:p>
            <a:endParaRPr lang="en-US" sz="1200" dirty="0"/>
          </a:p>
          <a:p>
            <a:r>
              <a:rPr lang="en-US" sz="1200" dirty="0"/>
              <a:t>if(</a:t>
            </a:r>
            <a:r>
              <a:rPr lang="en-US" sz="1200" dirty="0" err="1"/>
              <a:t>isset</a:t>
            </a:r>
            <a:r>
              <a:rPr lang="en-US" sz="1200" dirty="0"/>
              <a:t>($_GET['s']) &amp;&amp; </a:t>
            </a:r>
            <a:r>
              <a:rPr lang="en-US" sz="1200" dirty="0" err="1"/>
              <a:t>is_numeric</a:t>
            </a:r>
            <a:r>
              <a:rPr lang="en-US" sz="1200" dirty="0"/>
              <a:t>($_GET['s'])){</a:t>
            </a:r>
          </a:p>
          <a:p>
            <a:r>
              <a:rPr lang="en-US" sz="1200" dirty="0"/>
              <a:t>	$start = $_GET['s'];</a:t>
            </a:r>
          </a:p>
          <a:p>
            <a:r>
              <a:rPr lang="en-US" sz="1200" dirty="0"/>
              <a:t>}else{</a:t>
            </a:r>
          </a:p>
          <a:p>
            <a:r>
              <a:rPr lang="en-US" sz="1200" dirty="0"/>
              <a:t>	$start = 0;</a:t>
            </a:r>
          </a:p>
          <a:p>
            <a:r>
              <a:rPr lang="en-US" sz="1200" dirty="0"/>
              <a:t>}</a:t>
            </a:r>
          </a:p>
          <a:p>
            <a:endParaRPr lang="en-US" sz="1200" dirty="0"/>
          </a:p>
        </p:txBody>
      </p:sp>
      <p:sp>
        <p:nvSpPr>
          <p:cNvPr id="12" name="TextBox 11">
            <a:extLst>
              <a:ext uri="{FF2B5EF4-FFF2-40B4-BE49-F238E27FC236}">
                <a16:creationId xmlns:a16="http://schemas.microsoft.com/office/drawing/2014/main" id="{A8C44741-7F38-4DCD-BB5D-CF7E730283A9}"/>
              </a:ext>
            </a:extLst>
          </p:cNvPr>
          <p:cNvSpPr txBox="1"/>
          <p:nvPr/>
        </p:nvSpPr>
        <p:spPr>
          <a:xfrm>
            <a:off x="5241184" y="1252802"/>
            <a:ext cx="6266394" cy="4708981"/>
          </a:xfrm>
          <a:prstGeom prst="rect">
            <a:avLst/>
          </a:prstGeom>
          <a:noFill/>
        </p:spPr>
        <p:txBody>
          <a:bodyPr wrap="square" rtlCol="0">
            <a:spAutoFit/>
          </a:bodyPr>
          <a:lstStyle/>
          <a:p>
            <a:r>
              <a:rPr lang="en-US" sz="1200" dirty="0"/>
              <a:t>if($pages &gt; 1){</a:t>
            </a:r>
          </a:p>
          <a:p>
            <a:r>
              <a:rPr lang="en-US" sz="1200" dirty="0"/>
              <a:t>	</a:t>
            </a:r>
          </a:p>
          <a:p>
            <a:r>
              <a:rPr lang="en-US" sz="1200" dirty="0"/>
              <a:t>	echo '&lt;</a:t>
            </a:r>
            <a:r>
              <a:rPr lang="en-US" sz="1200" dirty="0" err="1"/>
              <a:t>br</a:t>
            </a:r>
            <a:r>
              <a:rPr lang="en-US" sz="1200" dirty="0"/>
              <a:t> /&gt;&lt;p&gt;';</a:t>
            </a:r>
          </a:p>
          <a:p>
            <a:r>
              <a:rPr lang="en-US" sz="1200" dirty="0"/>
              <a:t>	</a:t>
            </a:r>
          </a:p>
          <a:p>
            <a:r>
              <a:rPr lang="en-US" sz="1200" dirty="0"/>
              <a:t>	$</a:t>
            </a:r>
            <a:r>
              <a:rPr lang="en-US" sz="1200" dirty="0" err="1"/>
              <a:t>current_page</a:t>
            </a:r>
            <a:r>
              <a:rPr lang="en-US" sz="1200" dirty="0"/>
              <a:t> = ($start/$display) + 1;</a:t>
            </a:r>
          </a:p>
          <a:p>
            <a:r>
              <a:rPr lang="en-US" sz="1200" dirty="0"/>
              <a:t>	if($</a:t>
            </a:r>
            <a:r>
              <a:rPr lang="en-US" sz="1200" dirty="0" err="1"/>
              <a:t>current_page</a:t>
            </a:r>
            <a:r>
              <a:rPr lang="en-US" sz="1200" dirty="0"/>
              <a:t> != 1){</a:t>
            </a:r>
          </a:p>
          <a:p>
            <a:r>
              <a:rPr lang="en-US" sz="1200" dirty="0"/>
              <a:t>		echo '&lt;a </a:t>
            </a:r>
            <a:r>
              <a:rPr lang="en-US" sz="1200" dirty="0" err="1"/>
              <a:t>href</a:t>
            </a:r>
            <a:r>
              <a:rPr lang="en-US" sz="1200" dirty="0"/>
              <a:t>="</a:t>
            </a:r>
            <a:r>
              <a:rPr lang="en-US" sz="1200" dirty="0" err="1"/>
              <a:t>books.php?s</a:t>
            </a:r>
            <a:r>
              <a:rPr lang="en-US" sz="1200" dirty="0"/>
              <a:t>=' . ($start - $display) . '&amp;p=' . $pages . '"&gt;&lt;&lt;&lt;/a&gt;		';</a:t>
            </a:r>
          </a:p>
          <a:p>
            <a:r>
              <a:rPr lang="en-US" sz="1200" dirty="0"/>
              <a:t>	}</a:t>
            </a:r>
          </a:p>
          <a:p>
            <a:r>
              <a:rPr lang="en-US" sz="1200" dirty="0"/>
              <a:t>	for ($i = 1; $i &lt;= $pages; $i++){</a:t>
            </a:r>
          </a:p>
          <a:p>
            <a:r>
              <a:rPr lang="en-US" sz="1200" dirty="0"/>
              <a:t>		if($i != $</a:t>
            </a:r>
            <a:r>
              <a:rPr lang="en-US" sz="1200" dirty="0" err="1"/>
              <a:t>current_page</a:t>
            </a:r>
            <a:r>
              <a:rPr lang="en-US" sz="1200" dirty="0"/>
              <a:t>){</a:t>
            </a:r>
          </a:p>
          <a:p>
            <a:r>
              <a:rPr lang="en-US" sz="1200" dirty="0"/>
              <a:t>			echo '&lt;a </a:t>
            </a:r>
            <a:r>
              <a:rPr lang="en-US" sz="1200" dirty="0" err="1"/>
              <a:t>href</a:t>
            </a:r>
            <a:r>
              <a:rPr lang="en-US" sz="1200" dirty="0"/>
              <a:t>="</a:t>
            </a:r>
            <a:r>
              <a:rPr lang="en-US" sz="1200" dirty="0" err="1"/>
              <a:t>books.php?s</a:t>
            </a:r>
            <a:r>
              <a:rPr lang="en-US" sz="1200" dirty="0"/>
              <a:t>=' . (($display * ($i-1))) . '&amp;p=' . $pages . '"&gt;' . $i . '&lt;/a&gt;		';</a:t>
            </a:r>
          </a:p>
          <a:p>
            <a:r>
              <a:rPr lang="en-US" sz="1200" dirty="0"/>
              <a:t>		} else {</a:t>
            </a:r>
          </a:p>
          <a:p>
            <a:r>
              <a:rPr lang="en-US" sz="1200" dirty="0"/>
              <a:t>			$i . '    ';</a:t>
            </a:r>
          </a:p>
          <a:p>
            <a:r>
              <a:rPr lang="en-US" sz="1200" dirty="0"/>
              <a:t>		}</a:t>
            </a:r>
          </a:p>
          <a:p>
            <a:r>
              <a:rPr lang="en-US" sz="1200" dirty="0"/>
              <a:t>	}</a:t>
            </a:r>
          </a:p>
          <a:p>
            <a:r>
              <a:rPr lang="en-US" sz="1200" dirty="0"/>
              <a:t>	</a:t>
            </a:r>
          </a:p>
          <a:p>
            <a:r>
              <a:rPr lang="en-US" sz="1200" dirty="0"/>
              <a:t>	if($</a:t>
            </a:r>
            <a:r>
              <a:rPr lang="en-US" sz="1200" dirty="0" err="1"/>
              <a:t>current_page</a:t>
            </a:r>
            <a:r>
              <a:rPr lang="en-US" sz="1200" dirty="0"/>
              <a:t> != $pages) {</a:t>
            </a:r>
          </a:p>
          <a:p>
            <a:r>
              <a:rPr lang="en-US" sz="1200" dirty="0"/>
              <a:t>		echo '&lt;a </a:t>
            </a:r>
            <a:r>
              <a:rPr lang="en-US" sz="1200" dirty="0" err="1"/>
              <a:t>href</a:t>
            </a:r>
            <a:r>
              <a:rPr lang="en-US" sz="1200" dirty="0"/>
              <a:t>="</a:t>
            </a:r>
            <a:r>
              <a:rPr lang="en-US" sz="1200" dirty="0" err="1"/>
              <a:t>books.php?s</a:t>
            </a:r>
            <a:r>
              <a:rPr lang="en-US" sz="1200" dirty="0"/>
              <a:t>=' . ($start + $display) . '&amp;p=' . $pages . '"&gt;&gt;&gt;&lt;/a&gt;		';</a:t>
            </a:r>
          </a:p>
          <a:p>
            <a:r>
              <a:rPr lang="en-US" sz="1200" dirty="0"/>
              <a:t>	}</a:t>
            </a:r>
          </a:p>
          <a:p>
            <a:r>
              <a:rPr lang="en-US" sz="1200" dirty="0"/>
              <a:t>	</a:t>
            </a:r>
          </a:p>
          <a:p>
            <a:r>
              <a:rPr lang="en-US" sz="1200" dirty="0"/>
              <a:t>	echo '&lt;/p&gt;';</a:t>
            </a:r>
          </a:p>
          <a:p>
            <a:r>
              <a:rPr lang="en-US" sz="1200" dirty="0"/>
              <a:t>}</a:t>
            </a:r>
          </a:p>
        </p:txBody>
      </p:sp>
    </p:spTree>
    <p:extLst>
      <p:ext uri="{BB962C8B-B14F-4D97-AF65-F5344CB8AC3E}">
        <p14:creationId xmlns:p14="http://schemas.microsoft.com/office/powerpoint/2010/main" val="16200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a:xfrm>
            <a:off x="1371600" y="685800"/>
            <a:ext cx="9601200" cy="1091629"/>
          </a:xfrm>
        </p:spPr>
        <p:txBody>
          <a:bodyPr/>
          <a:lstStyle/>
          <a:p>
            <a:r>
              <a:rPr lang="en-US" dirty="0"/>
              <a:t>Build Manager: Jacob Moore</a:t>
            </a:r>
          </a:p>
        </p:txBody>
      </p:sp>
      <p:sp>
        <p:nvSpPr>
          <p:cNvPr id="3" name="TextBox 2">
            <a:extLst>
              <a:ext uri="{FF2B5EF4-FFF2-40B4-BE49-F238E27FC236}">
                <a16:creationId xmlns:a16="http://schemas.microsoft.com/office/drawing/2014/main" id="{8F9D93A9-D606-4A92-9E1C-98849F904469}"/>
              </a:ext>
            </a:extLst>
          </p:cNvPr>
          <p:cNvSpPr txBox="1"/>
          <p:nvPr/>
        </p:nvSpPr>
        <p:spPr>
          <a:xfrm>
            <a:off x="834200" y="1720840"/>
            <a:ext cx="10676000" cy="3416320"/>
          </a:xfrm>
          <a:prstGeom prst="rect">
            <a:avLst/>
          </a:prstGeom>
          <a:noFill/>
        </p:spPr>
        <p:txBody>
          <a:bodyPr wrap="none" rtlCol="0">
            <a:spAutoFit/>
          </a:bodyPr>
          <a:lstStyle/>
          <a:p>
            <a:r>
              <a:rPr lang="en-US" sz="2400" dirty="0"/>
              <a:t>Tasks:</a:t>
            </a:r>
          </a:p>
          <a:p>
            <a:pPr lvl="1"/>
            <a:r>
              <a:rPr lang="en-US" sz="2400" dirty="0"/>
              <a:t>Find a way to run our PHP application locally to start PHP Unit testing</a:t>
            </a:r>
            <a:br>
              <a:rPr lang="en-US" sz="2400" dirty="0"/>
            </a:br>
            <a:br>
              <a:rPr lang="en-US" sz="2400" dirty="0"/>
            </a:br>
            <a:br>
              <a:rPr lang="en-US" sz="2400" dirty="0"/>
            </a:br>
            <a:endParaRPr lang="en-US" sz="2400" dirty="0"/>
          </a:p>
          <a:p>
            <a:pPr lvl="1"/>
            <a:r>
              <a:rPr lang="en-US" sz="2400" dirty="0"/>
              <a:t>Create dynamic linking so each book has its own page with all its information.</a:t>
            </a:r>
          </a:p>
          <a:p>
            <a:pPr lvl="2"/>
            <a:r>
              <a:rPr lang="en-US" sz="2400" dirty="0"/>
              <a:t>Unit Testing</a:t>
            </a:r>
          </a:p>
          <a:p>
            <a:pPr lvl="1"/>
            <a:endParaRPr lang="en-US" sz="2400" dirty="0"/>
          </a:p>
          <a:p>
            <a:endParaRPr lang="en-US" sz="2400" dirty="0"/>
          </a:p>
        </p:txBody>
      </p:sp>
    </p:spTree>
    <p:extLst>
      <p:ext uri="{BB962C8B-B14F-4D97-AF65-F5344CB8AC3E}">
        <p14:creationId xmlns:p14="http://schemas.microsoft.com/office/powerpoint/2010/main" val="12102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9B3B-B151-4D8C-8E71-3CEB3A2E806E}"/>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E2E28907-9377-47CD-8DEF-DD22BD48427A}"/>
              </a:ext>
            </a:extLst>
          </p:cNvPr>
          <p:cNvSpPr>
            <a:spLocks noGrp="1"/>
          </p:cNvSpPr>
          <p:nvPr>
            <p:ph idx="1"/>
          </p:nvPr>
        </p:nvSpPr>
        <p:spPr/>
        <p:txBody>
          <a:bodyPr/>
          <a:lstStyle/>
          <a:p>
            <a:r>
              <a:rPr lang="en-US" dirty="0"/>
              <a:t>Solutions:</a:t>
            </a:r>
          </a:p>
          <a:p>
            <a:pPr lvl="1"/>
            <a:r>
              <a:rPr lang="en-US" dirty="0"/>
              <a:t>Find a way to run our PHP application locally to start PHP Unit testing</a:t>
            </a:r>
            <a:br>
              <a:rPr lang="en-US" dirty="0"/>
            </a:br>
            <a:br>
              <a:rPr lang="en-US" dirty="0"/>
            </a:br>
            <a:endParaRPr lang="en-US" dirty="0"/>
          </a:p>
          <a:p>
            <a:pPr lvl="2"/>
            <a:r>
              <a:rPr lang="en-US" dirty="0"/>
              <a:t>Found a program called </a:t>
            </a:r>
            <a:r>
              <a:rPr lang="en-US" dirty="0" err="1"/>
              <a:t>Bitnami</a:t>
            </a:r>
            <a:r>
              <a:rPr lang="en-US" dirty="0"/>
              <a:t> MAPP that creates a local apache server and </a:t>
            </a:r>
            <a:r>
              <a:rPr lang="en-US" dirty="0" err="1"/>
              <a:t>postgres</a:t>
            </a:r>
            <a:r>
              <a:rPr lang="en-US" dirty="0"/>
              <a:t> server so we can run application locally on our own machines. This offers the ability to run application locally and perform all the unit testing we need. (Also saves us from </a:t>
            </a:r>
            <a:r>
              <a:rPr lang="en-US" dirty="0" err="1"/>
              <a:t>commiting</a:t>
            </a:r>
            <a:r>
              <a:rPr lang="en-US" dirty="0"/>
              <a:t> a million times like we have been doing)</a:t>
            </a:r>
          </a:p>
          <a:p>
            <a:endParaRPr lang="en-US" dirty="0"/>
          </a:p>
        </p:txBody>
      </p:sp>
    </p:spTree>
    <p:extLst>
      <p:ext uri="{BB962C8B-B14F-4D97-AF65-F5344CB8AC3E}">
        <p14:creationId xmlns:p14="http://schemas.microsoft.com/office/powerpoint/2010/main" val="16676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E87F-3DD0-41BF-B8EE-151CA2C41247}"/>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77F78D9-42E3-4B90-AA14-003854FAA94E}"/>
              </a:ext>
            </a:extLst>
          </p:cNvPr>
          <p:cNvPicPr>
            <a:picLocks noGrp="1" noChangeAspect="1"/>
          </p:cNvPicPr>
          <p:nvPr>
            <p:ph idx="1"/>
          </p:nvPr>
        </p:nvPicPr>
        <p:blipFill>
          <a:blip r:embed="rId2"/>
          <a:stretch>
            <a:fillRect/>
          </a:stretch>
        </p:blipFill>
        <p:spPr>
          <a:xfrm>
            <a:off x="1371600" y="1377635"/>
            <a:ext cx="9778482" cy="5321745"/>
          </a:xfrm>
          <a:prstGeom prst="rect">
            <a:avLst/>
          </a:prstGeom>
        </p:spPr>
      </p:pic>
    </p:spTree>
    <p:extLst>
      <p:ext uri="{BB962C8B-B14F-4D97-AF65-F5344CB8AC3E}">
        <p14:creationId xmlns:p14="http://schemas.microsoft.com/office/powerpoint/2010/main" val="272047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B836-8510-409B-A9A4-31AD3A804582}"/>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C18FA6C-8BD9-40A3-89CD-FD0347CC347E}"/>
              </a:ext>
            </a:extLst>
          </p:cNvPr>
          <p:cNvPicPr>
            <a:picLocks noGrp="1" noChangeAspect="1"/>
          </p:cNvPicPr>
          <p:nvPr>
            <p:ph idx="1"/>
          </p:nvPr>
        </p:nvPicPr>
        <p:blipFill>
          <a:blip r:embed="rId2"/>
          <a:stretch>
            <a:fillRect/>
          </a:stretch>
        </p:blipFill>
        <p:spPr>
          <a:xfrm>
            <a:off x="1371600" y="1371601"/>
            <a:ext cx="9601200" cy="5291666"/>
          </a:xfrm>
          <a:prstGeom prst="rect">
            <a:avLst/>
          </a:prstGeom>
        </p:spPr>
      </p:pic>
    </p:spTree>
    <p:extLst>
      <p:ext uri="{BB962C8B-B14F-4D97-AF65-F5344CB8AC3E}">
        <p14:creationId xmlns:p14="http://schemas.microsoft.com/office/powerpoint/2010/main" val="250270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Franklin Gothic Book</vt:lpstr>
      <vt:lpstr>Crop</vt:lpstr>
      <vt:lpstr>CSC 439 Sprint Week 3</vt:lpstr>
      <vt:lpstr>Issues from this week</vt:lpstr>
      <vt:lpstr>Team Lead/Developer: James Craig</vt:lpstr>
      <vt:lpstr>Last Week</vt:lpstr>
      <vt:lpstr>This Week</vt:lpstr>
      <vt:lpstr>Build Manager: Jacob Moore</vt:lpstr>
      <vt:lpstr>Build Manager: Jacob Moore</vt:lpstr>
      <vt:lpstr>Build Manager: Jacob Moore</vt:lpstr>
      <vt:lpstr>Build Manager: Jacob Moore</vt:lpstr>
      <vt:lpstr>Build Manager: Jacob Moore</vt:lpstr>
      <vt:lpstr>Tester/Developer: Josh McGuire</vt:lpstr>
      <vt:lpstr>Tester/Developer: Reed Inderwiesche</vt:lpstr>
      <vt:lpstr>PowerPoint Presentation</vt:lpstr>
      <vt:lpstr>Configuration Manager/Developer: Chris Wells</vt:lpstr>
      <vt:lpstr>Configuration Manager/Developer: Chris Wells</vt:lpstr>
      <vt:lpstr>SCM Manager: Zach Sprague</vt:lpstr>
      <vt:lpstr>PowerPoint Presentation</vt:lpstr>
      <vt:lpstr>Create New 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439 Sprint Week 3</dc:title>
  <dc:creator>JJ Craig</dc:creator>
  <cp:lastModifiedBy>JJ Craig</cp:lastModifiedBy>
  <cp:revision>1</cp:revision>
  <dcterms:created xsi:type="dcterms:W3CDTF">2019-09-30T19:55:18Z</dcterms:created>
  <dcterms:modified xsi:type="dcterms:W3CDTF">2019-09-30T19:55:41Z</dcterms:modified>
</cp:coreProperties>
</file>