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71" r:id="rId7"/>
    <p:sldId id="272" r:id="rId8"/>
    <p:sldId id="273" r:id="rId9"/>
    <p:sldId id="262" r:id="rId10"/>
    <p:sldId id="268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5F0CD6-C97B-0643-95E8-86644719DA96}">
          <p14:sldIdLst>
            <p14:sldId id="256"/>
            <p14:sldId id="267"/>
            <p14:sldId id="258"/>
            <p14:sldId id="260"/>
            <p14:sldId id="269"/>
            <p14:sldId id="271"/>
            <p14:sldId id="272"/>
            <p14:sldId id="273"/>
            <p14:sldId id="262"/>
            <p14:sldId id="268"/>
            <p14:sldId id="275"/>
            <p14:sldId id="274"/>
          </p14:sldIdLst>
        </p14:section>
        <p14:section name="Untitled Section" id="{033F9596-4340-A24B-84BB-9527C275AE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Craig James, Chris Wells, Joshua McGuire, Reed </a:t>
            </a:r>
            <a:r>
              <a:rPr lang="en-US" dirty="0" err="1"/>
              <a:t>Inderwiesche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C04E-048C-4A6E-AE61-1AD4F0B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Manager/Developer: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617A-9BB1-41CF-A4CE-02FD091C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0" indent="0">
              <a:buNone/>
            </a:pPr>
            <a:r>
              <a:rPr lang="en-US" dirty="0"/>
              <a:t>1. Make the search bar “smarter” and 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147853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9B26-1FC6-4919-8EBF-49D9E62E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009F-4471-4F9C-BE83-99E8BEF1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</a:t>
            </a:r>
            <a:r>
              <a:rPr lang="en-US" dirty="0" err="1"/>
              <a:t>descriptions.php</a:t>
            </a:r>
            <a:r>
              <a:rPr lang="en-US" dirty="0"/>
              <a:t> to properly display webpage instead of giving a html 500 error.</a:t>
            </a:r>
          </a:p>
          <a:p>
            <a:r>
              <a:rPr lang="en-US" dirty="0"/>
              <a:t>Displayed a price and  a description of books hard coded in.</a:t>
            </a:r>
          </a:p>
          <a:p>
            <a:r>
              <a:rPr lang="en-US" dirty="0"/>
              <a:t>To-do: Have descriptions be used by the data base and have SQL query the database for just book selected.</a:t>
            </a:r>
          </a:p>
        </p:txBody>
      </p:sp>
    </p:spTree>
    <p:extLst>
      <p:ext uri="{BB962C8B-B14F-4D97-AF65-F5344CB8AC3E}">
        <p14:creationId xmlns:p14="http://schemas.microsoft.com/office/powerpoint/2010/main" val="146803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B93D-412C-4317-A582-8CA7F9A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6608-EAF3-41D1-B37C-AB5FC11C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" y="2171700"/>
            <a:ext cx="6631327" cy="439881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8EF33-1555-4FFA-BDB3-F83CD389F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1203" y="2039178"/>
            <a:ext cx="6361042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BA6-5930-4F64-9E50-6D88BF5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from this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D1F56-2670-4450-BAFB-42016737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59466"/>
            <a:ext cx="10555852" cy="4354689"/>
          </a:xfrm>
        </p:spPr>
      </p:pic>
    </p:spTree>
    <p:extLst>
      <p:ext uri="{BB962C8B-B14F-4D97-AF65-F5344CB8AC3E}">
        <p14:creationId xmlns:p14="http://schemas.microsoft.com/office/powerpoint/2010/main" val="2006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84C-56E1-8440-8E13-CDC64C67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Lead/Developer: Zack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3DD7-F49F-584F-BB46-8F0B3B273B0A}"/>
              </a:ext>
            </a:extLst>
          </p:cNvPr>
          <p:cNvSpPr txBox="1"/>
          <p:nvPr/>
        </p:nvSpPr>
        <p:spPr>
          <a:xfrm>
            <a:off x="1390649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Task: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1. Set up users in the database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2. Added login button to all the html pages on the nav bar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3. Implemented the login form for users to create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accounts if not already signed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82535-4F3F-41B8-A240-7CCDFB18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25" y="1792885"/>
            <a:ext cx="2892840" cy="3272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8193F-A984-4702-9CEF-50D92E12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37" y="5708650"/>
            <a:ext cx="650159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1629"/>
          </a:xfrm>
        </p:spPr>
        <p:txBody>
          <a:bodyPr/>
          <a:lstStyle/>
          <a:p>
            <a:r>
              <a:rPr lang="en-US" dirty="0"/>
              <a:t>Tester/Developer: Jacob Moore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D32DD-6273-4819-BAE6-A9943A4064A3}"/>
              </a:ext>
            </a:extLst>
          </p:cNvPr>
          <p:cNvSpPr txBox="1"/>
          <p:nvPr/>
        </p:nvSpPr>
        <p:spPr>
          <a:xfrm>
            <a:off x="1520575" y="1561672"/>
            <a:ext cx="101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Added information to the 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91FE43-A698-4413-8713-046ADB8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36091"/>
            <a:ext cx="7086600" cy="401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942BBA-5F71-4422-A8B6-6517C776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8" y="1578228"/>
            <a:ext cx="8134322" cy="49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James Craig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goal for this sprint was to improve the appearance of our book listings</a:t>
            </a:r>
          </a:p>
          <a:p>
            <a:r>
              <a:rPr lang="en-US" sz="3200" dirty="0"/>
              <a:t>We wanted a responsive Bootstrap table for future addition of paginations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29733"/>
          </a:xfrm>
        </p:spPr>
        <p:txBody>
          <a:bodyPr/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29733"/>
            <a:ext cx="4447786" cy="503766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Original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 	background: </a:t>
            </a:r>
            <a:r>
              <a:rPr lang="en-US" sz="7200" dirty="0" err="1"/>
              <a:t>var</a:t>
            </a:r>
            <a:r>
              <a:rPr lang="en-US" sz="7200" dirty="0"/>
              <a:t>(--</a:t>
            </a:r>
            <a:r>
              <a:rPr lang="en-US" sz="7200" dirty="0" err="1"/>
              <a:t>bggradient</a:t>
            </a:r>
            <a:r>
              <a:rPr lang="en-US" sz="7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margin: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829733"/>
            <a:ext cx="4447786" cy="6028267"/>
          </a:xfrm>
        </p:spPr>
        <p:txBody>
          <a:bodyPr>
            <a:noAutofit/>
          </a:bodyPr>
          <a:lstStyle/>
          <a:p>
            <a:r>
              <a:rPr lang="en-US" sz="1600" dirty="0"/>
              <a:t>Updated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	background: </a:t>
            </a:r>
            <a:r>
              <a:rPr lang="en-US" sz="800" dirty="0" err="1"/>
              <a:t>var</a:t>
            </a:r>
            <a:r>
              <a:rPr lang="en-US" sz="800" dirty="0"/>
              <a:t>(--</a:t>
            </a:r>
            <a:r>
              <a:rPr lang="en-US" sz="800" dirty="0" err="1"/>
              <a:t>bggradient</a:t>
            </a:r>
            <a:r>
              <a:rPr lang="en-US" sz="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50%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centered-table{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.column-head{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margin-top:20px;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thead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th</a:t>
            </a:r>
            <a:r>
              <a:rPr lang="en-US" sz="800" b="1" dirty="0">
                <a:highlight>
                  <a:srgbClr val="FF000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tbody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" b="1" dirty="0"/>
              <a:t>	</a:t>
            </a:r>
            <a:r>
              <a:rPr lang="en-US" sz="500" b="1" dirty="0">
                <a:highlight>
                  <a:srgbClr val="FF0000"/>
                </a:highlight>
              </a:rPr>
              <a:t>border:2px solid black;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7014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68867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133" y="668867"/>
            <a:ext cx="5091253" cy="6189133"/>
          </a:xfrm>
        </p:spPr>
        <p:txBody>
          <a:bodyPr>
            <a:normAutofit fontScale="92500"/>
          </a:bodyPr>
          <a:lstStyle/>
          <a:p>
            <a:r>
              <a:rPr lang="en-US" dirty="0"/>
              <a:t>Original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&gt;ISBN&lt;/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echo "&lt;/table&gt;";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A0B4A62-A56E-4D35-A2A7-7AD068A6A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68866"/>
            <a:ext cx="6344142" cy="61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77333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77333"/>
            <a:ext cx="5057386" cy="6180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Updated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 </a:t>
            </a:r>
            <a:r>
              <a:rPr lang="en-US" dirty="0">
                <a:highlight>
                  <a:srgbClr val="FF0000"/>
                </a:highlight>
              </a:rPr>
              <a:t>class=\"centered-table table-bordered 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table-striped table-hover table-responsive\"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echo"&lt;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class=\"column-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head\</a:t>
            </a:r>
            <a:r>
              <a:rPr lang="en-US" dirty="0"/>
              <a:t>"&gt;&lt;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	&gt;ISBN&lt;/t	h&gt;&lt;/</a:t>
            </a:r>
            <a:r>
              <a:rPr lang="en-US" dirty="0" err="1"/>
              <a:t>tr</a:t>
            </a:r>
            <a:r>
              <a:rPr lang="en-US" dirty="0"/>
              <a:t>&gt;“;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 "&lt;/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	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"&lt;/table&gt;";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id="{D45D4471-3E30-4B3D-8BD4-31A1148DA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77333"/>
            <a:ext cx="6372614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Manager/Developer: Reed </a:t>
            </a:r>
            <a:r>
              <a:rPr lang="en-US" dirty="0" err="1"/>
              <a:t>Inderwiesche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011C-BF31-499C-B4A0-ECC93BB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457200" indent="-457200">
              <a:buAutoNum type="arabicPeriod"/>
            </a:pPr>
            <a:r>
              <a:rPr lang="en-US" dirty="0"/>
              <a:t>Updated the books table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275808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269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CSC 439 Sprint Week 2</vt:lpstr>
      <vt:lpstr>Issues from this week</vt:lpstr>
      <vt:lpstr>Team Lead/Developer: Zack Sprague</vt:lpstr>
      <vt:lpstr>Tester/Developer: Jacob Moore</vt:lpstr>
      <vt:lpstr>Tester/Developer: James Craig</vt:lpstr>
      <vt:lpstr>Modification of the Book Inventory Page</vt:lpstr>
      <vt:lpstr>Modification of the Book Inventory Page</vt:lpstr>
      <vt:lpstr>Modification of the Book Inventory Page</vt:lpstr>
      <vt:lpstr>SCM Manager/Developer: Reed Inderwiesche</vt:lpstr>
      <vt:lpstr>Build Manager/Developer: Chris Wells</vt:lpstr>
      <vt:lpstr>Tester/Developer:  Josh McGuire </vt:lpstr>
      <vt:lpstr>Tester/Developer:  Josh McGuire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zack.sprague1022@gmail.com</dc:creator>
  <cp:lastModifiedBy>Josh McGuire</cp:lastModifiedBy>
  <cp:revision>6</cp:revision>
  <dcterms:created xsi:type="dcterms:W3CDTF">2019-09-22T23:10:51Z</dcterms:created>
  <dcterms:modified xsi:type="dcterms:W3CDTF">2019-09-23T19:02:32Z</dcterms:modified>
</cp:coreProperties>
</file>