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9" r:id="rId2"/>
    <p:sldId id="282" r:id="rId3"/>
    <p:sldId id="283" r:id="rId4"/>
    <p:sldId id="284" r:id="rId5"/>
    <p:sldId id="264" r:id="rId6"/>
    <p:sldId id="265" r:id="rId7"/>
    <p:sldId id="274" r:id="rId8"/>
    <p:sldId id="261" r:id="rId9"/>
    <p:sldId id="276" r:id="rId10"/>
    <p:sldId id="277" r:id="rId11"/>
    <p:sldId id="257" r:id="rId12"/>
    <p:sldId id="270" r:id="rId13"/>
    <p:sldId id="258" r:id="rId14"/>
    <p:sldId id="278" r:id="rId15"/>
    <p:sldId id="279" r:id="rId16"/>
    <p:sldId id="259" r:id="rId17"/>
    <p:sldId id="260" r:id="rId18"/>
    <p:sldId id="280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4"/>
    <p:restoredTop sz="90752" autoAdjust="0"/>
  </p:normalViewPr>
  <p:slideViewPr>
    <p:cSldViewPr snapToGrid="0" snapToObjects="1">
      <p:cViewPr varScale="1">
        <p:scale>
          <a:sx n="99" d="100"/>
          <a:sy n="99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18707-5CB5-EA41-A4D0-26F11CB2AF8E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EBAFC-CDD0-2A46-9588-02FD389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5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 that goals, scope, and product domain are understood by everyone on the Scrum Team as well as possible;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EBAFC-CDD0-2A46-9588-02FD38934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18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36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6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3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9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53CC0-63BD-8744-A6B1-A097A713834C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3F65-9054-474C-AFF4-EA7AE1CFA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5752" y="2404534"/>
            <a:ext cx="6478251" cy="1646302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797C0-CF70-48E6-ADFD-03E1383A3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703" y="4050833"/>
            <a:ext cx="8559300" cy="1096899"/>
          </a:xfrm>
        </p:spPr>
        <p:txBody>
          <a:bodyPr/>
          <a:lstStyle/>
          <a:p>
            <a:r>
              <a:rPr lang="en-US" dirty="0"/>
              <a:t>Sprint 6</a:t>
            </a:r>
          </a:p>
          <a:p>
            <a:r>
              <a:rPr lang="en-US" dirty="0"/>
              <a:t>Reed </a:t>
            </a:r>
            <a:r>
              <a:rPr lang="en-US" dirty="0" err="1"/>
              <a:t>Inderwiesche</a:t>
            </a:r>
            <a:r>
              <a:rPr lang="en-US" dirty="0"/>
              <a:t>, Jacob Moore, James Craig, Zack Sprague, Josh McGuire, Chris Wells</a:t>
            </a:r>
          </a:p>
        </p:txBody>
      </p:sp>
    </p:spTree>
    <p:extLst>
      <p:ext uri="{BB962C8B-B14F-4D97-AF65-F5344CB8AC3E}">
        <p14:creationId xmlns:p14="http://schemas.microsoft.com/office/powerpoint/2010/main" val="73615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17C8-E6BA-4226-846C-48C53C65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Manager: Reed </a:t>
            </a:r>
            <a:r>
              <a:rPr lang="en-US" dirty="0" err="1"/>
              <a:t>Inderwiesche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5A5E6-8555-4582-B111-36741D8B8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5280"/>
            <a:ext cx="9700056" cy="1425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81661-6C2B-42A0-B114-1A80D8F91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06" y="3057993"/>
            <a:ext cx="4750044" cy="165743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B4BB73-0D96-4CEC-8F1A-596487CA9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2"/>
          <a:stretch/>
        </p:blipFill>
        <p:spPr>
          <a:xfrm>
            <a:off x="838200" y="1618181"/>
            <a:ext cx="2463800" cy="4480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233D97-6F1F-47FE-90EF-AAFDE01D7972}"/>
              </a:ext>
            </a:extLst>
          </p:cNvPr>
          <p:cNvSpPr txBox="1"/>
          <p:nvPr/>
        </p:nvSpPr>
        <p:spPr>
          <a:xfrm>
            <a:off x="3313206" y="4722528"/>
            <a:ext cx="6003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Modified button into a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Add to Cart is clicked, book is added to cart and a link to user page is shown</a:t>
            </a:r>
          </a:p>
        </p:txBody>
      </p:sp>
    </p:spTree>
    <p:extLst>
      <p:ext uri="{BB962C8B-B14F-4D97-AF65-F5344CB8AC3E}">
        <p14:creationId xmlns:p14="http://schemas.microsoft.com/office/powerpoint/2010/main" val="87234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2C5F-B294-4457-ABB8-6575D949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Build Manager: Josh McGuire</a:t>
            </a:r>
            <a:br>
              <a:rPr lang="en-US" dirty="0"/>
            </a:br>
            <a:r>
              <a:rPr lang="en-US" dirty="0"/>
              <a:t>Database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D252-F038-42CA-B20D-43390F3A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/>
              <a:t>For the sprint my job was to create a column for the categories of the books within the database. For example the book “The Theory of Everything” by Stephen Hawking would be in the genre of science.</a:t>
            </a:r>
          </a:p>
          <a:p>
            <a:r>
              <a:rPr lang="en-US"/>
              <a:t>To accomplish this task I had to first create a column for the categories which was accomplished by this SQL command:</a:t>
            </a:r>
            <a:br>
              <a:rPr lang="en-US"/>
            </a:br>
            <a:r>
              <a:rPr lang="en-US"/>
              <a:t> ALTER TABLE books ADD category VARCHAR(30)</a:t>
            </a:r>
          </a:p>
          <a:p>
            <a:r>
              <a:rPr lang="en-US"/>
              <a:t>Once the column was created to update the category of a book I used the </a:t>
            </a:r>
            <a:br>
              <a:rPr lang="en-US"/>
            </a:br>
            <a:r>
              <a:rPr lang="en-US"/>
              <a:t>SQL command: UPDATE books SET category = ‘Science’ WHERE book_id =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5B0D-5099-40EF-9CE7-C43DD639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Build Manager: Josh McGuire</a:t>
            </a:r>
            <a:br>
              <a:rPr lang="en-US" dirty="0"/>
            </a:br>
            <a:r>
              <a:rPr lang="en-US" dirty="0"/>
              <a:t>Database Connect with SQL </a:t>
            </a:r>
            <a:r>
              <a:rPr lang="en-US" dirty="0" err="1"/>
              <a:t>Querys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2C11F-842D-4F3C-BC95-A13AC779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db_con</a:t>
            </a:r>
            <a:r>
              <a:rPr lang="en-US" dirty="0"/>
              <a:t> = </a:t>
            </a:r>
            <a:r>
              <a:rPr lang="en-US" dirty="0" err="1"/>
              <a:t>pg_connect</a:t>
            </a:r>
            <a:r>
              <a:rPr lang="en-US" dirty="0"/>
              <a:t>("host=ec2-54-235-100-99.compute-1.amazonaws.com port=5432 </a:t>
            </a:r>
            <a:r>
              <a:rPr lang="en-US" dirty="0" err="1"/>
              <a:t>dbname</a:t>
            </a:r>
            <a:r>
              <a:rPr lang="en-US" dirty="0"/>
              <a:t>=db8u3gdkjq4l6i user=</a:t>
            </a:r>
            <a:r>
              <a:rPr lang="en-US" dirty="0" err="1"/>
              <a:t>oihnrigiktbsug</a:t>
            </a:r>
            <a:r>
              <a:rPr lang="en-US" dirty="0"/>
              <a:t> password=03f8fa546db912cfc133c1faa898ef14cd26324691f4ba13ee09d89db73c9e8f");</a:t>
            </a:r>
          </a:p>
          <a:p>
            <a:r>
              <a:rPr lang="en-US" dirty="0"/>
              <a:t>$query = </a:t>
            </a:r>
            <a:r>
              <a:rPr lang="en-US" dirty="0" err="1"/>
              <a:t>pg_query</a:t>
            </a:r>
            <a:r>
              <a:rPr lang="en-US" dirty="0"/>
              <a:t>($</a:t>
            </a:r>
            <a:r>
              <a:rPr lang="en-US" dirty="0" err="1"/>
              <a:t>db_con</a:t>
            </a:r>
            <a:r>
              <a:rPr lang="en-US" dirty="0"/>
              <a:t>, "SELECT COUNT(*) from books");</a:t>
            </a:r>
          </a:p>
          <a:p>
            <a:r>
              <a:rPr lang="en-US" dirty="0"/>
              <a:t>$query2 = </a:t>
            </a:r>
            <a:r>
              <a:rPr lang="en-US" dirty="0" err="1"/>
              <a:t>pg_query</a:t>
            </a:r>
            <a:r>
              <a:rPr lang="en-US" dirty="0"/>
              <a:t>($</a:t>
            </a:r>
            <a:r>
              <a:rPr lang="en-US" dirty="0" err="1"/>
              <a:t>db_con</a:t>
            </a:r>
            <a:r>
              <a:rPr lang="en-US" dirty="0"/>
              <a:t>, "SELECT COUNT(*) from users");</a:t>
            </a:r>
          </a:p>
        </p:txBody>
      </p:sp>
    </p:spTree>
    <p:extLst>
      <p:ext uri="{BB962C8B-B14F-4D97-AF65-F5344CB8AC3E}">
        <p14:creationId xmlns:p14="http://schemas.microsoft.com/office/powerpoint/2010/main" val="128278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5CF3-0D75-4AE3-B4D8-160B8DF6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Manager: Josh McGuire</a:t>
            </a:r>
            <a:br>
              <a:rPr lang="en-US" dirty="0"/>
            </a:br>
            <a:r>
              <a:rPr lang="en-US" dirty="0"/>
              <a:t>Database 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5DE56-07A9-473D-BF08-1C175D31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987" y="3195637"/>
            <a:ext cx="7972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7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Zack Sprague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issue with SQL query not retrieving correct information.</a:t>
            </a:r>
          </a:p>
          <a:p>
            <a:pPr lvl="1"/>
            <a:r>
              <a:rPr lang="en-US" dirty="0"/>
              <a:t>Now shows correct number of users and books in our database.</a:t>
            </a:r>
          </a:p>
          <a:p>
            <a:r>
              <a:rPr lang="en-US" dirty="0"/>
              <a:t>Added new error message if a user tries to register again with the same email.</a:t>
            </a:r>
          </a:p>
          <a:p>
            <a:r>
              <a:rPr lang="en-US" dirty="0"/>
              <a:t>Moved most of functions into separate PHP file for ease of testing.</a:t>
            </a:r>
          </a:p>
          <a:p>
            <a:r>
              <a:rPr lang="en-US" dirty="0"/>
              <a:t>Added more unit tests for previous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114018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to check if user is registered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8" y="1690687"/>
            <a:ext cx="10592506" cy="4217743"/>
          </a:xfrm>
        </p:spPr>
      </p:pic>
    </p:spTree>
    <p:extLst>
      <p:ext uri="{BB962C8B-B14F-4D97-AF65-F5344CB8AC3E}">
        <p14:creationId xmlns:p14="http://schemas.microsoft.com/office/powerpoint/2010/main" val="156204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70" y="365125"/>
            <a:ext cx="8705530" cy="6492875"/>
          </a:xfrm>
        </p:spPr>
      </p:pic>
    </p:spTree>
    <p:extLst>
      <p:ext uri="{BB962C8B-B14F-4D97-AF65-F5344CB8AC3E}">
        <p14:creationId xmlns:p14="http://schemas.microsoft.com/office/powerpoint/2010/main" val="139815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B992-3FF2-449C-BF6B-F595EEC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Manager: James Craig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2575-14B0-4EA3-A510-1E41A866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1" y="1638300"/>
            <a:ext cx="9601200" cy="3581400"/>
          </a:xfrm>
        </p:spPr>
        <p:txBody>
          <a:bodyPr/>
          <a:lstStyle/>
          <a:p>
            <a:r>
              <a:rPr lang="en-US" dirty="0"/>
              <a:t>Allow the user to sort by author, isbn, or title</a:t>
            </a:r>
          </a:p>
          <a:p>
            <a:r>
              <a:rPr lang="en-US" dirty="0"/>
              <a:t>Sorts on the results on the page, not the </a:t>
            </a:r>
            <a:r>
              <a:rPr lang="en-US"/>
              <a:t>entire database</a:t>
            </a:r>
            <a:endParaRPr lang="en-US" dirty="0"/>
          </a:p>
          <a:p>
            <a:r>
              <a:rPr lang="en-US" dirty="0"/>
              <a:t>Not fully functional for title since Title column appears to be not sorted alphabetical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4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86D93-E76F-43B6-9BE3-297272BE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CBFCD-4B23-4468-A5B6-5CD2D39C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2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C09E2-A19A-4493-B8C0-192869C6F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5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2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4749-C258-4086-9B0D-4854622B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8297-0C90-4E67-8C09-6DC0C44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DDF6B-EF1F-4EDE-BAD7-493B8630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126"/>
            <a:ext cx="12192000" cy="3383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69BD1-F257-49B5-9266-1E6FB7F74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0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3E83-2733-124A-9EFB-D36F9775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Leader: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21A0-329D-9E4A-9A04-66215818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broken home page link on most pages. </a:t>
            </a:r>
          </a:p>
          <a:p>
            <a:r>
              <a:rPr lang="en-US" dirty="0"/>
              <a:t>Removed “Home” link from the page header. The link was redundant, seeing as the ”Best Books” logo also acts as a home button. </a:t>
            </a:r>
          </a:p>
          <a:p>
            <a:r>
              <a:rPr lang="en-US" dirty="0"/>
              <a:t>Pointed the “Subscribe” button on the home page to the Login page, so that the user can either login to their current account, or create a new one.</a:t>
            </a:r>
          </a:p>
        </p:txBody>
      </p:sp>
    </p:spTree>
    <p:extLst>
      <p:ext uri="{BB962C8B-B14F-4D97-AF65-F5344CB8AC3E}">
        <p14:creationId xmlns:p14="http://schemas.microsoft.com/office/powerpoint/2010/main" val="101518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FA0D-06EB-4B09-9587-25DEE639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16F2-41EA-45AA-AFF5-2D5AAA62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66902-87D7-4277-9CCD-6D6B753E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9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411B8-9EF9-441A-9E0F-EF5537F1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0400"/>
            <a:ext cx="12192000" cy="35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1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3E83-2733-124A-9EFB-D36F9775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Leader: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21A0-329D-9E4A-9A04-66215818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10645"/>
          </a:xfrm>
        </p:spPr>
        <p:txBody>
          <a:bodyPr/>
          <a:lstStyle/>
          <a:p>
            <a:r>
              <a:rPr lang="en-US" dirty="0"/>
              <a:t>Fixed broken home page link on most pages. </a:t>
            </a:r>
          </a:p>
          <a:p>
            <a:r>
              <a:rPr lang="en-US" dirty="0"/>
              <a:t>Removed “Home” link from the page header. The link was redundant, seeing as the ”Best Books” logo also acts as a home button.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423D7-2CFC-6047-820F-733D37FC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01423"/>
            <a:ext cx="3835400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C0728-01F8-4444-82ED-0F4AA32F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90361"/>
            <a:ext cx="8380122" cy="538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E69CA3-719B-B441-B6F2-E60DB492E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683713"/>
            <a:ext cx="8375918" cy="563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3991EC-18FC-7443-B392-4C2349EDE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734" y="3501113"/>
            <a:ext cx="53975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3E83-2733-124A-9EFB-D36F9775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Leader: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21A0-329D-9E4A-9A04-66215818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62915"/>
          </a:xfrm>
        </p:spPr>
        <p:txBody>
          <a:bodyPr/>
          <a:lstStyle/>
          <a:p>
            <a:r>
              <a:rPr lang="en-US" dirty="0"/>
              <a:t>Pointed the “Subscribe” button on the home page to the Login page, so that the user can either login to their current account, or create a new one.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38E7D-F707-C44D-AFBB-FB5280B9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09024"/>
            <a:ext cx="4818130" cy="2636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C20BC-39DB-CF46-A9B4-C983B992B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43035"/>
            <a:ext cx="7044556" cy="5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9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DF5D-340E-4174-AA16-ED7F4A28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Jacob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7E9A-DEA1-447C-8D2F-17373FFC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67037" cy="4270375"/>
          </a:xfrm>
        </p:spPr>
        <p:txBody>
          <a:bodyPr>
            <a:normAutofit/>
          </a:bodyPr>
          <a:lstStyle/>
          <a:p>
            <a:r>
              <a:rPr lang="en-US" dirty="0"/>
              <a:t>Task (New Feature):</a:t>
            </a:r>
          </a:p>
          <a:p>
            <a:pPr lvl="1"/>
            <a:r>
              <a:rPr lang="en-US" dirty="0"/>
              <a:t>Add an author page where all an authors books could be accessed.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1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5066-71EA-45D8-9651-E07F3800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Jacob Moore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E26CB94-BD69-AE46-B79D-336CFAAE3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549212" cy="411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19D121A0-94BB-AB46-9FD3-9AD56242FB4B}"/>
              </a:ext>
            </a:extLst>
          </p:cNvPr>
          <p:cNvSpPr/>
          <p:nvPr/>
        </p:nvSpPr>
        <p:spPr>
          <a:xfrm>
            <a:off x="4311571" y="2872856"/>
            <a:ext cx="280737" cy="9865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8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5066-71EA-45D8-9651-E07F3800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Jacob Moore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CC36-9869-0542-8D28-92AB207B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634330" cy="416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81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BC32-1713-BE49-88D0-206845D4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Jacob Moore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4A501-3877-0C45-A816-96FE6D83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71099-97D3-344B-8695-8CF1DDDC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46" y="1389528"/>
            <a:ext cx="8473754" cy="54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1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A393-0659-4269-B863-9E64D073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0"/>
            <a:ext cx="10515600" cy="960438"/>
          </a:xfrm>
        </p:spPr>
        <p:txBody>
          <a:bodyPr/>
          <a:lstStyle/>
          <a:p>
            <a:r>
              <a:rPr lang="en-US" dirty="0"/>
              <a:t>SCM Manager: Reed </a:t>
            </a:r>
            <a:r>
              <a:rPr lang="en-US" dirty="0" err="1"/>
              <a:t>Inderwiesche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CAD0-F677-4EEF-8F1F-D121EF68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7550"/>
          </a:xfrm>
        </p:spPr>
        <p:txBody>
          <a:bodyPr/>
          <a:lstStyle/>
          <a:p>
            <a:r>
              <a:rPr lang="en-US"/>
              <a:t>Task: Make Add to Cart button on book page add a book to user’s cart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060966-0DCF-4CA3-BCD5-6B42AD78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3846"/>
            <a:ext cx="7213861" cy="3881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5B1CBD-43A6-4368-B8AC-4ACB8465D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78" y="3638550"/>
            <a:ext cx="4813547" cy="22607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06079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1487</TotalTime>
  <Words>550</Words>
  <Application>Microsoft Macintosh PowerPoint</Application>
  <PresentationFormat>Widescreen</PresentationFormat>
  <Paragraphs>50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Team</vt:lpstr>
      <vt:lpstr>Team Leader: Chris Wells</vt:lpstr>
      <vt:lpstr>Team Leader: Chris Wells</vt:lpstr>
      <vt:lpstr>Team Leader: Chris Wells</vt:lpstr>
      <vt:lpstr>Tester: Jacob Moore</vt:lpstr>
      <vt:lpstr>Tester: Jacob Moore</vt:lpstr>
      <vt:lpstr>Tester: Jacob Moore</vt:lpstr>
      <vt:lpstr>Tester: Jacob Moore</vt:lpstr>
      <vt:lpstr>SCM Manager: Reed Inderwiesche</vt:lpstr>
      <vt:lpstr>SCM Manager: Reed Inderwiesche</vt:lpstr>
      <vt:lpstr>Build Manager: Josh McGuire Database Update</vt:lpstr>
      <vt:lpstr>Build Manager: Josh McGuire Database Connect with SQL Querys</vt:lpstr>
      <vt:lpstr>Build Manager: Josh McGuire Database Update</vt:lpstr>
      <vt:lpstr>Tester: Zack Sprague</vt:lpstr>
      <vt:lpstr> Function to check if user is registered</vt:lpstr>
      <vt:lpstr>Unit Tests</vt:lpstr>
      <vt:lpstr>Configuration Manager: James Craig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Moore/SCM Manager</dc:title>
  <dc:creator>Jacob Moore</dc:creator>
  <cp:lastModifiedBy>Microsoft Office User</cp:lastModifiedBy>
  <cp:revision>26</cp:revision>
  <dcterms:created xsi:type="dcterms:W3CDTF">2019-09-22T19:56:59Z</dcterms:created>
  <dcterms:modified xsi:type="dcterms:W3CDTF">2019-10-28T21:34:48Z</dcterms:modified>
</cp:coreProperties>
</file>