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66" r:id="rId8"/>
    <p:sldId id="267" r:id="rId9"/>
    <p:sldId id="259" r:id="rId10"/>
    <p:sldId id="264" r:id="rId11"/>
    <p:sldId id="272" r:id="rId12"/>
    <p:sldId id="260" r:id="rId13"/>
    <p:sldId id="261" r:id="rId14"/>
    <p:sldId id="263" r:id="rId15"/>
    <p:sldId id="26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92315-738D-405F-AB63-3370F10D29A8}" v="1" dt="2019-10-07T23:35:05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J Craig" userId="403dfa2b560c16b3" providerId="LiveId" clId="{83892315-738D-405F-AB63-3370F10D29A8}"/>
    <pc:docChg chg="modSld">
      <pc:chgData name="JJ Craig" userId="403dfa2b560c16b3" providerId="LiveId" clId="{83892315-738D-405F-AB63-3370F10D29A8}" dt="2019-10-07T23:35:37.663" v="68" actId="20577"/>
      <pc:docMkLst>
        <pc:docMk/>
      </pc:docMkLst>
      <pc:sldChg chg="modSp">
        <pc:chgData name="JJ Craig" userId="403dfa2b560c16b3" providerId="LiveId" clId="{83892315-738D-405F-AB63-3370F10D29A8}" dt="2019-10-07T23:26:46.280" v="1" actId="20577"/>
        <pc:sldMkLst>
          <pc:docMk/>
          <pc:sldMk cId="1796891778" sldId="256"/>
        </pc:sldMkLst>
        <pc:spChg chg="mod">
          <ac:chgData name="JJ Craig" userId="403dfa2b560c16b3" providerId="LiveId" clId="{83892315-738D-405F-AB63-3370F10D29A8}" dt="2019-10-07T23:26:46.280" v="1" actId="20577"/>
          <ac:spMkLst>
            <pc:docMk/>
            <pc:sldMk cId="1796891778" sldId="256"/>
            <ac:spMk id="2" creationId="{F8AA9C60-0696-4962-859B-5044DD80E333}"/>
          </ac:spMkLst>
        </pc:spChg>
      </pc:sldChg>
      <pc:sldChg chg="addSp modSp">
        <pc:chgData name="JJ Craig" userId="403dfa2b560c16b3" providerId="LiveId" clId="{83892315-738D-405F-AB63-3370F10D29A8}" dt="2019-10-07T23:35:37.663" v="68" actId="20577"/>
        <pc:sldMkLst>
          <pc:docMk/>
          <pc:sldMk cId="547059695" sldId="260"/>
        </pc:sldMkLst>
        <pc:spChg chg="mod">
          <ac:chgData name="JJ Craig" userId="403dfa2b560c16b3" providerId="LiveId" clId="{83892315-738D-405F-AB63-3370F10D29A8}" dt="2019-10-07T23:35:37.663" v="68" actId="20577"/>
          <ac:spMkLst>
            <pc:docMk/>
            <pc:sldMk cId="547059695" sldId="260"/>
            <ac:spMk id="3" creationId="{4F5E2575-14B0-4EA3-A510-1E41A86640AC}"/>
          </ac:spMkLst>
        </pc:spChg>
        <pc:picChg chg="add mod">
          <ac:chgData name="JJ Craig" userId="403dfa2b560c16b3" providerId="LiveId" clId="{83892315-738D-405F-AB63-3370F10D29A8}" dt="2019-10-07T23:35:18.840" v="42" actId="1076"/>
          <ac:picMkLst>
            <pc:docMk/>
            <pc:sldMk cId="547059695" sldId="260"/>
            <ac:picMk id="4" creationId="{FDA935F8-E565-4E16-9142-0C0A3CFBDF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5724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706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1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2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1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25k/CSC439/commit/18a78c8ed7e19dcc8e744f5cc387a5094f54f256" TargetMode="External"/><Relationship Id="rId2" Type="http://schemas.openxmlformats.org/officeDocument/2006/relationships/hyperlink" Target="https://github.com/Jake25k/CSC439/commit/5b141a09d139ae84612b799ea9530b8f5e6db6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9C60-0696-4962-859B-5044DD80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</a:t>
            </a:r>
            <a:r>
              <a:rPr lang="en-US"/>
              <a:t>Week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A549-63BB-44DB-9F3A-39EF320AC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James Craig, Chris Wells, Joshua McGuire, Reed </a:t>
            </a:r>
            <a:r>
              <a:rPr lang="en-US" dirty="0" err="1"/>
              <a:t>Inderwiesche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E562E-945E-492A-8089-AF34FAEA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298" y="475244"/>
            <a:ext cx="5125660" cy="587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E5AA4-6C97-4676-BC4B-526C2B3E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97" y="475243"/>
            <a:ext cx="4749196" cy="58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0957"/>
            <a:ext cx="10058400" cy="13532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95486"/>
            <a:ext cx="10058400" cy="47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B992-3FF2-449C-BF6B-F595EEC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Manager: James Craig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2575-14B0-4EA3-A510-1E41A866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to the search page, not </a:t>
            </a:r>
            <a:r>
              <a:rPr lang="en-US"/>
              <a:t>fully functional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935F8-E565-4E16-9142-0C0A3CFB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9308"/>
            <a:ext cx="7830708" cy="37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5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B43-513A-45AA-A8A4-ECF94B18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 </a:t>
            </a:r>
            <a:r>
              <a:rPr lang="en-US" dirty="0" err="1"/>
              <a:t>Inderwiesche</a:t>
            </a:r>
            <a:r>
              <a:rPr lang="en-US" dirty="0"/>
              <a:t> : Tester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D1DF4-79D6-4815-9DAB-C846DCAB0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42" y="1450408"/>
            <a:ext cx="8394296" cy="47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59C00-2514-49AB-997D-CF8ABBEF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3" y="708359"/>
            <a:ext cx="9673389" cy="54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67A05-0CF5-CB41-B38B-74676EA0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607628"/>
            <a:ext cx="5893677" cy="296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37718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A3E0B-875A-3844-99C8-F5B1C3F8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7626"/>
            <a:ext cx="10062087" cy="18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Unit 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EDD23-1535-F544-89AB-7C66CD9E6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7627"/>
            <a:ext cx="6134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07EC-5016-4BAF-8F4A-A65A1AB1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Leader: Josh McGuire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2FB9-6875-4DD4-8943-0245A4DA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$query = </a:t>
            </a:r>
            <a:r>
              <a:rPr lang="en-US" dirty="0" err="1"/>
              <a:t>mysql_query</a:t>
            </a:r>
            <a:r>
              <a:rPr lang="en-US" dirty="0"/>
              <a:t>("select count(*) as total from books");</a:t>
            </a:r>
            <a:br>
              <a:rPr lang="en-US" dirty="0"/>
            </a:br>
            <a:r>
              <a:rPr lang="en-US" dirty="0"/>
              <a:t>$result = </a:t>
            </a:r>
            <a:r>
              <a:rPr lang="en-US" dirty="0" err="1"/>
              <a:t>mysql_fetch_array</a:t>
            </a:r>
            <a:r>
              <a:rPr lang="en-US" dirty="0"/>
              <a:t>($query);</a:t>
            </a:r>
            <a:br>
              <a:rPr lang="en-US" dirty="0"/>
            </a:br>
            <a:r>
              <a:rPr lang="en-US" dirty="0"/>
              <a:t>echo $result['total’];</a:t>
            </a:r>
            <a:br>
              <a:rPr lang="en-US" dirty="0"/>
            </a:br>
            <a:r>
              <a:rPr lang="en-US" dirty="0"/>
              <a:t>?&gt;</a:t>
            </a:r>
          </a:p>
          <a:p>
            <a:r>
              <a:rPr lang="en-US" dirty="0"/>
              <a:t>Didn’t Work correctly so had to resort to hard coding for now.</a:t>
            </a:r>
          </a:p>
        </p:txBody>
      </p:sp>
    </p:spTree>
    <p:extLst>
      <p:ext uri="{BB962C8B-B14F-4D97-AF65-F5344CB8AC3E}">
        <p14:creationId xmlns:p14="http://schemas.microsoft.com/office/powerpoint/2010/main" val="30165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81B16-0CF6-4C42-991B-F27FB003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2689727"/>
            <a:ext cx="4768093" cy="14785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0856A-B65A-4F32-9B1F-1197FAC7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9" y="2696096"/>
            <a:ext cx="4768093" cy="14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91B45B-F1B1-4003-A31B-DC648843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16436"/>
            <a:ext cx="11226799" cy="52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D38B-3CB1-42C0-AA27-9929D572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Manager: Jacob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CCDC-538D-41FF-8048-9D477186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342900" indent="-342900"/>
            <a:r>
              <a:rPr lang="en-US" dirty="0"/>
              <a:t>Style up our books view pages.</a:t>
            </a:r>
          </a:p>
          <a:p>
            <a:pPr marL="342900" indent="-342900"/>
            <a:r>
              <a:rPr lang="en-US" dirty="0"/>
              <a:t>Develop some HTML unit testing using JUnit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BA5A-3A3F-4CB2-9065-F25CABC9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F8844-DB7F-4656-970E-B5DC9E180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930" y="1385298"/>
            <a:ext cx="7518512" cy="46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4EA1-7574-41C6-A6B5-0F79039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0202D-57AF-4B72-86FC-F53FE3A1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341" y="1617474"/>
            <a:ext cx="7461317" cy="45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2D2A-4529-4C53-8FA8-C3C651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HTML Unit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EE486C-6283-4519-A39C-DFF5A74D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1489"/>
            <a:ext cx="6517189" cy="347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B2136-62D6-4447-A40E-51B916E3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66510"/>
            <a:ext cx="2938527" cy="4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17831-6A6F-4889-836F-C50256BA9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635705"/>
            <a:ext cx="5852667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CB5-53C8-4F07-8A20-F00DEA1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Manager: Zach Sprague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6E7D-FCFD-407C-A9C8-9C8ADAEE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Tasks: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1. Made the input boxes sticky for user ease on login and register pages.</a:t>
            </a:r>
          </a:p>
          <a:p>
            <a:pPr marL="0" indent="0">
              <a:buNone/>
            </a:pPr>
            <a:r>
              <a:rPr lang="en-US" dirty="0"/>
              <a:t>2. Removed the error container and made the text fields ”required” which tells the user      that there needs to be input. Login success and if user information does not match a message is posted above the form.</a:t>
            </a:r>
          </a:p>
          <a:p>
            <a:pPr marL="0" indent="0">
              <a:buNone/>
            </a:pPr>
            <a:r>
              <a:rPr lang="en-US" dirty="0"/>
              <a:t>4. Made login/logout button. Only works on the login page at the moment.</a:t>
            </a:r>
          </a:p>
          <a:p>
            <a:pPr marL="0" indent="0">
              <a:buNone/>
            </a:pPr>
            <a:r>
              <a:rPr lang="en-US" dirty="0"/>
              <a:t>5. Implement password hashing. PostgreSQL uses </a:t>
            </a:r>
            <a:r>
              <a:rPr lang="en-US" dirty="0" err="1"/>
              <a:t>pgcrypto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https://github.com/Jake25k/CSC439/commit/5b141a09d139ae84612b799ea9530b8f5e6db697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https://github.com/Jake25k/CSC439/commit/18a78c8ed7e19dcc8e744f5cc387a5094f54f256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2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141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CSC 439 Sprint Week 4</vt:lpstr>
      <vt:lpstr>Team Leader: Josh McGuire</vt:lpstr>
      <vt:lpstr>PowerPoint Presentation</vt:lpstr>
      <vt:lpstr>PowerPoint Presentation</vt:lpstr>
      <vt:lpstr>Configuration Manager: Jacob Moore</vt:lpstr>
      <vt:lpstr>Before:</vt:lpstr>
      <vt:lpstr>After:</vt:lpstr>
      <vt:lpstr>Junit HTML Unit testing</vt:lpstr>
      <vt:lpstr>Build Manager: Zach Sprague</vt:lpstr>
      <vt:lpstr>PowerPoint Presentation</vt:lpstr>
      <vt:lpstr>PowerPoint Presentation</vt:lpstr>
      <vt:lpstr>SCM Manager: James Craig</vt:lpstr>
      <vt:lpstr>Reed Inderwiesche : Tester</vt:lpstr>
      <vt:lpstr>PowerPoint Presentation</vt:lpstr>
      <vt:lpstr>Tester: Chris Wells</vt:lpstr>
      <vt:lpstr>Tester: Chris Wells</vt:lpstr>
      <vt:lpstr>Tester: Chris Wells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Josh McGuire</dc:creator>
  <cp:lastModifiedBy>JJ Craig</cp:lastModifiedBy>
  <cp:revision>5</cp:revision>
  <dcterms:created xsi:type="dcterms:W3CDTF">2019-10-07T20:06:31Z</dcterms:created>
  <dcterms:modified xsi:type="dcterms:W3CDTF">2019-10-07T23:35:37Z</dcterms:modified>
</cp:coreProperties>
</file>