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9" r:id="rId6"/>
    <p:sldId id="271" r:id="rId7"/>
    <p:sldId id="272" r:id="rId8"/>
    <p:sldId id="273" r:id="rId9"/>
    <p:sldId id="262" r:id="rId10"/>
    <p:sldId id="268" r:id="rId11"/>
    <p:sldId id="276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5F0CD6-C97B-0643-95E8-86644719DA96}">
          <p14:sldIdLst>
            <p14:sldId id="256"/>
            <p14:sldId id="267"/>
            <p14:sldId id="258"/>
            <p14:sldId id="260"/>
            <p14:sldId id="269"/>
            <p14:sldId id="271"/>
            <p14:sldId id="272"/>
            <p14:sldId id="273"/>
            <p14:sldId id="262"/>
            <p14:sldId id="268"/>
            <p14:sldId id="276"/>
            <p14:sldId id="275"/>
            <p14:sldId id="274"/>
          </p14:sldIdLst>
        </p14:section>
        <p14:section name="Untitled Section" id="{033F9596-4340-A24B-84BB-9527C275AEB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J Craig" userId="403dfa2b560c16b3" providerId="LiveId" clId="{497839B1-9294-4D96-90F2-6439F6E7DC45}"/>
    <pc:docChg chg="modSld">
      <pc:chgData name="JJ Craig" userId="403dfa2b560c16b3" providerId="LiveId" clId="{497839B1-9294-4D96-90F2-6439F6E7DC45}" dt="2019-09-23T22:08:11.642" v="6" actId="20577"/>
      <pc:docMkLst>
        <pc:docMk/>
      </pc:docMkLst>
      <pc:sldChg chg="modSp">
        <pc:chgData name="JJ Craig" userId="403dfa2b560c16b3" providerId="LiveId" clId="{497839B1-9294-4D96-90F2-6439F6E7DC45}" dt="2019-09-23T22:08:11.642" v="6" actId="20577"/>
        <pc:sldMkLst>
          <pc:docMk/>
          <pc:sldMk cId="390865401" sldId="256"/>
        </pc:sldMkLst>
        <pc:spChg chg="mod">
          <ac:chgData name="JJ Craig" userId="403dfa2b560c16b3" providerId="LiveId" clId="{497839B1-9294-4D96-90F2-6439F6E7DC45}" dt="2019-09-23T22:08:11.642" v="6" actId="20577"/>
          <ac:spMkLst>
            <pc:docMk/>
            <pc:sldMk cId="390865401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439 Sprint 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Moore, Zack Sprague, </a:t>
            </a:r>
            <a:r>
              <a:rPr lang="en-US"/>
              <a:t>James Craig, </a:t>
            </a:r>
            <a:r>
              <a:rPr lang="en-US" dirty="0"/>
              <a:t>Chris Wells, Joshua McGuire, Reed </a:t>
            </a:r>
            <a:r>
              <a:rPr lang="en-US" dirty="0" err="1"/>
              <a:t>Inderwiesche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C04E-048C-4A6E-AE61-1AD4F0BC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Manager/Developer: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617A-9BB1-41CF-A4CE-02FD091C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Task:</a:t>
            </a:r>
          </a:p>
          <a:p>
            <a:pPr marL="457200" indent="-457200">
              <a:buAutoNum type="arabicPeriod"/>
            </a:pPr>
            <a:r>
              <a:rPr lang="en-US" dirty="0"/>
              <a:t>Made searching case-insensitive</a:t>
            </a:r>
          </a:p>
          <a:p>
            <a:pPr marL="457200" indent="-457200">
              <a:buAutoNum type="arabicPeriod"/>
            </a:pPr>
            <a:r>
              <a:rPr lang="en-US" dirty="0"/>
              <a:t>Added a Combo Box to allow the user to search between the Title, Author, or ISBN.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4482C-988A-FE46-B4F5-8214216E7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09" b="2361"/>
          <a:stretch/>
        </p:blipFill>
        <p:spPr>
          <a:xfrm>
            <a:off x="3675450" y="4815461"/>
            <a:ext cx="4993500" cy="628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8A8DF-2A74-A04C-82F6-2CCE7869A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0809" b="-1093"/>
          <a:stretch/>
        </p:blipFill>
        <p:spPr>
          <a:xfrm>
            <a:off x="3675450" y="3705421"/>
            <a:ext cx="4993500" cy="6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3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C531-4A5A-F347-8FC4-D5C90009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Manager/Developer: Chris Wells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91FFF-7255-0644-9DDA-DA23906EA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621087"/>
            <a:ext cx="8889303" cy="30226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88223-EE15-0945-8490-60DA3DF6A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43050"/>
            <a:ext cx="5816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0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9B26-1FC6-4919-8EBF-49D9E62E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</a:t>
            </a:r>
            <a:br>
              <a:rPr lang="en-US" dirty="0"/>
            </a:br>
            <a:r>
              <a:rPr lang="en-US" dirty="0"/>
              <a:t>Josh McGuire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009F-4471-4F9C-BE83-99E8BEF1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</a:t>
            </a:r>
            <a:r>
              <a:rPr lang="en-US" dirty="0" err="1"/>
              <a:t>descriptions.php</a:t>
            </a:r>
            <a:r>
              <a:rPr lang="en-US" dirty="0"/>
              <a:t> to properly display webpage instead of giving a html 500 error.</a:t>
            </a:r>
          </a:p>
          <a:p>
            <a:r>
              <a:rPr lang="en-US" dirty="0"/>
              <a:t>Displayed a price and  a description of books hard coded in.</a:t>
            </a:r>
          </a:p>
          <a:p>
            <a:r>
              <a:rPr lang="en-US" dirty="0"/>
              <a:t>To-do: Have descriptions be used by the data base and have SQL query the database for just book selected.</a:t>
            </a:r>
          </a:p>
        </p:txBody>
      </p:sp>
    </p:spTree>
    <p:extLst>
      <p:ext uri="{BB962C8B-B14F-4D97-AF65-F5344CB8AC3E}">
        <p14:creationId xmlns:p14="http://schemas.microsoft.com/office/powerpoint/2010/main" val="146803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B93D-412C-4317-A582-8CA7F9A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</a:t>
            </a:r>
            <a:br>
              <a:rPr lang="en-US" dirty="0"/>
            </a:br>
            <a:r>
              <a:rPr lang="en-US" dirty="0"/>
              <a:t>Josh McGuire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B6608-EAF3-41D1-B37C-AB5FC11C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5" y="2171700"/>
            <a:ext cx="6631327" cy="439881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8EF33-1555-4FFA-BDB3-F83CD389F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1203" y="2039178"/>
            <a:ext cx="6361042" cy="43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DBA6-5930-4F64-9E50-6D88BF52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from this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D1F56-2670-4450-BAFB-420167374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59466"/>
            <a:ext cx="10555852" cy="4354689"/>
          </a:xfrm>
        </p:spPr>
      </p:pic>
    </p:spTree>
    <p:extLst>
      <p:ext uri="{BB962C8B-B14F-4D97-AF65-F5344CB8AC3E}">
        <p14:creationId xmlns:p14="http://schemas.microsoft.com/office/powerpoint/2010/main" val="200602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F84C-56E1-8440-8E13-CDC64C67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Team Lead/Developer: Zack Sprague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F3DD7-F49F-584F-BB46-8F0B3B273B0A}"/>
              </a:ext>
            </a:extLst>
          </p:cNvPr>
          <p:cNvSpPr txBox="1"/>
          <p:nvPr/>
        </p:nvSpPr>
        <p:spPr>
          <a:xfrm>
            <a:off x="1390649" y="2286000"/>
            <a:ext cx="617677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Task: 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1. Set up users in the database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2. Added login button to all the html pages on the nav bar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3. Implemented the login form for users to create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accounts if not already signed 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B82535-4F3F-41B8-A240-7CCDFB18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25" y="1792885"/>
            <a:ext cx="2892840" cy="3272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B8193F-A984-4702-9CEF-50D92E123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837" y="5708650"/>
            <a:ext cx="650159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1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6F1-6918-DB4B-A9C3-59592D78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91629"/>
          </a:xfrm>
        </p:spPr>
        <p:txBody>
          <a:bodyPr/>
          <a:lstStyle/>
          <a:p>
            <a:r>
              <a:rPr lang="en-US" dirty="0"/>
              <a:t>Tester/Developer: Jacob Moore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D32DD-6273-4819-BAE6-A9943A4064A3}"/>
              </a:ext>
            </a:extLst>
          </p:cNvPr>
          <p:cNvSpPr txBox="1"/>
          <p:nvPr/>
        </p:nvSpPr>
        <p:spPr>
          <a:xfrm>
            <a:off x="1520575" y="1561672"/>
            <a:ext cx="1017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Added information to the homepage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91FE43-A698-4413-8713-046ADB8C7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536091"/>
            <a:ext cx="7086600" cy="4019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942BBA-5F71-4422-A8B6-6517C776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78" y="1578228"/>
            <a:ext cx="8134322" cy="49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James Craig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goal for this sprint was to improve the appearance of our book listings</a:t>
            </a:r>
          </a:p>
          <a:p>
            <a:r>
              <a:rPr lang="en-US" sz="3200" dirty="0"/>
              <a:t>We wanted a responsive Bootstrap table for future addition of paginations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29733"/>
          </a:xfrm>
        </p:spPr>
        <p:txBody>
          <a:bodyPr/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29733"/>
            <a:ext cx="4447786" cy="5037667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Original CSS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header{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padding-left: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      	background: </a:t>
            </a:r>
            <a:r>
              <a:rPr lang="en-US" sz="7200" dirty="0" err="1"/>
              <a:t>var</a:t>
            </a:r>
            <a:r>
              <a:rPr lang="en-US" sz="7200" dirty="0"/>
              <a:t>(--</a:t>
            </a:r>
            <a:r>
              <a:rPr lang="en-US" sz="7200" dirty="0" err="1"/>
              <a:t>bggradient</a:t>
            </a:r>
            <a:r>
              <a:rPr lang="en-US" sz="72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     	width: 100%;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margin: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padding-right: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829733"/>
            <a:ext cx="4447786" cy="6028267"/>
          </a:xfrm>
        </p:spPr>
        <p:txBody>
          <a:bodyPr>
            <a:noAutofit/>
          </a:bodyPr>
          <a:lstStyle/>
          <a:p>
            <a:r>
              <a:rPr lang="en-US" sz="1600" dirty="0"/>
              <a:t>Updated CSS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header{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padding-left: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	background: </a:t>
            </a:r>
            <a:r>
              <a:rPr lang="en-US" sz="800" dirty="0" err="1"/>
              <a:t>var</a:t>
            </a:r>
            <a:r>
              <a:rPr lang="en-US" sz="800" dirty="0"/>
              <a:t>(--</a:t>
            </a:r>
            <a:r>
              <a:rPr lang="en-US" sz="800" dirty="0" err="1"/>
              <a:t>bggradient</a:t>
            </a:r>
            <a:r>
              <a:rPr lang="en-US" sz="8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	width: 100%;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50%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padding-right: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centered-table{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margin-left: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margin-right: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.column-head{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border:2px solid black;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margin-top:20px;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 &gt; </a:t>
            </a:r>
            <a:r>
              <a:rPr lang="en-US" sz="800" b="1" dirty="0" err="1">
                <a:highlight>
                  <a:srgbClr val="FF0000"/>
                </a:highlight>
              </a:rPr>
              <a:t>thead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tr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th</a:t>
            </a:r>
            <a:r>
              <a:rPr lang="en-US" sz="800" b="1" dirty="0">
                <a:highlight>
                  <a:srgbClr val="FF000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75%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border:2px solid black;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 &gt; </a:t>
            </a:r>
            <a:r>
              <a:rPr lang="en-US" sz="800" b="1" dirty="0" err="1">
                <a:highlight>
                  <a:srgbClr val="FF0000"/>
                </a:highlight>
              </a:rPr>
              <a:t>tbody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tr</a:t>
            </a:r>
            <a:r>
              <a:rPr lang="en-US" sz="800" b="1" dirty="0">
                <a:highlight>
                  <a:srgbClr val="FF0000"/>
                </a:highlight>
              </a:rPr>
              <a:t> &gt; 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75%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00" b="1" dirty="0"/>
              <a:t>	</a:t>
            </a:r>
            <a:r>
              <a:rPr lang="en-US" sz="500" b="1" dirty="0">
                <a:highlight>
                  <a:srgbClr val="FF0000"/>
                </a:highlight>
              </a:rPr>
              <a:t>border:2px solid black;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70142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68867"/>
          </a:xfrm>
        </p:spPr>
        <p:txBody>
          <a:bodyPr>
            <a:normAutofit fontScale="90000"/>
          </a:bodyPr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133" y="668867"/>
            <a:ext cx="5091253" cy="6189133"/>
          </a:xfrm>
        </p:spPr>
        <p:txBody>
          <a:bodyPr>
            <a:normAutofit fontScale="92500"/>
          </a:bodyPr>
          <a:lstStyle/>
          <a:p>
            <a:r>
              <a:rPr lang="en-US" dirty="0"/>
              <a:t>Original code for the output of the table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"&lt;table&gt;";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&gt;Author&lt;/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&gt;ISBN&lt;/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while($results = </a:t>
            </a:r>
            <a:r>
              <a:rPr lang="en-US" dirty="0" err="1"/>
              <a:t>pg_fetch_array</a:t>
            </a:r>
            <a:r>
              <a:rPr lang="en-US" dirty="0"/>
              <a:t>($query, NULL, PGSQL_ASSOC)){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$results['title']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$results['author']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</a:t>
            </a:r>
            <a:r>
              <a:rPr lang="en-US" dirty="0" err="1"/>
              <a:t>isbn</a:t>
            </a:r>
            <a:r>
              <a:rPr lang="en-US" dirty="0"/>
              <a:t>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echo "&lt;/table&gt;";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CA0B4A62-A56E-4D35-A2A7-7AD068A6A1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9387" y="668866"/>
            <a:ext cx="6344142" cy="61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77333"/>
          </a:xfrm>
        </p:spPr>
        <p:txBody>
          <a:bodyPr>
            <a:normAutofit fontScale="90000"/>
          </a:bodyPr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77333"/>
            <a:ext cx="5057386" cy="6180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Updated code for the output of the table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"&lt;table </a:t>
            </a:r>
            <a:r>
              <a:rPr lang="en-US" dirty="0">
                <a:highlight>
                  <a:srgbClr val="FF0000"/>
                </a:highlight>
              </a:rPr>
              <a:t>class=\"centered-table table-bordered </a:t>
            </a:r>
            <a:r>
              <a:rPr lang="en-US" dirty="0"/>
              <a:t>	</a:t>
            </a:r>
            <a:r>
              <a:rPr lang="en-US" dirty="0">
                <a:highlight>
                  <a:srgbClr val="FF0000"/>
                </a:highlight>
              </a:rPr>
              <a:t>table-striped table-hover table-responsive\"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0000"/>
                </a:highlight>
              </a:rPr>
              <a:t>echo"&lt;</a:t>
            </a:r>
            <a:r>
              <a:rPr lang="en-US" dirty="0" err="1">
                <a:highlight>
                  <a:srgbClr val="FF0000"/>
                </a:highlight>
              </a:rPr>
              <a:t>thead</a:t>
            </a:r>
            <a:r>
              <a:rPr lang="en-US" dirty="0">
                <a:highlight>
                  <a:srgbClr val="FF0000"/>
                </a:highlight>
              </a:rPr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class=\"column-</a:t>
            </a:r>
            <a:r>
              <a:rPr lang="en-US" dirty="0"/>
              <a:t>	</a:t>
            </a:r>
            <a:r>
              <a:rPr lang="en-US" dirty="0">
                <a:highlight>
                  <a:srgbClr val="FF0000"/>
                </a:highlight>
              </a:rPr>
              <a:t>head\</a:t>
            </a:r>
            <a:r>
              <a:rPr lang="en-US" dirty="0"/>
              <a:t>"&gt;&lt;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&gt;Author&lt;/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	&gt;ISBN&lt;/t	h&gt;&lt;/</a:t>
            </a:r>
            <a:r>
              <a:rPr lang="en-US" dirty="0" err="1"/>
              <a:t>tr</a:t>
            </a:r>
            <a:r>
              <a:rPr lang="en-US" dirty="0"/>
              <a:t>&gt;“;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0000"/>
                </a:highlight>
              </a:rPr>
              <a:t>echo "&lt;/</a:t>
            </a:r>
            <a:r>
              <a:rPr lang="en-US" dirty="0" err="1">
                <a:highlight>
                  <a:srgbClr val="FF0000"/>
                </a:highlight>
              </a:rPr>
              <a:t>thead</a:t>
            </a:r>
            <a:r>
              <a:rPr lang="en-US" dirty="0">
                <a:highlight>
                  <a:srgbClr val="FF0000"/>
                </a:highlight>
              </a:rPr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while($results = </a:t>
            </a:r>
            <a:r>
              <a:rPr lang="en-US" dirty="0" err="1"/>
              <a:t>pg_fetch_array</a:t>
            </a:r>
            <a:r>
              <a:rPr lang="en-US" dirty="0"/>
              <a:t>($query, NULL, 	PGSQL_ASSOC)){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$results['title']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$results['author']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</a:t>
            </a:r>
            <a:r>
              <a:rPr lang="en-US" dirty="0" err="1"/>
              <a:t>isbn</a:t>
            </a:r>
            <a:r>
              <a:rPr lang="en-US" dirty="0"/>
              <a:t>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"&lt;/table&gt;";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19">
            <a:extLst>
              <a:ext uri="{FF2B5EF4-FFF2-40B4-BE49-F238E27FC236}">
                <a16:creationId xmlns:a16="http://schemas.microsoft.com/office/drawing/2014/main" id="{D45D4471-3E30-4B3D-8BD4-31A1148DA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9387" y="677333"/>
            <a:ext cx="6372614" cy="61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9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6F1-6918-DB4B-A9C3-59592D7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Manager/Developer: Reed </a:t>
            </a:r>
            <a:r>
              <a:rPr lang="en-US" dirty="0" err="1"/>
              <a:t>Inderwiesche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F011C-BF31-499C-B4A0-ECC93BBF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457200" indent="-457200">
              <a:buAutoNum type="arabicPeriod"/>
            </a:pPr>
            <a:r>
              <a:rPr lang="en-US" dirty="0"/>
              <a:t>Added data to the books table in the database.</a:t>
            </a:r>
          </a:p>
          <a:p>
            <a:pPr marL="0" indent="0">
              <a:buNone/>
            </a:pPr>
            <a:r>
              <a:rPr lang="en-US" dirty="0"/>
              <a:t>Generated a </a:t>
            </a:r>
            <a:r>
              <a:rPr lang="en-US" dirty="0" err="1"/>
              <a:t>books.sql</a:t>
            </a:r>
            <a:r>
              <a:rPr lang="en-US" dirty="0"/>
              <a:t> script using data scraped from Amazon book listings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62AA7-83E7-45DA-A387-5129A063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621400"/>
            <a:ext cx="9601201" cy="318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087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301</Words>
  <Application>Microsoft Macintosh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CSC 439 Sprint Week 2</vt:lpstr>
      <vt:lpstr>Issues from this week</vt:lpstr>
      <vt:lpstr>Team Lead/Developer: Zack Sprague</vt:lpstr>
      <vt:lpstr>Tester/Developer: Jacob Moore</vt:lpstr>
      <vt:lpstr>Tester/Developer: James Craig</vt:lpstr>
      <vt:lpstr>Modification of the Book Inventory Page</vt:lpstr>
      <vt:lpstr>Modification of the Book Inventory Page</vt:lpstr>
      <vt:lpstr>Modification of the Book Inventory Page</vt:lpstr>
      <vt:lpstr>SCM Manager/Developer: Reed Inderwiesche</vt:lpstr>
      <vt:lpstr>Build Manager/Developer: Chris Wells</vt:lpstr>
      <vt:lpstr>Build Manager/Developer: Chris Wells</vt:lpstr>
      <vt:lpstr>Tester/Developer:  Josh McGuire </vt:lpstr>
      <vt:lpstr>Tester/Developer:  Josh McGuire 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439 Sprint Week 2</dc:title>
  <dc:creator>zack.sprague1022@gmail.com</dc:creator>
  <cp:lastModifiedBy>Microsoft Office User</cp:lastModifiedBy>
  <cp:revision>10</cp:revision>
  <dcterms:created xsi:type="dcterms:W3CDTF">2019-09-22T23:10:51Z</dcterms:created>
  <dcterms:modified xsi:type="dcterms:W3CDTF">2019-09-23T22:55:31Z</dcterms:modified>
</cp:coreProperties>
</file>