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84" r:id="rId13"/>
    <p:sldId id="262" r:id="rId14"/>
    <p:sldId id="282" r:id="rId15"/>
    <p:sldId id="268" r:id="rId16"/>
    <p:sldId id="283" r:id="rId17"/>
    <p:sldId id="275" r:id="rId18"/>
    <p:sldId id="285"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84"/>
            <p14:sldId id="262"/>
            <p14:sldId id="282"/>
            <p14:sldId id="268"/>
            <p14:sldId id="283"/>
            <p14:sldId id="275"/>
            <p14:sldId id="285"/>
            <p14:sldId id="286"/>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 Craig" userId="403dfa2b560c16b3" providerId="LiveId" clId="{ED65A641-CA65-41CA-B6BA-3CE2C6B5B55A}"/>
    <pc:docChg chg="undo custSel addSld modSld">
      <pc:chgData name="JJ Craig" userId="403dfa2b560c16b3" providerId="LiveId" clId="{ED65A641-CA65-41CA-B6BA-3CE2C6B5B55A}" dt="2019-09-30T22:03:55.495" v="34" actId="6549"/>
      <pc:docMkLst>
        <pc:docMk/>
      </pc:docMkLst>
      <pc:sldChg chg="modSp">
        <pc:chgData name="JJ Craig" userId="403dfa2b560c16b3" providerId="LiveId" clId="{ED65A641-CA65-41CA-B6BA-3CE2C6B5B55A}" dt="2019-09-30T20:01:19.938" v="8" actId="1076"/>
        <pc:sldMkLst>
          <pc:docMk/>
          <pc:sldMk cId="1468032336" sldId="275"/>
        </pc:sldMkLst>
        <pc:spChg chg="mod">
          <ac:chgData name="JJ Craig" userId="403dfa2b560c16b3" providerId="LiveId" clId="{ED65A641-CA65-41CA-B6BA-3CE2C6B5B55A}" dt="2019-09-30T20:01:19.938" v="8" actId="1076"/>
          <ac:spMkLst>
            <pc:docMk/>
            <pc:sldMk cId="1468032336" sldId="275"/>
            <ac:spMk id="3" creationId="{CDDE009F-4471-4F9C-BE83-99E8BEF18B8A}"/>
          </ac:spMkLst>
        </pc:spChg>
      </pc:sldChg>
      <pc:sldChg chg="modSp">
        <pc:chgData name="JJ Craig" userId="403dfa2b560c16b3" providerId="LiveId" clId="{ED65A641-CA65-41CA-B6BA-3CE2C6B5B55A}" dt="2019-09-30T22:03:55.495" v="34" actId="6549"/>
        <pc:sldMkLst>
          <pc:docMk/>
          <pc:sldMk cId="1620029196" sldId="277"/>
        </pc:sldMkLst>
        <pc:spChg chg="mod">
          <ac:chgData name="JJ Craig" userId="403dfa2b560c16b3" providerId="LiveId" clId="{ED65A641-CA65-41CA-B6BA-3CE2C6B5B55A}" dt="2019-09-30T22:03:45.410" v="32" actId="20577"/>
          <ac:spMkLst>
            <pc:docMk/>
            <pc:sldMk cId="1620029196" sldId="277"/>
            <ac:spMk id="11" creationId="{001A7779-AAED-4AC5-ABC2-0C5411162929}"/>
          </ac:spMkLst>
        </pc:spChg>
        <pc:spChg chg="mod">
          <ac:chgData name="JJ Craig" userId="403dfa2b560c16b3" providerId="LiveId" clId="{ED65A641-CA65-41CA-B6BA-3CE2C6B5B55A}" dt="2019-09-30T22:03:55.495" v="34" actId="6549"/>
          <ac:spMkLst>
            <pc:docMk/>
            <pc:sldMk cId="1620029196" sldId="277"/>
            <ac:spMk id="12" creationId="{A8C44741-7F38-4DCD-BB5D-CF7E730283A9}"/>
          </ac:spMkLst>
        </pc:spChg>
      </pc:sldChg>
      <pc:sldChg chg="addSp delSp modSp add">
        <pc:chgData name="JJ Craig" userId="403dfa2b560c16b3" providerId="LiveId" clId="{ED65A641-CA65-41CA-B6BA-3CE2C6B5B55A}" dt="2019-09-30T20:02:54.344" v="23"/>
        <pc:sldMkLst>
          <pc:docMk/>
          <pc:sldMk cId="2784288260" sldId="285"/>
        </pc:sldMkLst>
        <pc:spChg chg="del">
          <ac:chgData name="JJ Craig" userId="403dfa2b560c16b3" providerId="LiveId" clId="{ED65A641-CA65-41CA-B6BA-3CE2C6B5B55A}" dt="2019-09-30T20:01:47.298" v="11" actId="478"/>
          <ac:spMkLst>
            <pc:docMk/>
            <pc:sldMk cId="2784288260" sldId="285"/>
            <ac:spMk id="2" creationId="{865F2CB3-6183-43D9-9FD8-A58F12E5A6F2}"/>
          </ac:spMkLst>
        </pc:spChg>
        <pc:spChg chg="del">
          <ac:chgData name="JJ Craig" userId="403dfa2b560c16b3" providerId="LiveId" clId="{ED65A641-CA65-41CA-B6BA-3CE2C6B5B55A}" dt="2019-09-30T20:01:43.559" v="10"/>
          <ac:spMkLst>
            <pc:docMk/>
            <pc:sldMk cId="2784288260" sldId="285"/>
            <ac:spMk id="3" creationId="{62CD35BA-EBDB-4FDE-B0CA-F0FA094E109F}"/>
          </ac:spMkLst>
        </pc:spChg>
        <pc:spChg chg="add del mod">
          <ac:chgData name="JJ Craig" userId="403dfa2b560c16b3" providerId="LiveId" clId="{ED65A641-CA65-41CA-B6BA-3CE2C6B5B55A}" dt="2019-09-30T20:02:39.376" v="20"/>
          <ac:spMkLst>
            <pc:docMk/>
            <pc:sldMk cId="2784288260" sldId="285"/>
            <ac:spMk id="6" creationId="{5395B024-4FF1-4ABB-A939-0503A5555082}"/>
          </ac:spMkLst>
        </pc:spChg>
        <pc:spChg chg="add">
          <ac:chgData name="JJ Craig" userId="403dfa2b560c16b3" providerId="LiveId" clId="{ED65A641-CA65-41CA-B6BA-3CE2C6B5B55A}" dt="2019-09-30T20:02:54.344" v="23"/>
          <ac:spMkLst>
            <pc:docMk/>
            <pc:sldMk cId="2784288260" sldId="285"/>
            <ac:spMk id="8" creationId="{AC8438B7-10D6-4E0B-9934-BEABB30422A1}"/>
          </ac:spMkLst>
        </pc:spChg>
        <pc:picChg chg="add del mod">
          <ac:chgData name="JJ Craig" userId="403dfa2b560c16b3" providerId="LiveId" clId="{ED65A641-CA65-41CA-B6BA-3CE2C6B5B55A}" dt="2019-09-30T20:02:31.841" v="19" actId="478"/>
          <ac:picMkLst>
            <pc:docMk/>
            <pc:sldMk cId="2784288260" sldId="285"/>
            <ac:picMk id="4" creationId="{E2CAA151-C695-484C-BEF0-6677903E21F1}"/>
          </ac:picMkLst>
        </pc:picChg>
        <pc:picChg chg="add mod">
          <ac:chgData name="JJ Craig" userId="403dfa2b560c16b3" providerId="LiveId" clId="{ED65A641-CA65-41CA-B6BA-3CE2C6B5B55A}" dt="2019-09-30T20:02:46.236" v="22" actId="1076"/>
          <ac:picMkLst>
            <pc:docMk/>
            <pc:sldMk cId="2784288260" sldId="285"/>
            <ac:picMk id="7" creationId="{A50CDEE1-FF24-4A91-B0BC-E3A1230BAC9F}"/>
          </ac:picMkLst>
        </pc:picChg>
      </pc:sldChg>
      <pc:sldChg chg="addSp delSp modSp add">
        <pc:chgData name="JJ Craig" userId="403dfa2b560c16b3" providerId="LiveId" clId="{ED65A641-CA65-41CA-B6BA-3CE2C6B5B55A}" dt="2019-09-30T20:03:30.974" v="30" actId="1076"/>
        <pc:sldMkLst>
          <pc:docMk/>
          <pc:sldMk cId="571461201" sldId="286"/>
        </pc:sldMkLst>
        <pc:spChg chg="del">
          <ac:chgData name="JJ Craig" userId="403dfa2b560c16b3" providerId="LiveId" clId="{ED65A641-CA65-41CA-B6BA-3CE2C6B5B55A}" dt="2019-09-30T20:03:19.046" v="26" actId="478"/>
          <ac:spMkLst>
            <pc:docMk/>
            <pc:sldMk cId="571461201" sldId="286"/>
            <ac:spMk id="2" creationId="{879A035D-0538-480F-8239-1E9587BA8B27}"/>
          </ac:spMkLst>
        </pc:spChg>
        <pc:spChg chg="del">
          <ac:chgData name="JJ Craig" userId="403dfa2b560c16b3" providerId="LiveId" clId="{ED65A641-CA65-41CA-B6BA-3CE2C6B5B55A}" dt="2019-09-30T20:03:14.993" v="25"/>
          <ac:spMkLst>
            <pc:docMk/>
            <pc:sldMk cId="571461201" sldId="286"/>
            <ac:spMk id="3" creationId="{8F0BBED2-624A-4F79-BBCE-8899DB824DE9}"/>
          </ac:spMkLst>
        </pc:spChg>
        <pc:picChg chg="add mod">
          <ac:chgData name="JJ Craig" userId="403dfa2b560c16b3" providerId="LiveId" clId="{ED65A641-CA65-41CA-B6BA-3CE2C6B5B55A}" dt="2019-09-30T20:03:30.974" v="30" actId="1076"/>
          <ac:picMkLst>
            <pc:docMk/>
            <pc:sldMk cId="571461201" sldId="286"/>
            <ac:picMk id="4" creationId="{E5F5212A-2BE9-4CD6-BC25-CCE1BE7EA8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ake25k/CSC439/commit/936dd8c58106aa56d24f16705420f8a74779a96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3562" y="685800"/>
            <a:ext cx="10493524" cy="1485900"/>
          </a:xfrm>
        </p:spPr>
        <p:txBody>
          <a:bodyPr>
            <a:normAutofit/>
          </a:bodyPr>
          <a:lstStyle/>
          <a:p>
            <a:r>
              <a:rPr lang="en-US" dirty="0"/>
              <a:t>Tester/Developer: Josh McGuire</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a:xfrm>
            <a:off x="1023562" y="2286000"/>
            <a:ext cx="5072437" cy="3581400"/>
          </a:xfrm>
        </p:spPr>
        <p:txBody>
          <a:bodyPr>
            <a:normAutofit/>
          </a:bodyPr>
          <a:lstStyle/>
          <a:p>
            <a:r>
              <a:rPr lang="en-US" sz="1800" dirty="0"/>
              <a:t>Updating the SQL database to include both a price and a description of all books.</a:t>
            </a:r>
          </a:p>
          <a:p>
            <a:r>
              <a:rPr lang="en-US" sz="1800" dirty="0"/>
              <a:t>Used command UPDATE books SET column = value WHERE condition;.</a:t>
            </a:r>
          </a:p>
          <a:p>
            <a:r>
              <a:rPr lang="en-US" sz="1800" dirty="0"/>
              <a:t>For example UPDATE books SET price = ‘$20’ WHERE </a:t>
            </a:r>
            <a:r>
              <a:rPr lang="en-US" sz="1800" dirty="0" err="1"/>
              <a:t>book_id</a:t>
            </a:r>
            <a:r>
              <a:rPr lang="en-US" sz="1800"/>
              <a:t>=2;</a:t>
            </a:r>
            <a:endParaRPr lang="en-US" sz="1800" dirty="0"/>
          </a:p>
        </p:txBody>
      </p:sp>
      <p:pic>
        <p:nvPicPr>
          <p:cNvPr id="3" name="Picture 2">
            <a:extLst>
              <a:ext uri="{FF2B5EF4-FFF2-40B4-BE49-F238E27FC236}">
                <a16:creationId xmlns:a16="http://schemas.microsoft.com/office/drawing/2014/main" id="{60C393C0-D87B-4255-9817-36AC0B372E6A}"/>
              </a:ext>
            </a:extLst>
          </p:cNvPr>
          <p:cNvPicPr>
            <a:picLocks noChangeAspect="1"/>
          </p:cNvPicPr>
          <p:nvPr/>
        </p:nvPicPr>
        <p:blipFill>
          <a:blip r:embed="rId2"/>
          <a:stretch>
            <a:fillRect/>
          </a:stretch>
        </p:blipFill>
        <p:spPr>
          <a:xfrm>
            <a:off x="6411641" y="2286000"/>
            <a:ext cx="5105445" cy="3389077"/>
          </a:xfrm>
          <a:prstGeom prst="rect">
            <a:avLst/>
          </a:prstGeom>
        </p:spPr>
      </p:pic>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0F94-BE70-4EC7-9920-52F90B6B18DB}"/>
              </a:ext>
            </a:extLst>
          </p:cNvPr>
          <p:cNvSpPr>
            <a:spLocks noGrp="1"/>
          </p:cNvSpPr>
          <p:nvPr>
            <p:ph type="title"/>
          </p:nvPr>
        </p:nvSpPr>
        <p:spPr/>
        <p:txBody>
          <a:bodyPr/>
          <a:lstStyle/>
          <a:p>
            <a:r>
              <a:rPr lang="en-US" dirty="0"/>
              <a:t>Tester/Developer: Josh McGuire</a:t>
            </a:r>
          </a:p>
        </p:txBody>
      </p:sp>
      <p:pic>
        <p:nvPicPr>
          <p:cNvPr id="4" name="Content Placeholder 3">
            <a:extLst>
              <a:ext uri="{FF2B5EF4-FFF2-40B4-BE49-F238E27FC236}">
                <a16:creationId xmlns:a16="http://schemas.microsoft.com/office/drawing/2014/main" id="{D8FB20CA-1083-4796-8FD7-B3DDCE5ECAC6}"/>
              </a:ext>
            </a:extLst>
          </p:cNvPr>
          <p:cNvPicPr>
            <a:picLocks noGrp="1" noChangeAspect="1"/>
          </p:cNvPicPr>
          <p:nvPr>
            <p:ph idx="1"/>
          </p:nvPr>
        </p:nvPicPr>
        <p:blipFill>
          <a:blip r:embed="rId2"/>
          <a:stretch>
            <a:fillRect/>
          </a:stretch>
        </p:blipFill>
        <p:spPr>
          <a:xfrm>
            <a:off x="1219200" y="1882587"/>
            <a:ext cx="10640010" cy="3778624"/>
          </a:xfrm>
          <a:prstGeom prst="rect">
            <a:avLst/>
          </a:prstGeom>
        </p:spPr>
      </p:pic>
    </p:spTree>
    <p:extLst>
      <p:ext uri="{BB962C8B-B14F-4D97-AF65-F5344CB8AC3E}">
        <p14:creationId xmlns:p14="http://schemas.microsoft.com/office/powerpoint/2010/main" val="208486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Modify SQL Queries to Eliminate the Possibility of SQL Injection</a:t>
            </a:r>
          </a:p>
          <a:p>
            <a:pPr marL="0" indent="0">
              <a:buNone/>
            </a:pPr>
            <a:endParaRPr lang="en-US" dirty="0"/>
          </a:p>
        </p:txBody>
      </p:sp>
      <p:pic>
        <p:nvPicPr>
          <p:cNvPr id="5" name="Picture 4">
            <a:extLst>
              <a:ext uri="{FF2B5EF4-FFF2-40B4-BE49-F238E27FC236}">
                <a16:creationId xmlns:a16="http://schemas.microsoft.com/office/drawing/2014/main" id="{830498F1-596D-49BE-AB80-D43BC5788014}"/>
              </a:ext>
            </a:extLst>
          </p:cNvPr>
          <p:cNvPicPr>
            <a:picLocks noChangeAspect="1"/>
          </p:cNvPicPr>
          <p:nvPr/>
        </p:nvPicPr>
        <p:blipFill>
          <a:blip r:embed="rId2"/>
          <a:stretch>
            <a:fillRect/>
          </a:stretch>
        </p:blipFill>
        <p:spPr>
          <a:xfrm>
            <a:off x="1609088" y="3095238"/>
            <a:ext cx="9126224" cy="2772162"/>
          </a:xfrm>
          <a:prstGeom prst="rect">
            <a:avLst/>
          </a:prstGeom>
        </p:spPr>
      </p:pic>
    </p:spTree>
    <p:extLst>
      <p:ext uri="{BB962C8B-B14F-4D97-AF65-F5344CB8AC3E}">
        <p14:creationId xmlns:p14="http://schemas.microsoft.com/office/powerpoint/2010/main" val="147853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Add Text Showing a Summary of Search Results</a:t>
            </a:r>
          </a:p>
          <a:p>
            <a:pPr marL="0" indent="0">
              <a:buNone/>
            </a:pPr>
            <a:endParaRPr lang="en-US" dirty="0"/>
          </a:p>
        </p:txBody>
      </p:sp>
      <p:pic>
        <p:nvPicPr>
          <p:cNvPr id="6" name="Picture 5">
            <a:extLst>
              <a:ext uri="{FF2B5EF4-FFF2-40B4-BE49-F238E27FC236}">
                <a16:creationId xmlns:a16="http://schemas.microsoft.com/office/drawing/2014/main" id="{BD8A7DD9-34AA-4D53-9445-DE59C7E21147}"/>
              </a:ext>
            </a:extLst>
          </p:cNvPr>
          <p:cNvPicPr>
            <a:picLocks noChangeAspect="1"/>
          </p:cNvPicPr>
          <p:nvPr/>
        </p:nvPicPr>
        <p:blipFill>
          <a:blip r:embed="rId2"/>
          <a:stretch>
            <a:fillRect/>
          </a:stretch>
        </p:blipFill>
        <p:spPr>
          <a:xfrm>
            <a:off x="1219200" y="3790562"/>
            <a:ext cx="10616162" cy="1791477"/>
          </a:xfrm>
          <a:prstGeom prst="rect">
            <a:avLst/>
          </a:prstGeom>
        </p:spPr>
      </p:pic>
    </p:spTree>
    <p:extLst>
      <p:ext uri="{BB962C8B-B14F-4D97-AF65-F5344CB8AC3E}">
        <p14:creationId xmlns:p14="http://schemas.microsoft.com/office/powerpoint/2010/main" val="153497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a:xfrm>
            <a:off x="1295400" y="2152650"/>
            <a:ext cx="9601200" cy="4410075"/>
          </a:xfrm>
        </p:spPr>
        <p:txBody>
          <a:bodyPr>
            <a:normAutofit lnSpcReduction="10000"/>
          </a:bodyPr>
          <a:lstStyle/>
          <a:p>
            <a:r>
              <a:rPr lang="en-US" dirty="0"/>
              <a:t>Tasks: </a:t>
            </a:r>
            <a:br>
              <a:rPr lang="en-US" dirty="0"/>
            </a:br>
            <a:r>
              <a:rPr lang="en-US" dirty="0"/>
              <a:t>1. Add a create new user link on the login form</a:t>
            </a:r>
          </a:p>
          <a:p>
            <a:endParaRPr lang="en-US" dirty="0"/>
          </a:p>
          <a:p>
            <a:r>
              <a:rPr lang="en-US" dirty="0"/>
              <a:t>2. Implemented the login form for users to create accounts if not already signed up</a:t>
            </a:r>
          </a:p>
          <a:p>
            <a:endParaRPr lang="en-US" dirty="0"/>
          </a:p>
          <a:p>
            <a:r>
              <a:rPr lang="en-US" dirty="0"/>
              <a:t>3. Once the user has an account, they can then login with their username and password.</a:t>
            </a:r>
          </a:p>
          <a:p>
            <a:endParaRPr lang="en-US" dirty="0"/>
          </a:p>
          <a:p>
            <a:r>
              <a:rPr lang="en-US" dirty="0"/>
              <a:t>4. For next sprint, the login button needs to switch to logout once a user is logged in. Also to make error messages look more professional.</a:t>
            </a:r>
          </a:p>
          <a:p>
            <a:endParaRPr lang="en-US" dirty="0"/>
          </a:p>
          <a:p>
            <a:r>
              <a:rPr lang="en-US" dirty="0"/>
              <a:t>5. Need to implement password hashing. PostgreSQL uses </a:t>
            </a:r>
            <a:r>
              <a:rPr lang="en-US" dirty="0" err="1"/>
              <a:t>pg_crypto</a:t>
            </a:r>
            <a:r>
              <a:rPr lang="en-US" dirty="0"/>
              <a:t> for this.</a:t>
            </a:r>
          </a:p>
          <a:p>
            <a:endParaRPr lang="en-US" dirty="0"/>
          </a:p>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0CDEE1-FF24-4A91-B0BC-E3A1230BAC9F}"/>
              </a:ext>
            </a:extLst>
          </p:cNvPr>
          <p:cNvPicPr>
            <a:picLocks noGrp="1" noChangeAspect="1"/>
          </p:cNvPicPr>
          <p:nvPr>
            <p:ph idx="1"/>
          </p:nvPr>
        </p:nvPicPr>
        <p:blipFill>
          <a:blip r:embed="rId2"/>
          <a:stretch>
            <a:fillRect/>
          </a:stretch>
        </p:blipFill>
        <p:spPr>
          <a:xfrm>
            <a:off x="714560" y="685800"/>
            <a:ext cx="11338106" cy="5181600"/>
          </a:xfrm>
          <a:prstGeom prst="rect">
            <a:avLst/>
          </a:prstGeom>
        </p:spPr>
      </p:pic>
      <p:sp>
        <p:nvSpPr>
          <p:cNvPr id="8" name="TextBox 7">
            <a:extLst>
              <a:ext uri="{FF2B5EF4-FFF2-40B4-BE49-F238E27FC236}">
                <a16:creationId xmlns:a16="http://schemas.microsoft.com/office/drawing/2014/main" id="{AC8438B7-10D6-4E0B-9934-BEABB30422A1}"/>
              </a:ext>
            </a:extLst>
          </p:cNvPr>
          <p:cNvSpPr txBox="1"/>
          <p:nvPr/>
        </p:nvSpPr>
        <p:spPr>
          <a:xfrm>
            <a:off x="1845425" y="6143105"/>
            <a:ext cx="8891162" cy="276999"/>
          </a:xfrm>
          <a:prstGeom prst="rect">
            <a:avLst/>
          </a:prstGeom>
          <a:noFill/>
        </p:spPr>
        <p:txBody>
          <a:bodyPr wrap="square" rtlCol="0">
            <a:spAutoFit/>
          </a:bodyPr>
          <a:lstStyle/>
          <a:p>
            <a:r>
              <a:rPr lang="en-US" sz="1200" dirty="0">
                <a:hlinkClick r:id="rId3"/>
              </a:rPr>
              <a:t>https://github.com/Jake25k/CSC439/commit/936dd8c58106aa56d24f16705420f8a74779a960</a:t>
            </a:r>
            <a:endParaRPr lang="en-US" sz="1200" dirty="0"/>
          </a:p>
        </p:txBody>
      </p:sp>
    </p:spTree>
    <p:extLst>
      <p:ext uri="{BB962C8B-B14F-4D97-AF65-F5344CB8AC3E}">
        <p14:creationId xmlns:p14="http://schemas.microsoft.com/office/powerpoint/2010/main" val="278428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F5212A-2BE9-4CD6-BC25-CCE1BE7EA852}"/>
              </a:ext>
            </a:extLst>
          </p:cNvPr>
          <p:cNvPicPr>
            <a:picLocks noGrp="1" noChangeAspect="1"/>
          </p:cNvPicPr>
          <p:nvPr>
            <p:ph idx="1"/>
          </p:nvPr>
        </p:nvPicPr>
        <p:blipFill>
          <a:blip r:embed="rId2"/>
          <a:stretch>
            <a:fillRect/>
          </a:stretch>
        </p:blipFill>
        <p:spPr>
          <a:xfrm>
            <a:off x="646453" y="209550"/>
            <a:ext cx="11383621" cy="6438900"/>
          </a:xfrm>
          <a:prstGeom prst="rect">
            <a:avLst/>
          </a:prstGeom>
        </p:spPr>
      </p:pic>
    </p:spTree>
    <p:extLst>
      <p:ext uri="{BB962C8B-B14F-4D97-AF65-F5344CB8AC3E}">
        <p14:creationId xmlns:p14="http://schemas.microsoft.com/office/powerpoint/2010/main" val="57146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4339650"/>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5447645"/>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a:t>
            </a:r>
          </a:p>
          <a:p>
            <a:r>
              <a:rPr lang="en-US" sz="1200" dirty="0"/>
              <a:t>	echo '&lt;a </a:t>
            </a:r>
            <a:r>
              <a:rPr lang="en-US" sz="1200" dirty="0" err="1"/>
              <a:t>href</a:t>
            </a:r>
            <a:r>
              <a:rPr lang="en-US" sz="1200" dirty="0"/>
              <a:t>="</a:t>
            </a:r>
            <a:r>
              <a:rPr lang="en-US" sz="1200" dirty="0" err="1"/>
              <a:t>books.php?s</a:t>
            </a:r>
            <a:r>
              <a:rPr lang="en-US" sz="1200" dirty="0"/>
              <a:t>=0&amp;p=' . $pages . '"&gt;First&lt;/a&gt;		';</a:t>
            </a:r>
          </a:p>
          <a:p>
            <a:r>
              <a:rPr lang="en-US" sz="1200" dirty="0"/>
              <a:t>	</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echo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'&lt;a </a:t>
            </a:r>
            <a:r>
              <a:rPr lang="en-US" sz="1200" dirty="0" err="1"/>
              <a:t>href</a:t>
            </a:r>
            <a:r>
              <a:rPr lang="en-US" sz="1200" dirty="0"/>
              <a:t>="</a:t>
            </a:r>
            <a:r>
              <a:rPr lang="en-US" sz="1200" dirty="0" err="1"/>
              <a:t>books.php?s</a:t>
            </a:r>
            <a:r>
              <a:rPr lang="en-US" sz="1200" dirty="0"/>
              <a:t>=' . (($pages - 1) * $display) . '&amp;p=' . $pages . '"&gt;Last&lt;/a&gt;'; </a:t>
            </a:r>
          </a:p>
          <a:p>
            <a:r>
              <a:rPr lang="en-US" sz="1200" dirty="0"/>
              <a:t>	echo '&lt;/p&gt;';</a:t>
            </a:r>
          </a:p>
          <a:p>
            <a:r>
              <a:rPr lang="en-US" sz="1200"/>
              <a:t>}</a:t>
            </a:r>
            <a:endParaRPr lang="en-US" sz="1200" dirty="0"/>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5</TotalTime>
  <Words>370</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Josh McGuire</vt:lpstr>
      <vt:lpstr>Tester/Developer: Reed Inderwiesche</vt:lpstr>
      <vt:lpstr>PowerPoint Presentation</vt:lpstr>
      <vt:lpstr>Configuration Manager/Developer: Chris Wells</vt:lpstr>
      <vt:lpstr>Configuration Manager/Developer: Chris Wells</vt:lpstr>
      <vt:lpstr>SCM Manager: Zach Sprague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3</dc:title>
  <dc:creator>Josh McGuire</dc:creator>
  <cp:lastModifiedBy>JJ Craig</cp:lastModifiedBy>
  <cp:revision>1</cp:revision>
  <dcterms:created xsi:type="dcterms:W3CDTF">2019-09-30T19:53:18Z</dcterms:created>
  <dcterms:modified xsi:type="dcterms:W3CDTF">2019-09-30T22:04:05Z</dcterms:modified>
</cp:coreProperties>
</file>