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545F-21AF-4B9C-85B3-D9244EB7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DCA33-BBE7-4721-87BD-56E020AFD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A0F7-44CE-4F89-8A4F-85F211DB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B8F0-4935-437B-A176-663DB08B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C21E3-6FA7-471D-AED0-EA8C455D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60E5-EED7-4414-AE2E-D3224DC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F0267-4DA8-4527-9A5B-4F7658737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DDA2-DDA3-4748-9D05-DF563A80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70B2-6C88-4D9C-AD6A-962FE24B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19EC-8721-4D1F-8566-FDCAEF17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4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53436-D7E4-41A6-9E1B-506C144B1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29AFE-4F0C-459E-B67D-6BADC012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2D64-7908-4932-A138-DB958119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F892-FA83-413A-AA15-5F510FD7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16B4-E703-4F7F-A117-D5D3239A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F247-A00A-42B1-B0A3-C173AE3A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1403-79BC-41FB-AD4E-54980042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0F26-5A57-4C0C-9C1E-0D1E6E22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C700-657B-4CD5-AF64-ECE2CF70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4DC1-C1A2-4DC4-A99E-57D09147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66AF-CE86-471C-A54C-F261A395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9DBB-852E-46B9-8305-979D76A6B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AA65-D8EB-4E1D-B8A5-6D348495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C398-21F4-4244-8C5E-4CC88014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CCC5-F391-4CE9-8587-4F1193DA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A09B-DA18-44E0-A30C-830CEA1A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7E5F-732B-4932-9B32-EB1F88E58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981EA-D654-48C0-A060-F33645661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D644A-3DBB-4BA9-9635-9A3F7124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5CB1-8F6E-485C-B054-9FF96C01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85DF-C323-4124-9850-5C942246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0919-0CED-4A34-8D9B-FA8CDC7E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A3BA-B975-4790-9FAE-D87B751D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C1B37-1ECA-4C1E-9582-09B94483B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0B00-855F-46D1-84C1-F83BE1147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12063-3C1E-4360-B66C-7E8A12A85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DD0C2-724D-434D-AAAC-4E939298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57358-5979-4117-9DF9-144078DF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EA826-0538-4AD6-970C-D9A9A5D1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0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FCBE-F605-4563-A3B7-9798F489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49231-C8AB-4720-8FD9-77218FE5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55F90-91B5-47CE-B9FA-064AE61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5AD2C-304F-4AE9-8C45-993B59D6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00059-5912-42EE-9882-3490291E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8B56D-C32C-4587-AC95-D51F6A1C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4D5D0-3DD7-4403-89EB-0BD4998F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73D4-3002-49F6-856B-BD64DB0F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07C4-C8BC-4DAC-BF41-0227126B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CC0DF-9724-4EF0-A33C-AAE9A44F1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B1DBA-9B42-4281-846B-6A61605D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3344F-EBDF-44D9-8043-A2F4739C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29BE-F510-4E59-BF5A-94AB3A23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1D9-72C0-4864-B4AD-5515393D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CF7A3-EB7C-402E-A332-FA90A7703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0553F-6601-4520-AAA3-64927C95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D42DA-FB4E-40CB-9B2B-C0ACC7BE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9A3B-8D62-4B80-9FFF-6218DF9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B0A8D-A94F-4032-94BF-7B0F9211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61D0D-2A4D-40D5-BEB2-C1DCB8C4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57174-F2B0-46C0-97B0-0F8769281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C8CB-0982-4798-A3CF-E4C4BC543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ECDF-0E14-4D2F-AE81-0C0DA540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2FB0-F0AE-4B1E-8A53-F96942344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3462-0E57-4EEE-9E71-C57DA6C78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0647B-201E-455C-9125-8E76D371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075C-BA46-445C-A997-0C89B9CD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Description.PHP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986A-4402-46A3-A02E-E78DFAC8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page to describe the books on the website. Such as the price, and description of the book. However at this time it cannot connect to the webserver correctly and gives a HTTP 500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FCDB2-4E68-4AB1-A01A-AE78EBF8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70" y="3016665"/>
            <a:ext cx="8844897" cy="36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8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Description.PHP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Description.PHP</dc:title>
  <dc:creator>Joshua McGuire</dc:creator>
  <cp:lastModifiedBy>Joshua McGuire</cp:lastModifiedBy>
  <cp:revision>1</cp:revision>
  <dcterms:created xsi:type="dcterms:W3CDTF">2019-09-16T16:18:29Z</dcterms:created>
  <dcterms:modified xsi:type="dcterms:W3CDTF">2019-09-16T16:23:32Z</dcterms:modified>
</cp:coreProperties>
</file>