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279" r:id="rId5"/>
    <p:sldId id="257" r:id="rId6"/>
    <p:sldId id="330" r:id="rId7"/>
    <p:sldId id="341" r:id="rId8"/>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D649D9-77B8-48A2-871D-48BB7DD6DF9A}" v="79" dt="2024-01-30T14:41:25.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1" autoAdjust="0"/>
    <p:restoredTop sz="94879" autoAdjust="0"/>
  </p:normalViewPr>
  <p:slideViewPr>
    <p:cSldViewPr snapToGrid="0">
      <p:cViewPr varScale="1">
        <p:scale>
          <a:sx n="93" d="100"/>
          <a:sy n="93" d="100"/>
        </p:scale>
        <p:origin x="522" y="84"/>
      </p:cViewPr>
      <p:guideLst>
        <p:guide orient="horz" pos="2448"/>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3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C32456-4FF3-435F-B03B-B8D0CE646C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9AAF674-F26D-473E-9D53-48E35C0805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8871CB-7D37-4FAB-B9ED-4377A4D8FB20}" type="datetimeFigureOut">
              <a:rPr lang="en-US" smtClean="0"/>
              <a:t>1/30/2024</a:t>
            </a:fld>
            <a:endParaRPr lang="en-US" dirty="0"/>
          </a:p>
        </p:txBody>
      </p:sp>
      <p:sp>
        <p:nvSpPr>
          <p:cNvPr id="4" name="Footer Placeholder 3">
            <a:extLst>
              <a:ext uri="{FF2B5EF4-FFF2-40B4-BE49-F238E27FC236}">
                <a16:creationId xmlns:a16="http://schemas.microsoft.com/office/drawing/2014/main" id="{B845A715-4835-402B-BB1A-CF0CABC045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86AE5A0-5322-48C1-AAD9-D4F92B3C7E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8DA370-3937-44ED-9988-7642B6F3E4B2}" type="slidenum">
              <a:rPr lang="en-US" smtClean="0"/>
              <a:t>‹#›</a:t>
            </a:fld>
            <a:endParaRPr lang="en-US" dirty="0"/>
          </a:p>
        </p:txBody>
      </p:sp>
    </p:spTree>
    <p:extLst>
      <p:ext uri="{BB962C8B-B14F-4D97-AF65-F5344CB8AC3E}">
        <p14:creationId xmlns:p14="http://schemas.microsoft.com/office/powerpoint/2010/main" val="1187869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EEF79-99CC-4F81-B4D6-D8238D76DBFC}" type="datetimeFigureOut">
              <a:rPr lang="en-US" smtClean="0"/>
              <a:t>1/30/2024</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C5344-2AF1-4DB7-89C3-3B38D8B6B998}" type="slidenum">
              <a:rPr lang="en-US" smtClean="0"/>
              <a:t>‹#›</a:t>
            </a:fld>
            <a:endParaRPr lang="en-US" dirty="0"/>
          </a:p>
        </p:txBody>
      </p:sp>
    </p:spTree>
    <p:extLst>
      <p:ext uri="{BB962C8B-B14F-4D97-AF65-F5344CB8AC3E}">
        <p14:creationId xmlns:p14="http://schemas.microsoft.com/office/powerpoint/2010/main" val="387094533"/>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1084-4980-48F0-8491-4EDFEE9DBC1D}"/>
              </a:ext>
            </a:extLst>
          </p:cNvPr>
          <p:cNvSpPr>
            <a:spLocks noGrp="1"/>
          </p:cNvSpPr>
          <p:nvPr>
            <p:ph type="title" hasCustomPrompt="1"/>
          </p:nvPr>
        </p:nvSpPr>
        <p:spPr>
          <a:xfrm>
            <a:off x="451703" y="154727"/>
            <a:ext cx="9154994" cy="1502305"/>
          </a:xfrm>
        </p:spPr>
        <p:txBody>
          <a:bodyPr>
            <a:normAutofit/>
          </a:bodyPr>
          <a:lstStyle>
            <a:lvl1pPr algn="ctr">
              <a:defRPr sz="4800" b="1"/>
            </a:lvl1pPr>
          </a:lstStyle>
          <a:p>
            <a:r>
              <a:rPr lang="en-US" dirty="0"/>
              <a:t>CLICK TO EDIT MASTER TITLE STYLE</a:t>
            </a:r>
          </a:p>
        </p:txBody>
      </p:sp>
      <p:sp>
        <p:nvSpPr>
          <p:cNvPr id="3" name="Date Placeholder 2">
            <a:extLst>
              <a:ext uri="{FF2B5EF4-FFF2-40B4-BE49-F238E27FC236}">
                <a16:creationId xmlns:a16="http://schemas.microsoft.com/office/drawing/2014/main" id="{637EDC26-1C8A-49E6-8649-DC237393B93C}"/>
              </a:ext>
            </a:extLst>
          </p:cNvPr>
          <p:cNvSpPr>
            <a:spLocks noGrp="1"/>
          </p:cNvSpPr>
          <p:nvPr>
            <p:ph type="dt" sz="half" idx="10"/>
          </p:nvPr>
        </p:nvSpPr>
        <p:spPr/>
        <p:txBody>
          <a:bodyPr/>
          <a:lstStyle/>
          <a:p>
            <a:fld id="{B32EBECA-3212-4A5B-B9AF-C03EDE72AD91}" type="datetimeFigureOut">
              <a:rPr lang="en-US" smtClean="0"/>
              <a:t>1/30/2024</a:t>
            </a:fld>
            <a:endParaRPr lang="en-US" dirty="0"/>
          </a:p>
        </p:txBody>
      </p:sp>
      <p:sp>
        <p:nvSpPr>
          <p:cNvPr id="4" name="Footer Placeholder 3">
            <a:extLst>
              <a:ext uri="{FF2B5EF4-FFF2-40B4-BE49-F238E27FC236}">
                <a16:creationId xmlns:a16="http://schemas.microsoft.com/office/drawing/2014/main" id="{939BE249-3B9F-4033-B1C5-264A0EBCF78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E5DA54-7512-48DD-9777-1C5EF5EA8231}"/>
              </a:ext>
            </a:extLst>
          </p:cNvPr>
          <p:cNvSpPr>
            <a:spLocks noGrp="1"/>
          </p:cNvSpPr>
          <p:nvPr>
            <p:ph type="sldNum" sz="quarter" idx="12"/>
          </p:nvPr>
        </p:nvSpPr>
        <p:spPr/>
        <p:txBody>
          <a:bodyPr/>
          <a:lstStyle/>
          <a:p>
            <a:fld id="{6DB7BE8F-0DAB-48BB-B5ED-43D873A94FC9}" type="slidenum">
              <a:rPr lang="en-US" smtClean="0"/>
              <a:t>‹#›</a:t>
            </a:fld>
            <a:endParaRPr lang="en-US" dirty="0"/>
          </a:p>
        </p:txBody>
      </p:sp>
      <p:sp>
        <p:nvSpPr>
          <p:cNvPr id="7" name="Picture Placeholder 6">
            <a:extLst>
              <a:ext uri="{FF2B5EF4-FFF2-40B4-BE49-F238E27FC236}">
                <a16:creationId xmlns:a16="http://schemas.microsoft.com/office/drawing/2014/main" id="{7AFF38DF-3722-4EE9-AE05-26B3C0799424}"/>
              </a:ext>
            </a:extLst>
          </p:cNvPr>
          <p:cNvSpPr>
            <a:spLocks noGrp="1"/>
          </p:cNvSpPr>
          <p:nvPr>
            <p:ph type="pic" sz="quarter" idx="13"/>
          </p:nvPr>
        </p:nvSpPr>
        <p:spPr>
          <a:xfrm>
            <a:off x="451703" y="1709262"/>
            <a:ext cx="6163056" cy="5815584"/>
          </a:xfrm>
        </p:spPr>
        <p:txBody>
          <a:bodyPr anchor="ctr"/>
          <a:lstStyle>
            <a:lvl1pPr marL="0" indent="0" algn="ctr">
              <a:buNone/>
              <a:defRPr/>
            </a:lvl1pPr>
          </a:lstStyle>
          <a:p>
            <a:r>
              <a:rPr lang="en-US" dirty="0"/>
              <a:t>Click icon to add picture</a:t>
            </a:r>
          </a:p>
        </p:txBody>
      </p:sp>
      <p:sp>
        <p:nvSpPr>
          <p:cNvPr id="9" name="Text Placeholder 8">
            <a:extLst>
              <a:ext uri="{FF2B5EF4-FFF2-40B4-BE49-F238E27FC236}">
                <a16:creationId xmlns:a16="http://schemas.microsoft.com/office/drawing/2014/main" id="{2F9E3191-4C97-4E96-BDCA-9CFAAF733D60}"/>
              </a:ext>
            </a:extLst>
          </p:cNvPr>
          <p:cNvSpPr>
            <a:spLocks noGrp="1"/>
          </p:cNvSpPr>
          <p:nvPr>
            <p:ph type="body" sz="quarter" idx="14" hasCustomPrompt="1"/>
          </p:nvPr>
        </p:nvSpPr>
        <p:spPr>
          <a:xfrm>
            <a:off x="6726238" y="1709262"/>
            <a:ext cx="3244850" cy="5815583"/>
          </a:xfrm>
        </p:spPr>
        <p:txBody>
          <a:bodyPr anchor="ctr">
            <a:normAutofit/>
          </a:bodyPr>
          <a:lstStyle>
            <a:lvl1pPr marL="0" indent="0">
              <a:buNone/>
              <a:defRPr sz="2400"/>
            </a:lvl1pPr>
            <a:lvl2pPr marL="377190" indent="0">
              <a:buNone/>
              <a:defRPr/>
            </a:lvl2pPr>
            <a:lvl3pPr marL="754380" indent="0">
              <a:buNone/>
              <a:defRPr/>
            </a:lvl3pPr>
            <a:lvl4pPr marL="1131570" indent="0">
              <a:buNone/>
              <a:defRPr/>
            </a:lvl4pPr>
            <a:lvl5pPr marL="1508760" indent="0">
              <a:buNone/>
              <a:defRPr/>
            </a:lvl5pPr>
          </a:lstStyle>
          <a:p>
            <a:pPr lvl="0"/>
            <a:r>
              <a:rPr lang="en-US" dirty="0"/>
              <a:t>Click to add text </a:t>
            </a:r>
          </a:p>
        </p:txBody>
      </p:sp>
    </p:spTree>
    <p:extLst>
      <p:ext uri="{BB962C8B-B14F-4D97-AF65-F5344CB8AC3E}">
        <p14:creationId xmlns:p14="http://schemas.microsoft.com/office/powerpoint/2010/main" val="227894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87FA025-9CE5-4D24-88F3-5B393073121B}"/>
              </a:ext>
            </a:extLst>
          </p:cNvPr>
          <p:cNvSpPr>
            <a:spLocks noGrp="1" noChangeAspect="1"/>
          </p:cNvSpPr>
          <p:nvPr>
            <p:ph type="pic" sz="quarter" idx="13"/>
          </p:nvPr>
        </p:nvSpPr>
        <p:spPr>
          <a:xfrm>
            <a:off x="150876" y="116586"/>
            <a:ext cx="9756648" cy="7539228"/>
          </a:xfrm>
        </p:spPr>
        <p:txBody>
          <a:bodyPr/>
          <a:lstStyle/>
          <a:p>
            <a:r>
              <a:rPr lang="en-US" dirty="0"/>
              <a:t>Click icon to add picture</a:t>
            </a:r>
          </a:p>
        </p:txBody>
      </p:sp>
      <p:sp>
        <p:nvSpPr>
          <p:cNvPr id="2" name="Title 1">
            <a:extLst>
              <a:ext uri="{FF2B5EF4-FFF2-40B4-BE49-F238E27FC236}">
                <a16:creationId xmlns:a16="http://schemas.microsoft.com/office/drawing/2014/main" id="{24BBEC44-041F-4312-9B0C-3A67D7B6D1FB}"/>
              </a:ext>
            </a:extLst>
          </p:cNvPr>
          <p:cNvSpPr>
            <a:spLocks noGrp="1"/>
          </p:cNvSpPr>
          <p:nvPr>
            <p:ph type="title"/>
          </p:nvPr>
        </p:nvSpPr>
        <p:spPr>
          <a:xfrm>
            <a:off x="150876" y="116587"/>
            <a:ext cx="9756648" cy="768604"/>
          </a:xfrm>
        </p:spPr>
        <p:txBody>
          <a:bodyPr anchor="t">
            <a:normAutofit/>
          </a:bodyPr>
          <a:lstStyle>
            <a:lvl1pPr algn="ctr">
              <a:defRPr sz="1980"/>
            </a:lvl1pPr>
          </a:lstStyle>
          <a:p>
            <a:r>
              <a:rPr lang="en-US"/>
              <a:t>Click to edit Master title style</a:t>
            </a:r>
          </a:p>
        </p:txBody>
      </p:sp>
      <p:sp>
        <p:nvSpPr>
          <p:cNvPr id="3" name="Date Placeholder 2">
            <a:extLst>
              <a:ext uri="{FF2B5EF4-FFF2-40B4-BE49-F238E27FC236}">
                <a16:creationId xmlns:a16="http://schemas.microsoft.com/office/drawing/2014/main" id="{44BB180C-9C77-4695-AFDF-D7E0EAD24A3A}"/>
              </a:ext>
            </a:extLst>
          </p:cNvPr>
          <p:cNvSpPr>
            <a:spLocks noGrp="1"/>
          </p:cNvSpPr>
          <p:nvPr>
            <p:ph type="dt" sz="half" idx="10"/>
          </p:nvPr>
        </p:nvSpPr>
        <p:spPr/>
        <p:txBody>
          <a:bodyPr/>
          <a:lstStyle/>
          <a:p>
            <a:fld id="{B32EBECA-3212-4A5B-B9AF-C03EDE72AD91}" type="datetimeFigureOut">
              <a:rPr lang="en-US" smtClean="0"/>
              <a:t>1/30/2024</a:t>
            </a:fld>
            <a:endParaRPr lang="en-US" dirty="0"/>
          </a:p>
        </p:txBody>
      </p:sp>
      <p:sp>
        <p:nvSpPr>
          <p:cNvPr id="4" name="Footer Placeholder 3">
            <a:extLst>
              <a:ext uri="{FF2B5EF4-FFF2-40B4-BE49-F238E27FC236}">
                <a16:creationId xmlns:a16="http://schemas.microsoft.com/office/drawing/2014/main" id="{DE80EC47-D9D3-466D-8977-9CE5E7E1DA7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42C35B-B517-42A0-BADD-6AF6A83CA95F}"/>
              </a:ext>
            </a:extLst>
          </p:cNvPr>
          <p:cNvSpPr>
            <a:spLocks noGrp="1"/>
          </p:cNvSpPr>
          <p:nvPr>
            <p:ph type="sldNum" sz="quarter" idx="12"/>
          </p:nvPr>
        </p:nvSpPr>
        <p:spPr/>
        <p:txBody>
          <a:bodyPr/>
          <a:lstStyle/>
          <a:p>
            <a:fld id="{6DB7BE8F-0DAB-48BB-B5ED-43D873A94FC9}" type="slidenum">
              <a:rPr lang="en-US" smtClean="0"/>
              <a:t>‹#›</a:t>
            </a:fld>
            <a:endParaRPr lang="en-US" dirty="0"/>
          </a:p>
        </p:txBody>
      </p:sp>
    </p:spTree>
    <p:extLst>
      <p:ext uri="{BB962C8B-B14F-4D97-AF65-F5344CB8AC3E}">
        <p14:creationId xmlns:p14="http://schemas.microsoft.com/office/powerpoint/2010/main" val="260645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0055885"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5"/>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0055885" cy="77724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5"/>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691515" y="1036319"/>
            <a:ext cx="4943854" cy="3204412"/>
          </a:xfrm>
        </p:spPr>
        <p:txBody>
          <a:bodyPr anchor="t">
            <a:normAutofit/>
          </a:bodyPr>
          <a:lstStyle/>
          <a:p>
            <a:endParaRPr lang="en-US" sz="363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5755270" y="1036320"/>
            <a:ext cx="3611614" cy="3204412"/>
          </a:xfrm>
        </p:spPr>
        <p:txBody>
          <a:bodyPr anchor="t">
            <a:normAutofit/>
          </a:bodyPr>
          <a:lstStyle>
            <a:lvl1pPr marL="188595" indent="-188595">
              <a:buNone/>
              <a:defRPr sz="2310"/>
            </a:lvl1pPr>
          </a:lstStyle>
          <a:p>
            <a:pPr marL="228600" indent="-228600"/>
            <a:endParaRPr lang="en-US" sz="1485" dirty="0">
              <a:solidFill>
                <a:schemeClr val="tx2">
                  <a:alpha val="60000"/>
                </a:schemeClr>
              </a:solidFill>
            </a:endParaRP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04694" y="4601261"/>
            <a:ext cx="2315947" cy="2632253"/>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2715768" y="4601261"/>
            <a:ext cx="2315947" cy="2632253"/>
          </a:xfrm>
          <a:solidFill>
            <a:schemeClr val="accent6"/>
          </a:solidFill>
        </p:spPr>
        <p:txBody>
          <a:bodyPr/>
          <a:lstStyle/>
          <a:p>
            <a:endParaRPr lang="en-US"/>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5031714" y="4601261"/>
            <a:ext cx="2315947" cy="2632253"/>
          </a:xfrm>
          <a:solidFill>
            <a:schemeClr val="accent6"/>
          </a:solidFill>
        </p:spPr>
        <p:txBody>
          <a:bodyPr/>
          <a:lstStyle/>
          <a:p>
            <a:endParaRPr lang="en-US"/>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7347661" y="4601261"/>
            <a:ext cx="2315947" cy="2632253"/>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4002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694031" y="971551"/>
            <a:ext cx="4879823" cy="2353310"/>
          </a:xfrm>
        </p:spPr>
        <p:txBody>
          <a:bodyPr anchor="b">
            <a:normAutofit/>
          </a:bodyPr>
          <a:lstStyle/>
          <a:p>
            <a:endParaRPr lang="en-US" sz="363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694030" y="3616326"/>
            <a:ext cx="4879824" cy="3384232"/>
          </a:xfrm>
        </p:spPr>
        <p:txBody>
          <a:bodyPr>
            <a:noAutofit/>
          </a:bodyPr>
          <a:lstStyle>
            <a:lvl1pPr marL="188595" indent="-188595">
              <a:lnSpc>
                <a:spcPct val="100000"/>
              </a:lnSpc>
              <a:buNone/>
              <a:defRPr sz="1650"/>
            </a:lvl1pPr>
          </a:lstStyle>
          <a:p>
            <a:pPr marL="228600" indent="-228600"/>
            <a:endParaRPr lang="en-US" sz="1485" dirty="0">
              <a:solidFill>
                <a:schemeClr val="tx2">
                  <a:alpha val="60000"/>
                </a:schemeClr>
              </a:solidFill>
            </a:endParaRP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691515" y="7286626"/>
            <a:ext cx="2263140" cy="413808"/>
          </a:xfrm>
        </p:spPr>
        <p:txBody>
          <a:bodyPr/>
          <a:lstStyle>
            <a:lvl1pPr>
              <a:defRPr>
                <a:solidFill>
                  <a:schemeClr val="tx2">
                    <a:alpha val="60000"/>
                  </a:schemeClr>
                </a:solidFill>
              </a:defRPr>
            </a:lvl1pPr>
          </a:lstStyle>
          <a:p>
            <a:r>
              <a:rPr lang="en-US"/>
              <a:t>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6261354" y="0"/>
            <a:ext cx="3794531" cy="259080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6261354" y="2590800"/>
            <a:ext cx="3794531" cy="259080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6261354" y="5181600"/>
            <a:ext cx="3794531" cy="2590800"/>
          </a:xfrm>
          <a:solidFill>
            <a:schemeClr val="accent6"/>
          </a:solidFill>
        </p:spPr>
        <p:txBody>
          <a:bodyPr/>
          <a:lstStyle/>
          <a:p>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3331845" y="7286626"/>
            <a:ext cx="3394710" cy="413808"/>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7103745" y="7286626"/>
            <a:ext cx="2263140" cy="413808"/>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4264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692826" y="2901697"/>
            <a:ext cx="4255174" cy="3905991"/>
          </a:xfrm>
          <a:solidFill>
            <a:schemeClr val="bg1"/>
          </a:solidFill>
        </p:spPr>
        <p:txBody>
          <a:bodyPr>
            <a:normAutofit/>
          </a:bodyPr>
          <a:lstStyle>
            <a:lvl1pPr>
              <a:buClr>
                <a:schemeClr val="tx2">
                  <a:lumMod val="50000"/>
                  <a:lumOff val="50000"/>
                </a:schemeClr>
              </a:buClr>
              <a:defRPr sz="1485"/>
            </a:lvl1pPr>
            <a:lvl2pPr>
              <a:buClr>
                <a:schemeClr val="tx2">
                  <a:lumMod val="50000"/>
                  <a:lumOff val="50000"/>
                </a:schemeClr>
              </a:buClr>
              <a:defRPr sz="1485"/>
            </a:lvl2pPr>
            <a:lvl3pPr>
              <a:buClr>
                <a:schemeClr val="tx2">
                  <a:lumMod val="50000"/>
                  <a:lumOff val="50000"/>
                </a:schemeClr>
              </a:buClr>
              <a:defRPr sz="1485"/>
            </a:lvl3pPr>
            <a:lvl4pPr>
              <a:buClr>
                <a:schemeClr val="tx2">
                  <a:lumMod val="50000"/>
                  <a:lumOff val="50000"/>
                </a:schemeClr>
              </a:buClr>
              <a:defRPr sz="1485"/>
            </a:lvl4pPr>
            <a:lvl5pPr>
              <a:buClr>
                <a:schemeClr val="tx2">
                  <a:lumMod val="50000"/>
                  <a:lumOff val="50000"/>
                </a:schemeClr>
              </a:buClr>
              <a:defRPr sz="148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5092065" y="2901697"/>
            <a:ext cx="4276130" cy="3905991"/>
          </a:xfrm>
        </p:spPr>
        <p:txBody>
          <a:bodyPr>
            <a:normAutofit/>
          </a:bodyPr>
          <a:lstStyle>
            <a:lvl1pPr>
              <a:buClr>
                <a:schemeClr val="tx2">
                  <a:lumMod val="50000"/>
                  <a:lumOff val="50000"/>
                </a:schemeClr>
              </a:buClr>
              <a:defRPr sz="1485"/>
            </a:lvl1pPr>
            <a:lvl2pPr>
              <a:buClr>
                <a:schemeClr val="tx2">
                  <a:lumMod val="50000"/>
                  <a:lumOff val="50000"/>
                </a:schemeClr>
              </a:buClr>
              <a:defRPr sz="1485"/>
            </a:lvl2pPr>
            <a:lvl3pPr>
              <a:buClr>
                <a:schemeClr val="tx2">
                  <a:lumMod val="50000"/>
                  <a:lumOff val="50000"/>
                </a:schemeClr>
              </a:buClr>
              <a:defRPr sz="1485"/>
            </a:lvl3pPr>
            <a:lvl4pPr>
              <a:buClr>
                <a:schemeClr val="tx2">
                  <a:lumMod val="50000"/>
                  <a:lumOff val="50000"/>
                </a:schemeClr>
              </a:buClr>
              <a:defRPr sz="1485"/>
            </a:lvl4pPr>
            <a:lvl5pPr>
              <a:buClr>
                <a:schemeClr val="tx2">
                  <a:lumMod val="50000"/>
                  <a:lumOff val="50000"/>
                </a:schemeClr>
              </a:buClr>
              <a:defRPr sz="148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692825" y="2279904"/>
            <a:ext cx="4255174" cy="601066"/>
          </a:xfrm>
        </p:spPr>
        <p:txBody>
          <a:bodyPr anchor="t" anchorCtr="0">
            <a:noAutofit/>
          </a:bodyPr>
          <a:lstStyle>
            <a:lvl1pPr marL="0" indent="0">
              <a:buNone/>
              <a:defRPr sz="1980" b="0"/>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dirty="0"/>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5089448" y="2279904"/>
            <a:ext cx="4276129" cy="601066"/>
          </a:xfrm>
        </p:spPr>
        <p:txBody>
          <a:bodyPr anchor="t" anchorCtr="0">
            <a:noAutofit/>
          </a:bodyPr>
          <a:lstStyle>
            <a:lvl1pPr marL="0" indent="0">
              <a:buNone/>
              <a:defRPr sz="1980" b="0"/>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dirty="0"/>
              <a:t>Click to edit Master text styles</a:t>
            </a:r>
          </a:p>
        </p:txBody>
      </p:sp>
    </p:spTree>
    <p:extLst>
      <p:ext uri="{BB962C8B-B14F-4D97-AF65-F5344CB8AC3E}">
        <p14:creationId xmlns:p14="http://schemas.microsoft.com/office/powerpoint/2010/main" val="3198939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C5AF8-D558-466F-A592-16B2A4D391C2}"/>
              </a:ext>
            </a:extLst>
          </p:cNvPr>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EB6FAB-E45B-4FEF-8078-5C0BD67291D8}"/>
              </a:ext>
            </a:extLst>
          </p:cNvPr>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AEDAE-1AB7-4054-8DD3-4591873A6A04}"/>
              </a:ext>
            </a:extLst>
          </p:cNvPr>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990">
                <a:solidFill>
                  <a:schemeClr val="tx1">
                    <a:tint val="75000"/>
                  </a:schemeClr>
                </a:solidFill>
              </a:defRPr>
            </a:lvl1pPr>
          </a:lstStyle>
          <a:p>
            <a:fld id="{B32EBECA-3212-4A5B-B9AF-C03EDE72AD91}" type="datetimeFigureOut">
              <a:rPr lang="en-US" smtClean="0"/>
              <a:t>1/30/2024</a:t>
            </a:fld>
            <a:endParaRPr lang="en-US" dirty="0"/>
          </a:p>
        </p:txBody>
      </p:sp>
      <p:sp>
        <p:nvSpPr>
          <p:cNvPr id="5" name="Footer Placeholder 4">
            <a:extLst>
              <a:ext uri="{FF2B5EF4-FFF2-40B4-BE49-F238E27FC236}">
                <a16:creationId xmlns:a16="http://schemas.microsoft.com/office/drawing/2014/main" id="{42B9C897-D318-432C-9927-F3D50FB367DF}"/>
              </a:ext>
            </a:extLst>
          </p:cNvPr>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D17AD6-49F1-4CCF-BF69-04E62D41C951}"/>
              </a:ext>
            </a:extLst>
          </p:cNvPr>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990">
                <a:solidFill>
                  <a:schemeClr val="tx1">
                    <a:tint val="75000"/>
                  </a:schemeClr>
                </a:solidFill>
              </a:defRPr>
            </a:lvl1pPr>
          </a:lstStyle>
          <a:p>
            <a:fld id="{6DB7BE8F-0DAB-48BB-B5ED-43D873A94FC9}" type="slidenum">
              <a:rPr lang="en-US" smtClean="0"/>
              <a:t>‹#›</a:t>
            </a:fld>
            <a:endParaRPr lang="en-US" dirty="0"/>
          </a:p>
        </p:txBody>
      </p:sp>
    </p:spTree>
    <p:extLst>
      <p:ext uri="{BB962C8B-B14F-4D97-AF65-F5344CB8AC3E}">
        <p14:creationId xmlns:p14="http://schemas.microsoft.com/office/powerpoint/2010/main" val="664640247"/>
      </p:ext>
    </p:extLst>
  </p:cSld>
  <p:clrMap bg1="lt1" tx1="dk1" bg2="lt2" tx2="dk2" accent1="accent1" accent2="accent2" accent3="accent3" accent4="accent4" accent5="accent5" accent6="accent6" hlink="hlink" folHlink="folHlink"/>
  <p:sldLayoutIdLst>
    <p:sldLayoutId id="2147483663" r:id="rId1"/>
    <p:sldLayoutId id="2147483660" r:id="rId2"/>
    <p:sldLayoutId id="2147483664" r:id="rId3"/>
    <p:sldLayoutId id="2147483665" r:id="rId4"/>
    <p:sldLayoutId id="2147483666" r:id="rId5"/>
  </p:sldLayoutIdLst>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7BB170F-EA2A-674D-A3C0-1D5568EBDD13}"/>
              </a:ext>
              <a:ext uri="{C183D7F6-B498-43B3-948B-1728B52AA6E4}">
                <adec:decorative xmlns:adec="http://schemas.microsoft.com/office/drawing/2017/decorative" val="1"/>
              </a:ext>
            </a:extLst>
          </p:cNvPr>
          <p:cNvCxnSpPr>
            <a:cxnSpLocks/>
          </p:cNvCxnSpPr>
          <p:nvPr/>
        </p:nvCxnSpPr>
        <p:spPr>
          <a:xfrm>
            <a:off x="690324" y="5952271"/>
            <a:ext cx="8677751" cy="0"/>
          </a:xfrm>
          <a:prstGeom prst="line">
            <a:avLst/>
          </a:prstGeom>
          <a:ln w="254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17B6F643-E67C-6D42-0939-28AED68FBAC3}"/>
              </a:ext>
            </a:extLst>
          </p:cNvPr>
          <p:cNvSpPr>
            <a:spLocks noGrp="1"/>
          </p:cNvSpPr>
          <p:nvPr>
            <p:ph type="title"/>
          </p:nvPr>
        </p:nvSpPr>
        <p:spPr/>
        <p:txBody>
          <a:bodyPr/>
          <a:lstStyle/>
          <a:p>
            <a:r>
              <a:rPr lang="en-US" dirty="0"/>
              <a:t>Cover page</a:t>
            </a:r>
          </a:p>
        </p:txBody>
      </p:sp>
      <p:pic>
        <p:nvPicPr>
          <p:cNvPr id="5" name="Graphic 4" descr="Butterfly">
            <a:extLst>
              <a:ext uri="{FF2B5EF4-FFF2-40B4-BE49-F238E27FC236}">
                <a16:creationId xmlns:a16="http://schemas.microsoft.com/office/drawing/2014/main" id="{F39680A9-B108-3EE2-94AA-0C4F5DFA603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386" t="14276" r="62435" b="12757"/>
          <a:stretch/>
        </p:blipFill>
        <p:spPr>
          <a:xfrm rot="20214382">
            <a:off x="5280109" y="862516"/>
            <a:ext cx="1641309" cy="1397967"/>
          </a:xfrm>
          <a:prstGeom prst="rect">
            <a:avLst/>
          </a:prstGeom>
        </p:spPr>
      </p:pic>
      <p:sp>
        <p:nvSpPr>
          <p:cNvPr id="14" name="Title 1">
            <a:extLst>
              <a:ext uri="{FF2B5EF4-FFF2-40B4-BE49-F238E27FC236}">
                <a16:creationId xmlns:a16="http://schemas.microsoft.com/office/drawing/2014/main" id="{52DAC85F-4B9F-9FFB-F33C-B12E6D35C841}"/>
              </a:ext>
            </a:extLst>
          </p:cNvPr>
          <p:cNvSpPr txBox="1">
            <a:spLocks/>
          </p:cNvSpPr>
          <p:nvPr/>
        </p:nvSpPr>
        <p:spPr>
          <a:xfrm>
            <a:off x="690324" y="1888840"/>
            <a:ext cx="5013617" cy="3459983"/>
          </a:xfrm>
          <a:prstGeom prst="rect">
            <a:avLst/>
          </a:prstGeom>
          <a:noFill/>
          <a:ln>
            <a:noFill/>
          </a:ln>
        </p:spPr>
        <p:txBody>
          <a:bodyPr vert="horz" lIns="0" tIns="0" rIns="0" bIns="0" rtlCol="0" anchor="t">
            <a:noAutofit/>
          </a:bodyPr>
          <a:lstStyle>
            <a:lvl1pPr algn="ctr" defTabSz="754380" rtl="0" eaLnBrk="1" latinLnBrk="0" hangingPunct="1">
              <a:lnSpc>
                <a:spcPct val="90000"/>
              </a:lnSpc>
              <a:spcBef>
                <a:spcPct val="0"/>
              </a:spcBef>
              <a:buNone/>
              <a:defRPr sz="4000" kern="1200">
                <a:solidFill>
                  <a:schemeClr val="tx1"/>
                </a:solidFill>
                <a:latin typeface="+mj-lt"/>
                <a:ea typeface="+mj-ea"/>
                <a:cs typeface="+mj-cs"/>
              </a:defRPr>
            </a:lvl1pPr>
          </a:lstStyle>
          <a:p>
            <a:pPr algn="l">
              <a:lnSpc>
                <a:spcPct val="75000"/>
              </a:lnSpc>
            </a:pPr>
            <a:r>
              <a:rPr lang="en-US" sz="8000" b="1" dirty="0">
                <a:ln w="41275">
                  <a:noFill/>
                </a:ln>
                <a:solidFill>
                  <a:schemeClr val="accent3">
                    <a:lumMod val="50000"/>
                  </a:schemeClr>
                </a:solidFill>
                <a:ea typeface="Source Sans Pro Black"/>
              </a:rPr>
              <a:t>Locator-O-Pets</a:t>
            </a:r>
            <a:endParaRPr lang="en-US" dirty="0">
              <a:solidFill>
                <a:schemeClr val="accent3">
                  <a:lumMod val="50000"/>
                </a:schemeClr>
              </a:solidFill>
            </a:endParaRPr>
          </a:p>
        </p:txBody>
      </p:sp>
      <p:pic>
        <p:nvPicPr>
          <p:cNvPr id="3" name="Graphic 2" descr="Fox">
            <a:extLst>
              <a:ext uri="{FF2B5EF4-FFF2-40B4-BE49-F238E27FC236}">
                <a16:creationId xmlns:a16="http://schemas.microsoft.com/office/drawing/2014/main" id="{DD709861-9E39-C2D8-F838-2A268D7F3DC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5850" r="22948" b="4798"/>
          <a:stretch/>
        </p:blipFill>
        <p:spPr>
          <a:xfrm>
            <a:off x="6100764" y="123359"/>
            <a:ext cx="3957636" cy="6156254"/>
          </a:xfrm>
          <a:prstGeom prst="rect">
            <a:avLst/>
          </a:prstGeom>
        </p:spPr>
      </p:pic>
      <p:sp>
        <p:nvSpPr>
          <p:cNvPr id="11" name="Text Placeholder 3">
            <a:extLst>
              <a:ext uri="{FF2B5EF4-FFF2-40B4-BE49-F238E27FC236}">
                <a16:creationId xmlns:a16="http://schemas.microsoft.com/office/drawing/2014/main" id="{564EA157-49AC-080C-CFA2-C953BAB208E3}"/>
              </a:ext>
            </a:extLst>
          </p:cNvPr>
          <p:cNvSpPr txBox="1">
            <a:spLocks/>
          </p:cNvSpPr>
          <p:nvPr/>
        </p:nvSpPr>
        <p:spPr>
          <a:xfrm>
            <a:off x="690324" y="6333937"/>
            <a:ext cx="2734242" cy="738489"/>
          </a:xfrm>
          <a:prstGeom prst="rect">
            <a:avLst/>
          </a:prstGeom>
        </p:spPr>
        <p:txBody>
          <a:bodyPr vert="horz" lIns="91440" tIns="45720" rIns="91440" bIns="45720" rtlCol="0" anchor="t">
            <a:noAutofit/>
          </a:bodyPr>
          <a:lstStyle>
            <a:lvl1pPr marL="0" indent="0" algn="l" defTabSz="754380" rtl="0" eaLnBrk="1" latinLnBrk="0" hangingPunct="1">
              <a:lnSpc>
                <a:spcPct val="90000"/>
              </a:lnSpc>
              <a:spcBef>
                <a:spcPts val="825"/>
              </a:spcBef>
              <a:buFont typeface="Arial" panose="020B0604020202020204" pitchFamily="34" charset="0"/>
              <a:buNone/>
              <a:defRPr sz="198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a:lnSpc>
                <a:spcPct val="100000"/>
              </a:lnSpc>
            </a:pPr>
            <a:r>
              <a:rPr lang="en-US" sz="1400" b="1" dirty="0">
                <a:solidFill>
                  <a:schemeClr val="accent1">
                    <a:lumMod val="50000"/>
                  </a:schemeClr>
                </a:solidFill>
                <a:ea typeface="Source Sans Pro"/>
              </a:rPr>
              <a:t>Have you lost your Pet?</a:t>
            </a:r>
            <a:endParaRPr lang="en-US" sz="1400" b="1" dirty="0">
              <a:solidFill>
                <a:schemeClr val="accent1">
                  <a:lumMod val="50000"/>
                </a:schemeClr>
              </a:solidFill>
              <a:ea typeface="Source Sans Pro" panose="020B0503030403020204" pitchFamily="34" charset="0"/>
            </a:endParaRPr>
          </a:p>
        </p:txBody>
      </p:sp>
      <p:sp>
        <p:nvSpPr>
          <p:cNvPr id="12" name="Text Placeholder 3">
            <a:extLst>
              <a:ext uri="{FF2B5EF4-FFF2-40B4-BE49-F238E27FC236}">
                <a16:creationId xmlns:a16="http://schemas.microsoft.com/office/drawing/2014/main" id="{452D6D46-C3D0-3D67-EA33-ED94E539C651}"/>
              </a:ext>
            </a:extLst>
          </p:cNvPr>
          <p:cNvSpPr txBox="1">
            <a:spLocks/>
          </p:cNvSpPr>
          <p:nvPr/>
        </p:nvSpPr>
        <p:spPr>
          <a:xfrm>
            <a:off x="3662078" y="6333937"/>
            <a:ext cx="2734242" cy="730764"/>
          </a:xfrm>
          <a:prstGeom prst="rect">
            <a:avLst/>
          </a:prstGeom>
        </p:spPr>
        <p:txBody>
          <a:bodyPr vert="horz" lIns="91440" tIns="45720" rIns="91440" bIns="45720" rtlCol="0" anchor="t">
            <a:noAutofit/>
          </a:bodyPr>
          <a:lstStyle>
            <a:lvl1pPr marL="0" indent="0" algn="l" defTabSz="754380" rtl="0" eaLnBrk="1" latinLnBrk="0" hangingPunct="1">
              <a:lnSpc>
                <a:spcPct val="90000"/>
              </a:lnSpc>
              <a:spcBef>
                <a:spcPts val="825"/>
              </a:spcBef>
              <a:buFont typeface="Arial" panose="020B0604020202020204" pitchFamily="34" charset="0"/>
              <a:buNone/>
              <a:defRPr sz="2400" kern="1200">
                <a:solidFill>
                  <a:schemeClr val="tx1"/>
                </a:solidFill>
                <a:latin typeface="+mn-lt"/>
                <a:ea typeface="+mn-ea"/>
                <a:cs typeface="+mn-cs"/>
              </a:defRPr>
            </a:lvl1pPr>
            <a:lvl2pPr marL="377190" indent="0" algn="l" defTabSz="754380" rtl="0" eaLnBrk="1" latinLnBrk="0" hangingPunct="1">
              <a:lnSpc>
                <a:spcPct val="90000"/>
              </a:lnSpc>
              <a:spcBef>
                <a:spcPts val="413"/>
              </a:spcBef>
              <a:buFont typeface="Arial" panose="020B0604020202020204" pitchFamily="34" charset="0"/>
              <a:buNone/>
              <a:defRPr sz="1980" kern="1200">
                <a:solidFill>
                  <a:schemeClr val="tx1"/>
                </a:solidFill>
                <a:latin typeface="+mn-lt"/>
                <a:ea typeface="+mn-ea"/>
                <a:cs typeface="+mn-cs"/>
              </a:defRPr>
            </a:lvl2pPr>
            <a:lvl3pPr marL="754380" indent="0" algn="l" defTabSz="754380" rtl="0" eaLnBrk="1" latinLnBrk="0" hangingPunct="1">
              <a:lnSpc>
                <a:spcPct val="90000"/>
              </a:lnSpc>
              <a:spcBef>
                <a:spcPts val="413"/>
              </a:spcBef>
              <a:buFont typeface="Arial" panose="020B0604020202020204" pitchFamily="34" charset="0"/>
              <a:buNone/>
              <a:defRPr sz="1650" kern="1200">
                <a:solidFill>
                  <a:schemeClr val="tx1"/>
                </a:solidFill>
                <a:latin typeface="+mn-lt"/>
                <a:ea typeface="+mn-ea"/>
                <a:cs typeface="+mn-cs"/>
              </a:defRPr>
            </a:lvl3pPr>
            <a:lvl4pPr marL="1131570" indent="0" algn="l" defTabSz="754380" rtl="0" eaLnBrk="1" latinLnBrk="0" hangingPunct="1">
              <a:lnSpc>
                <a:spcPct val="90000"/>
              </a:lnSpc>
              <a:spcBef>
                <a:spcPts val="413"/>
              </a:spcBef>
              <a:buFont typeface="Arial" panose="020B0604020202020204" pitchFamily="34" charset="0"/>
              <a:buNone/>
              <a:defRPr sz="1485" kern="1200">
                <a:solidFill>
                  <a:schemeClr val="tx1"/>
                </a:solidFill>
                <a:latin typeface="+mn-lt"/>
                <a:ea typeface="+mn-ea"/>
                <a:cs typeface="+mn-cs"/>
              </a:defRPr>
            </a:lvl4pPr>
            <a:lvl5pPr marL="1508760" indent="0" algn="l" defTabSz="754380" rtl="0" eaLnBrk="1" latinLnBrk="0" hangingPunct="1">
              <a:lnSpc>
                <a:spcPct val="90000"/>
              </a:lnSpc>
              <a:spcBef>
                <a:spcPts val="413"/>
              </a:spcBef>
              <a:buFont typeface="Arial" panose="020B0604020202020204" pitchFamily="34" charset="0"/>
              <a:buNone/>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a:lnSpc>
                <a:spcPct val="100000"/>
              </a:lnSpc>
            </a:pPr>
            <a:r>
              <a:rPr lang="en-US" sz="1400" b="1" dirty="0">
                <a:solidFill>
                  <a:schemeClr val="accent1">
                    <a:lumMod val="50000"/>
                  </a:schemeClr>
                </a:solidFill>
                <a:ea typeface="Source Sans Pro"/>
              </a:rPr>
              <a:t>Ave you seen a frighten and lost Pet</a:t>
            </a:r>
          </a:p>
        </p:txBody>
      </p:sp>
      <p:sp>
        <p:nvSpPr>
          <p:cNvPr id="4" name="Text Placeholder 3">
            <a:extLst>
              <a:ext uri="{FF2B5EF4-FFF2-40B4-BE49-F238E27FC236}">
                <a16:creationId xmlns:a16="http://schemas.microsoft.com/office/drawing/2014/main" id="{19AD2D96-7331-0D3C-CE49-6D82D122E635}"/>
              </a:ext>
            </a:extLst>
          </p:cNvPr>
          <p:cNvSpPr txBox="1">
            <a:spLocks/>
          </p:cNvSpPr>
          <p:nvPr/>
        </p:nvSpPr>
        <p:spPr>
          <a:xfrm>
            <a:off x="795290" y="4001170"/>
            <a:ext cx="2734242" cy="738489"/>
          </a:xfrm>
          <a:prstGeom prst="rect">
            <a:avLst/>
          </a:prstGeom>
        </p:spPr>
        <p:txBody>
          <a:bodyPr vert="horz" lIns="91440" tIns="45720" rIns="91440" bIns="45720" rtlCol="0" anchor="t">
            <a:noAutofit/>
          </a:bodyPr>
          <a:lstStyle>
            <a:lvl1pPr marL="0" indent="0" algn="l" defTabSz="754380" rtl="0" eaLnBrk="1" latinLnBrk="0" hangingPunct="1">
              <a:lnSpc>
                <a:spcPct val="90000"/>
              </a:lnSpc>
              <a:spcBef>
                <a:spcPts val="825"/>
              </a:spcBef>
              <a:buFont typeface="Arial" panose="020B0604020202020204" pitchFamily="34" charset="0"/>
              <a:buNone/>
              <a:defRPr sz="198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a:lnSpc>
                <a:spcPct val="100000"/>
              </a:lnSpc>
            </a:pPr>
            <a:r>
              <a:rPr lang="en-US" sz="1400" b="1" dirty="0">
                <a:ea typeface="Source Sans Pro"/>
              </a:rPr>
              <a:t>Help is on the way!</a:t>
            </a:r>
            <a:endParaRPr lang="en-US" sz="1400" b="1" dirty="0">
              <a:ea typeface="Source Sans Pro" panose="020B0503030403020204" pitchFamily="34" charset="0"/>
            </a:endParaRPr>
          </a:p>
        </p:txBody>
      </p:sp>
    </p:spTree>
    <p:extLst>
      <p:ext uri="{BB962C8B-B14F-4D97-AF65-F5344CB8AC3E}">
        <p14:creationId xmlns:p14="http://schemas.microsoft.com/office/powerpoint/2010/main" val="361540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5755270" y="1811655"/>
            <a:ext cx="3611614" cy="2332623"/>
          </a:xfrm>
        </p:spPr>
        <p:txBody>
          <a:bodyPr>
            <a:normAutofit/>
          </a:bodyPr>
          <a:lstStyle/>
          <a:p>
            <a:r>
              <a:rPr lang="en-US" dirty="0"/>
              <a:t>About Locate-O-Pet</a:t>
            </a:r>
          </a:p>
          <a:p>
            <a:r>
              <a:rPr lang="en-US" dirty="0"/>
              <a:t>Register and Log in</a:t>
            </a:r>
          </a:p>
          <a:p>
            <a:r>
              <a:rPr lang="en-US" dirty="0"/>
              <a:t>Report Lost Pet</a:t>
            </a:r>
          </a:p>
          <a:p>
            <a:r>
              <a:rPr lang="en-US" dirty="0"/>
              <a:t>Seeing a Lost Pet</a:t>
            </a:r>
          </a:p>
        </p:txBody>
      </p:sp>
      <p:pic>
        <p:nvPicPr>
          <p:cNvPr id="9" name="Picture Placeholder 8">
            <a:extLst>
              <a:ext uri="{FF2B5EF4-FFF2-40B4-BE49-F238E27FC236}">
                <a16:creationId xmlns:a16="http://schemas.microsoft.com/office/drawing/2014/main" id="{39953FF0-412E-4D4D-91B1-A91C65C46627}"/>
              </a:ext>
            </a:extLst>
          </p:cNvPr>
          <p:cNvPicPr>
            <a:picLocks noGrp="1" noChangeAspect="1"/>
          </p:cNvPicPr>
          <p:nvPr>
            <p:ph type="pic" sz="quarter" idx="13"/>
          </p:nvPr>
        </p:nvPicPr>
        <p:blipFill>
          <a:blip r:embed="rId2"/>
          <a:srcRect/>
          <a:stretch/>
        </p:blipFill>
        <p:spPr>
          <a:xfrm>
            <a:off x="404694" y="4406722"/>
            <a:ext cx="2315947" cy="1916125"/>
          </a:xfrm>
        </p:spPr>
      </p:pic>
      <p:pic>
        <p:nvPicPr>
          <p:cNvPr id="11" name="Picture Placeholder 10">
            <a:extLst>
              <a:ext uri="{FF2B5EF4-FFF2-40B4-BE49-F238E27FC236}">
                <a16:creationId xmlns:a16="http://schemas.microsoft.com/office/drawing/2014/main" id="{0CF184A7-72F0-4298-BD0F-B461E6A43557}"/>
              </a:ext>
            </a:extLst>
          </p:cNvPr>
          <p:cNvPicPr>
            <a:picLocks noGrp="1" noChangeAspect="1"/>
          </p:cNvPicPr>
          <p:nvPr>
            <p:ph type="pic" sz="quarter" idx="14"/>
          </p:nvPr>
        </p:nvPicPr>
        <p:blipFill>
          <a:blip r:embed="rId3"/>
          <a:srcRect/>
          <a:stretch/>
        </p:blipFill>
        <p:spPr>
          <a:xfrm>
            <a:off x="2715768" y="4406722"/>
            <a:ext cx="2315947" cy="1916125"/>
          </a:xfrm>
        </p:spPr>
      </p:pic>
      <p:pic>
        <p:nvPicPr>
          <p:cNvPr id="13" name="Picture Placeholder 12">
            <a:extLst>
              <a:ext uri="{FF2B5EF4-FFF2-40B4-BE49-F238E27FC236}">
                <a16:creationId xmlns:a16="http://schemas.microsoft.com/office/drawing/2014/main" id="{DB4636A3-BAA9-469C-8F28-2B0A9530D277}"/>
              </a:ext>
            </a:extLst>
          </p:cNvPr>
          <p:cNvPicPr>
            <a:picLocks noGrp="1" noChangeAspect="1"/>
          </p:cNvPicPr>
          <p:nvPr>
            <p:ph type="pic" sz="quarter" idx="15"/>
          </p:nvPr>
        </p:nvPicPr>
        <p:blipFill>
          <a:blip r:embed="rId4"/>
          <a:srcRect/>
          <a:stretch/>
        </p:blipFill>
        <p:spPr>
          <a:xfrm>
            <a:off x="5031714" y="4406722"/>
            <a:ext cx="2315947" cy="1916125"/>
          </a:xfrm>
        </p:spPr>
      </p:pic>
      <p:pic>
        <p:nvPicPr>
          <p:cNvPr id="15" name="Picture Placeholder 14">
            <a:extLst>
              <a:ext uri="{FF2B5EF4-FFF2-40B4-BE49-F238E27FC236}">
                <a16:creationId xmlns:a16="http://schemas.microsoft.com/office/drawing/2014/main" id="{AECBB048-D3B9-4FE4-A34B-876DE7D50C84}"/>
              </a:ext>
            </a:extLst>
          </p:cNvPr>
          <p:cNvPicPr>
            <a:picLocks noGrp="1" noChangeAspect="1"/>
          </p:cNvPicPr>
          <p:nvPr>
            <p:ph type="pic" sz="quarter" idx="16"/>
          </p:nvPr>
        </p:nvPicPr>
        <p:blipFill>
          <a:blip r:embed="rId5"/>
          <a:srcRect/>
          <a:stretch/>
        </p:blipFill>
        <p:spPr>
          <a:xfrm>
            <a:off x="7347661" y="4406722"/>
            <a:ext cx="2315947" cy="1916125"/>
          </a:xfrm>
        </p:spPr>
      </p:pic>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3331845" y="6361510"/>
            <a:ext cx="3394710" cy="301228"/>
          </a:xfrm>
        </p:spPr>
        <p:txBody>
          <a:bodyPr/>
          <a:lstStyle/>
          <a:p>
            <a:r>
              <a:rPr lang="en-US" dirty="0"/>
              <a:t>HELP ME FIND MY PET!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7103745" y="6361510"/>
            <a:ext cx="2263140" cy="301228"/>
          </a:xfrm>
        </p:spPr>
        <p:txBody>
          <a:bodyPr/>
          <a:lstStyle/>
          <a:p>
            <a:fld id="{28844951-7827-47D4-8276-7DDE1FA7D85A}" type="slidenum">
              <a:rPr lang="en-US" smtClean="0"/>
              <a:pPr/>
              <a:t>2</a:t>
            </a:fld>
            <a:endParaRPr lang="en-US"/>
          </a:p>
        </p:txBody>
      </p:sp>
      <p:sp>
        <p:nvSpPr>
          <p:cNvPr id="4" name="Title 1">
            <a:extLst>
              <a:ext uri="{FF2B5EF4-FFF2-40B4-BE49-F238E27FC236}">
                <a16:creationId xmlns:a16="http://schemas.microsoft.com/office/drawing/2014/main" id="{D25F3E48-1BD9-A09E-4F62-DF33B7C2AF29}"/>
              </a:ext>
            </a:extLst>
          </p:cNvPr>
          <p:cNvSpPr txBox="1">
            <a:spLocks/>
          </p:cNvSpPr>
          <p:nvPr/>
        </p:nvSpPr>
        <p:spPr>
          <a:xfrm>
            <a:off x="825036" y="1449553"/>
            <a:ext cx="5013617" cy="2526099"/>
          </a:xfrm>
          <a:prstGeom prst="rect">
            <a:avLst/>
          </a:prstGeom>
          <a:noFill/>
          <a:ln>
            <a:noFill/>
          </a:ln>
        </p:spPr>
        <p:txBody>
          <a:bodyPr vert="horz" lIns="0" tIns="0" rIns="0" bIns="0" rtlCol="0" anchor="t">
            <a:noAutofit/>
          </a:bodyPr>
          <a:lstStyle>
            <a:lvl1pPr algn="ctr" defTabSz="754380" rtl="0" eaLnBrk="1" latinLnBrk="0" hangingPunct="1">
              <a:lnSpc>
                <a:spcPct val="90000"/>
              </a:lnSpc>
              <a:spcBef>
                <a:spcPct val="0"/>
              </a:spcBef>
              <a:buNone/>
              <a:defRPr sz="4000" kern="1200">
                <a:solidFill>
                  <a:schemeClr val="tx1"/>
                </a:solidFill>
                <a:latin typeface="+mj-lt"/>
                <a:ea typeface="+mj-ea"/>
                <a:cs typeface="+mj-cs"/>
              </a:defRPr>
            </a:lvl1pPr>
          </a:lstStyle>
          <a:p>
            <a:pPr algn="l">
              <a:lnSpc>
                <a:spcPct val="75000"/>
              </a:lnSpc>
            </a:pPr>
            <a:r>
              <a:rPr lang="en-US" sz="8000" b="1" dirty="0">
                <a:ln w="41275">
                  <a:noFill/>
                </a:ln>
                <a:solidFill>
                  <a:schemeClr val="accent3">
                    <a:lumMod val="50000"/>
                  </a:schemeClr>
                </a:solidFill>
              </a:rPr>
              <a:t>Agenda</a:t>
            </a:r>
            <a:endParaRPr lang="en-US" dirty="0">
              <a:solidFill>
                <a:schemeClr val="accent3">
                  <a:lumMod val="50000"/>
                </a:schemeClr>
              </a:solidFill>
            </a:endParaRPr>
          </a:p>
        </p:txBody>
      </p:sp>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694031" y="1764507"/>
            <a:ext cx="4879823" cy="1713071"/>
          </a:xfrm>
        </p:spPr>
        <p:txBody>
          <a:bodyPr/>
          <a:lstStyle/>
          <a:p>
            <a:r>
              <a:rPr lang="en-US" dirty="0">
                <a:gradFill>
                  <a:gsLst>
                    <a:gs pos="0">
                      <a:schemeClr val="accent4">
                        <a:lumMod val="75000"/>
                      </a:schemeClr>
                    </a:gs>
                    <a:gs pos="100000">
                      <a:schemeClr val="accent1">
                        <a:alpha val="70000"/>
                      </a:schemeClr>
                    </a:gs>
                  </a:gsLst>
                  <a:lin ang="0" scaled="1"/>
                </a:gradFill>
              </a:rPr>
              <a:t>About Locate-O-Pet</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694030" y="3689747"/>
            <a:ext cx="4879824" cy="2463522"/>
          </a:xfrm>
        </p:spPr>
        <p:txBody>
          <a:bodyPr>
            <a:normAutofit/>
          </a:bodyPr>
          <a:lstStyle/>
          <a:p>
            <a:pPr marL="0" indent="0"/>
            <a:r>
              <a:rPr lang="en-US" dirty="0"/>
              <a:t>Locate-O-Pet is a customized community page that will allow pet owners who have lost their pet, using the power of social media. People would be able to search for lost pets in their neighborhood. It is a not-profitable page that will focus on serving the community.</a:t>
            </a:r>
          </a:p>
        </p:txBody>
      </p:sp>
      <p:pic>
        <p:nvPicPr>
          <p:cNvPr id="8" name="Picture Placeholder 7">
            <a:extLst>
              <a:ext uri="{FF2B5EF4-FFF2-40B4-BE49-F238E27FC236}">
                <a16:creationId xmlns:a16="http://schemas.microsoft.com/office/drawing/2014/main" id="{2088C71B-3F8B-4679-8801-8C4C86D45C13}"/>
              </a:ext>
            </a:extLst>
          </p:cNvPr>
          <p:cNvPicPr>
            <a:picLocks noGrp="1" noChangeAspect="1"/>
          </p:cNvPicPr>
          <p:nvPr>
            <p:ph type="pic" sz="quarter" idx="13"/>
          </p:nvPr>
        </p:nvPicPr>
        <p:blipFill>
          <a:blip r:embed="rId2"/>
          <a:srcRect/>
          <a:stretch/>
        </p:blipFill>
        <p:spPr>
          <a:xfrm>
            <a:off x="6261354" y="1057275"/>
            <a:ext cx="3794531" cy="1885950"/>
          </a:xfrm>
        </p:spPr>
      </p:pic>
      <p:pic>
        <p:nvPicPr>
          <p:cNvPr id="10" name="Picture Placeholder 9">
            <a:extLst>
              <a:ext uri="{FF2B5EF4-FFF2-40B4-BE49-F238E27FC236}">
                <a16:creationId xmlns:a16="http://schemas.microsoft.com/office/drawing/2014/main" id="{96812000-377B-4B9A-A2C2-AFDD83B7A3F4}"/>
              </a:ext>
            </a:extLst>
          </p:cNvPr>
          <p:cNvPicPr>
            <a:picLocks noGrp="1" noChangeAspect="1"/>
          </p:cNvPicPr>
          <p:nvPr>
            <p:ph type="pic" sz="quarter" idx="14"/>
          </p:nvPr>
        </p:nvPicPr>
        <p:blipFill>
          <a:blip r:embed="rId3"/>
          <a:srcRect/>
          <a:stretch/>
        </p:blipFill>
        <p:spPr>
          <a:xfrm>
            <a:off x="6261354" y="2943225"/>
            <a:ext cx="3794531" cy="1885950"/>
          </a:xfrm>
        </p:spPr>
      </p:pic>
      <p:pic>
        <p:nvPicPr>
          <p:cNvPr id="12" name="Picture Placeholder 11">
            <a:extLst>
              <a:ext uri="{FF2B5EF4-FFF2-40B4-BE49-F238E27FC236}">
                <a16:creationId xmlns:a16="http://schemas.microsoft.com/office/drawing/2014/main" id="{4F42B7E8-FEA7-4E82-B22D-FA9926040956}"/>
              </a:ext>
            </a:extLst>
          </p:cNvPr>
          <p:cNvPicPr>
            <a:picLocks noGrp="1" noChangeAspect="1"/>
          </p:cNvPicPr>
          <p:nvPr>
            <p:ph type="pic" sz="quarter" idx="15"/>
          </p:nvPr>
        </p:nvPicPr>
        <p:blipFill>
          <a:blip r:embed="rId4"/>
          <a:srcRect/>
          <a:stretch/>
        </p:blipFill>
        <p:spPr>
          <a:xfrm>
            <a:off x="6261354" y="4829175"/>
            <a:ext cx="3794531" cy="1885950"/>
          </a:xfrm>
        </p:spPr>
      </p:pic>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3331845" y="6361510"/>
            <a:ext cx="3394710" cy="301228"/>
          </a:xfrm>
        </p:spPr>
        <p:txBody>
          <a:bodyPr/>
          <a:lstStyle/>
          <a:p>
            <a:r>
              <a:rPr lang="en-US" dirty="0"/>
              <a:t>HELP ME FIND MY PET!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7103745" y="6361510"/>
            <a:ext cx="2263140" cy="301228"/>
          </a:xfrm>
        </p:spPr>
        <p:txBody>
          <a:bodyPr/>
          <a:lstStyle/>
          <a:p>
            <a:fld id="{28844951-7827-47D4-8276-7DDE1FA7D85A}" type="slidenum">
              <a:rPr lang="en-US" smtClean="0"/>
              <a:pPr/>
              <a:t>3</a:t>
            </a:fld>
            <a:endParaRPr lang="en-US"/>
          </a:p>
        </p:txBody>
      </p:sp>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a:xfrm>
            <a:off x="691515" y="1619131"/>
            <a:ext cx="8675370" cy="1093589"/>
          </a:xfrm>
        </p:spPr>
        <p:txBody>
          <a:bodyPr/>
          <a:lstStyle/>
          <a:p>
            <a:r>
              <a:rPr lang="en-US" dirty="0"/>
              <a:t>Technology Used</a:t>
            </a:r>
          </a:p>
        </p:txBody>
      </p:sp>
      <p:sp>
        <p:nvSpPr>
          <p:cNvPr id="3" name="Text Placeholder 2">
            <a:extLst>
              <a:ext uri="{FF2B5EF4-FFF2-40B4-BE49-F238E27FC236}">
                <a16:creationId xmlns:a16="http://schemas.microsoft.com/office/drawing/2014/main" id="{FE33E194-371F-4D5A-8C83-2CCE5A3D6C25}"/>
              </a:ext>
            </a:extLst>
          </p:cNvPr>
          <p:cNvSpPr>
            <a:spLocks noGrp="1"/>
          </p:cNvSpPr>
          <p:nvPr>
            <p:ph type="body" idx="1"/>
          </p:nvPr>
        </p:nvSpPr>
        <p:spPr>
          <a:xfrm>
            <a:off x="692825" y="2716911"/>
            <a:ext cx="4255174" cy="437540"/>
          </a:xfrm>
        </p:spPr>
        <p:txBody>
          <a:bodyPr anchor="t" anchorCtr="0">
            <a:normAutofit/>
          </a:bodyPr>
          <a:lstStyle/>
          <a:p>
            <a:r>
              <a:rPr lang="en-US" dirty="0"/>
              <a:t>Server</a:t>
            </a:r>
          </a:p>
        </p:txBody>
      </p:sp>
      <p:sp>
        <p:nvSpPr>
          <p:cNvPr id="4" name="Content Placeholder 3">
            <a:extLst>
              <a:ext uri="{FF2B5EF4-FFF2-40B4-BE49-F238E27FC236}">
                <a16:creationId xmlns:a16="http://schemas.microsoft.com/office/drawing/2014/main" id="{FABA94CC-2803-437F-B79F-A5067E28041B}"/>
              </a:ext>
            </a:extLst>
          </p:cNvPr>
          <p:cNvSpPr>
            <a:spLocks noGrp="1"/>
          </p:cNvSpPr>
          <p:nvPr>
            <p:ph sz="half" idx="2"/>
          </p:nvPr>
        </p:nvSpPr>
        <p:spPr>
          <a:xfrm>
            <a:off x="692826" y="3169539"/>
            <a:ext cx="4255174" cy="2843332"/>
          </a:xfrm>
        </p:spPr>
        <p:txBody>
          <a:bodyPr>
            <a:normAutofit/>
          </a:bodyPr>
          <a:lstStyle/>
          <a:p>
            <a:r>
              <a:rPr lang="en-US" dirty="0"/>
              <a:t>Server core was developed using Express.js</a:t>
            </a:r>
          </a:p>
          <a:p>
            <a:r>
              <a:rPr lang="en-US" dirty="0"/>
              <a:t>Apollo with GraphQL to retrieve data.</a:t>
            </a:r>
          </a:p>
          <a:p>
            <a:r>
              <a:rPr lang="en-US" dirty="0"/>
              <a:t>Node.js cross-platform, JavaScript runtime environment.</a:t>
            </a:r>
          </a:p>
          <a:p>
            <a:r>
              <a:rPr lang="en-US" dirty="0"/>
              <a:t>MongoDB – with mongoose -a straight-forward, schema-based solution to model your application data.</a:t>
            </a:r>
          </a:p>
          <a:p>
            <a:endParaRPr lang="en-US" dirty="0"/>
          </a:p>
          <a:p>
            <a:endParaRPr lang="en-US" dirty="0"/>
          </a:p>
        </p:txBody>
      </p:sp>
      <p:sp>
        <p:nvSpPr>
          <p:cNvPr id="5" name="Text Placeholder 4">
            <a:extLst>
              <a:ext uri="{FF2B5EF4-FFF2-40B4-BE49-F238E27FC236}">
                <a16:creationId xmlns:a16="http://schemas.microsoft.com/office/drawing/2014/main" id="{A4A59DFC-7CFF-494D-8C86-6FE174974213}"/>
              </a:ext>
            </a:extLst>
          </p:cNvPr>
          <p:cNvSpPr>
            <a:spLocks noGrp="1"/>
          </p:cNvSpPr>
          <p:nvPr>
            <p:ph type="body" sz="quarter" idx="13"/>
          </p:nvPr>
        </p:nvSpPr>
        <p:spPr>
          <a:xfrm>
            <a:off x="5089448" y="2716911"/>
            <a:ext cx="4276129" cy="437540"/>
          </a:xfrm>
        </p:spPr>
        <p:txBody>
          <a:bodyPr anchor="t" anchorCtr="0">
            <a:normAutofit/>
          </a:bodyPr>
          <a:lstStyle/>
          <a:p>
            <a:r>
              <a:rPr lang="en-US" dirty="0"/>
              <a:t>Client-side</a:t>
            </a:r>
          </a:p>
        </p:txBody>
      </p:sp>
      <p:sp>
        <p:nvSpPr>
          <p:cNvPr id="6" name="Content Placeholder 5">
            <a:extLst>
              <a:ext uri="{FF2B5EF4-FFF2-40B4-BE49-F238E27FC236}">
                <a16:creationId xmlns:a16="http://schemas.microsoft.com/office/drawing/2014/main" id="{9397F57A-AEBE-465C-9EF7-E78B1CDEC7A3}"/>
              </a:ext>
            </a:extLst>
          </p:cNvPr>
          <p:cNvSpPr>
            <a:spLocks noGrp="1"/>
          </p:cNvSpPr>
          <p:nvPr>
            <p:ph sz="quarter" idx="4"/>
          </p:nvPr>
        </p:nvSpPr>
        <p:spPr>
          <a:xfrm>
            <a:off x="5092065" y="3169539"/>
            <a:ext cx="4276130" cy="2843332"/>
          </a:xfrm>
        </p:spPr>
        <p:txBody>
          <a:bodyPr>
            <a:normAutofit/>
          </a:bodyPr>
          <a:lstStyle/>
          <a:p>
            <a:r>
              <a:rPr lang="en-US" dirty="0"/>
              <a:t>Apollo client - a management library for JavaScript to manage both local and remote data with GraphQL.</a:t>
            </a:r>
          </a:p>
          <a:p>
            <a:r>
              <a:rPr lang="en-US" dirty="0"/>
              <a:t>Cloudinary – a cloud-based media management platform.</a:t>
            </a:r>
          </a:p>
          <a:p>
            <a:r>
              <a:rPr lang="en-US" dirty="0"/>
              <a:t>GraphQL</a:t>
            </a:r>
          </a:p>
          <a:p>
            <a:r>
              <a:rPr lang="en-US" dirty="0"/>
              <a:t>React – one page web application.</a:t>
            </a:r>
          </a:p>
          <a:p>
            <a:endParaRPr lang="en-US" dirty="0"/>
          </a:p>
        </p:txBody>
      </p:sp>
      <p:sp>
        <p:nvSpPr>
          <p:cNvPr id="8" name="Footer Placeholder 7">
            <a:extLst>
              <a:ext uri="{FF2B5EF4-FFF2-40B4-BE49-F238E27FC236}">
                <a16:creationId xmlns:a16="http://schemas.microsoft.com/office/drawing/2014/main" id="{CDD187DA-D1E6-4203-8426-B028CDCA5BAF}"/>
              </a:ext>
            </a:extLst>
          </p:cNvPr>
          <p:cNvSpPr>
            <a:spLocks noGrp="1"/>
          </p:cNvSpPr>
          <p:nvPr>
            <p:ph type="ftr" sz="quarter" idx="11"/>
          </p:nvPr>
        </p:nvSpPr>
        <p:spPr>
          <a:xfrm>
            <a:off x="3331845" y="6361510"/>
            <a:ext cx="3394710" cy="301228"/>
          </a:xfrm>
        </p:spPr>
        <p:txBody>
          <a:bodyPr/>
          <a:lstStyle/>
          <a:p>
            <a:r>
              <a:rPr lang="en-US"/>
              <a:t>SAMPLE FOOTER TEXT</a:t>
            </a:r>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a:xfrm>
            <a:off x="7103745" y="6361510"/>
            <a:ext cx="2263140" cy="301228"/>
          </a:xfrm>
        </p:spPr>
        <p:txBody>
          <a:bodyPr/>
          <a:lstStyle/>
          <a:p>
            <a:fld id="{28844951-7827-47D4-8276-7DDE1FA7D85A}" type="slidenum">
              <a:rPr lang="en-US" smtClean="0"/>
              <a:pPr/>
              <a:t>4</a:t>
            </a:fld>
            <a:endParaRPr lang="en-US"/>
          </a:p>
        </p:txBody>
      </p:sp>
    </p:spTree>
    <p:extLst>
      <p:ext uri="{BB962C8B-B14F-4D97-AF65-F5344CB8AC3E}">
        <p14:creationId xmlns:p14="http://schemas.microsoft.com/office/powerpoint/2010/main" val="1448471967"/>
      </p:ext>
    </p:extLst>
  </p:cSld>
  <p:clrMapOvr>
    <a:masterClrMapping/>
  </p:clrMapOvr>
</p:sld>
</file>

<file path=ppt/theme/theme1.xml><?xml version="1.0" encoding="utf-8"?>
<a:theme xmlns:a="http://schemas.openxmlformats.org/drawingml/2006/main" name="Office Theme">
  <a:themeElements>
    <a:clrScheme name="TM33687992">
      <a:dk1>
        <a:srgbClr val="000000"/>
      </a:dk1>
      <a:lt1>
        <a:srgbClr val="FFFFFF"/>
      </a:lt1>
      <a:dk2>
        <a:srgbClr val="000000"/>
      </a:dk2>
      <a:lt2>
        <a:srgbClr val="F8F8F8"/>
      </a:lt2>
      <a:accent1>
        <a:srgbClr val="FF9330"/>
      </a:accent1>
      <a:accent2>
        <a:srgbClr val="F6B6E3"/>
      </a:accent2>
      <a:accent3>
        <a:srgbClr val="80FF75"/>
      </a:accent3>
      <a:accent4>
        <a:srgbClr val="9BD8FF"/>
      </a:accent4>
      <a:accent5>
        <a:srgbClr val="EEE16B"/>
      </a:accent5>
      <a:accent6>
        <a:srgbClr val="FF5050"/>
      </a:accent6>
      <a:hlink>
        <a:srgbClr val="5F5F5F"/>
      </a:hlink>
      <a:folHlink>
        <a:srgbClr val="919191"/>
      </a:folHlink>
    </a:clrScheme>
    <a:fontScheme name="Custom 86">
      <a:majorFont>
        <a:latin typeface="Berlin Sans FB Demi"/>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87992_win32" id="{EBAE02ED-8782-45CD-8E08-E88A9D4FD456}" vid="{569ED192-B3D3-490A-AAB6-1248E1DF94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706153-0700-4C88-B096-2DEA4AA595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1B506C-CCE6-4AF0-B9F5-A0EA49927BD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29B5550-3A7B-48E7-995D-AA86C82F7C0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66</TotalTime>
  <Words>185</Words>
  <Application>Microsoft Office PowerPoint</Application>
  <PresentationFormat>Custom</PresentationFormat>
  <Paragraphs>29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Berlin Sans FB Demi</vt:lpstr>
      <vt:lpstr>Calibri</vt:lpstr>
      <vt:lpstr>Source Sans Pro</vt:lpstr>
      <vt:lpstr>Source Sans Pro Black</vt:lpstr>
      <vt:lpstr>Office Theme</vt:lpstr>
      <vt:lpstr>Cover page</vt:lpstr>
      <vt:lpstr>PowerPoint Presentation</vt:lpstr>
      <vt:lpstr>About Locate-O-Pet</vt:lpstr>
      <vt:lpstr>Technology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dc:title>
  <dc:creator/>
  <cp:lastModifiedBy>Gustavo Miller</cp:lastModifiedBy>
  <cp:revision>23</cp:revision>
  <dcterms:created xsi:type="dcterms:W3CDTF">2024-01-30T14:38:20Z</dcterms:created>
  <dcterms:modified xsi:type="dcterms:W3CDTF">2024-01-30T16:04:49Z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