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2" d="100"/>
          <a:sy n="82" d="100"/>
        </p:scale>
        <p:origin x="-1026" y="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6E0376-1495-49B3-AE6B-1B50D15615C6}" type="datetimeFigureOut">
              <a:rPr lang="en-US" smtClean="0"/>
              <a:t>1/7/2014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36B9B4-1FC3-4793-81D7-30014F1537EB}" type="slidenum">
              <a:rPr lang="en-US" smtClean="0"/>
              <a:t>‹#›</a:t>
            </a:fld>
            <a:endParaRPr lang="en-US"/>
          </a:p>
        </p:txBody>
      </p:sp>
    </p:spTree>
    <p:extLst>
      <p:ext uri="{BB962C8B-B14F-4D97-AF65-F5344CB8AC3E}">
        <p14:creationId xmlns:p14="http://schemas.microsoft.com/office/powerpoint/2010/main" val="1183886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file</a:t>
            </a:r>
            <a:r>
              <a:rPr lang="en-US" baseline="0" dirty="0" smtClean="0"/>
              <a:t> -&gt;quick connect  or the quick connect shortcut shown outside.</a:t>
            </a:r>
            <a:endParaRPr lang="en-US" dirty="0"/>
          </a:p>
        </p:txBody>
      </p:sp>
      <p:sp>
        <p:nvSpPr>
          <p:cNvPr id="4" name="Slide Number Placeholder 3"/>
          <p:cNvSpPr>
            <a:spLocks noGrp="1"/>
          </p:cNvSpPr>
          <p:nvPr>
            <p:ph type="sldNum" sz="quarter" idx="10"/>
          </p:nvPr>
        </p:nvSpPr>
        <p:spPr/>
        <p:txBody>
          <a:bodyPr/>
          <a:lstStyle/>
          <a:p>
            <a:fld id="{2E36B9B4-1FC3-4793-81D7-30014F1537EB}" type="slidenum">
              <a:rPr lang="en-US" smtClean="0"/>
              <a:t>4</a:t>
            </a:fld>
            <a:endParaRPr lang="en-US"/>
          </a:p>
        </p:txBody>
      </p:sp>
    </p:spTree>
    <p:extLst>
      <p:ext uri="{BB962C8B-B14F-4D97-AF65-F5344CB8AC3E}">
        <p14:creationId xmlns:p14="http://schemas.microsoft.com/office/powerpoint/2010/main" val="1895086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know how the command works – see the GCC</a:t>
            </a:r>
            <a:r>
              <a:rPr lang="en-US" baseline="0" dirty="0" smtClean="0"/>
              <a:t> tutorial in the course resource folder.</a:t>
            </a:r>
            <a:endParaRPr lang="en-US" dirty="0"/>
          </a:p>
        </p:txBody>
      </p:sp>
      <p:sp>
        <p:nvSpPr>
          <p:cNvPr id="4" name="Slide Number Placeholder 3"/>
          <p:cNvSpPr>
            <a:spLocks noGrp="1"/>
          </p:cNvSpPr>
          <p:nvPr>
            <p:ph type="sldNum" sz="quarter" idx="10"/>
          </p:nvPr>
        </p:nvSpPr>
        <p:spPr/>
        <p:txBody>
          <a:bodyPr/>
          <a:lstStyle/>
          <a:p>
            <a:fld id="{2E36B9B4-1FC3-4793-81D7-30014F1537EB}" type="slidenum">
              <a:rPr lang="en-US" smtClean="0"/>
              <a:t>9</a:t>
            </a:fld>
            <a:endParaRPr lang="en-US"/>
          </a:p>
        </p:txBody>
      </p:sp>
    </p:spTree>
    <p:extLst>
      <p:ext uri="{BB962C8B-B14F-4D97-AF65-F5344CB8AC3E}">
        <p14:creationId xmlns:p14="http://schemas.microsoft.com/office/powerpoint/2010/main" val="3061680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Navigate to the folder that you have created for the class.</a:t>
            </a:r>
            <a:endParaRPr lang="en-US" dirty="0"/>
          </a:p>
        </p:txBody>
      </p:sp>
      <p:sp>
        <p:nvSpPr>
          <p:cNvPr id="4" name="Slide Number Placeholder 3"/>
          <p:cNvSpPr>
            <a:spLocks noGrp="1"/>
          </p:cNvSpPr>
          <p:nvPr>
            <p:ph type="sldNum" sz="quarter" idx="10"/>
          </p:nvPr>
        </p:nvSpPr>
        <p:spPr/>
        <p:txBody>
          <a:bodyPr/>
          <a:lstStyle/>
          <a:p>
            <a:fld id="{2E36B9B4-1FC3-4793-81D7-30014F1537EB}" type="slidenum">
              <a:rPr lang="en-US" smtClean="0"/>
              <a:t>13</a:t>
            </a:fld>
            <a:endParaRPr lang="en-US"/>
          </a:p>
        </p:txBody>
      </p:sp>
    </p:spTree>
    <p:extLst>
      <p:ext uri="{BB962C8B-B14F-4D97-AF65-F5344CB8AC3E}">
        <p14:creationId xmlns:p14="http://schemas.microsoft.com/office/powerpoint/2010/main" val="3286837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uploaded</a:t>
            </a:r>
            <a:r>
              <a:rPr lang="en-US" baseline="0" dirty="0" smtClean="0"/>
              <a:t> files will be visible on the directory . Use </a:t>
            </a:r>
            <a:r>
              <a:rPr lang="en-US" baseline="0" dirty="0" err="1" smtClean="0"/>
              <a:t>ls</a:t>
            </a:r>
            <a:r>
              <a:rPr lang="en-US" baseline="0" dirty="0" smtClean="0"/>
              <a:t> command to check it.</a:t>
            </a:r>
            <a:endParaRPr lang="en-US" dirty="0"/>
          </a:p>
        </p:txBody>
      </p:sp>
      <p:sp>
        <p:nvSpPr>
          <p:cNvPr id="4" name="Slide Number Placeholder 3"/>
          <p:cNvSpPr>
            <a:spLocks noGrp="1"/>
          </p:cNvSpPr>
          <p:nvPr>
            <p:ph type="sldNum" sz="quarter" idx="10"/>
          </p:nvPr>
        </p:nvSpPr>
        <p:spPr/>
        <p:txBody>
          <a:bodyPr/>
          <a:lstStyle/>
          <a:p>
            <a:fld id="{2E36B9B4-1FC3-4793-81D7-30014F1537EB}" type="slidenum">
              <a:rPr lang="en-US" smtClean="0"/>
              <a:t>14</a:t>
            </a:fld>
            <a:endParaRPr lang="en-US"/>
          </a:p>
        </p:txBody>
      </p:sp>
    </p:spTree>
    <p:extLst>
      <p:ext uri="{BB962C8B-B14F-4D97-AF65-F5344CB8AC3E}">
        <p14:creationId xmlns:p14="http://schemas.microsoft.com/office/powerpoint/2010/main" val="3405767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run multiple</a:t>
            </a:r>
            <a:r>
              <a:rPr lang="en-US" baseline="0" dirty="0" smtClean="0"/>
              <a:t> C files at the same time we use the </a:t>
            </a:r>
            <a:r>
              <a:rPr lang="en-US" baseline="0" dirty="0" err="1" smtClean="0"/>
              <a:t>Makefile</a:t>
            </a:r>
            <a:r>
              <a:rPr lang="en-US" baseline="0" dirty="0" smtClean="0"/>
              <a:t>. It is a script file . You can open it with  </a:t>
            </a:r>
            <a:r>
              <a:rPr lang="en-US" baseline="0" dirty="0" err="1" smtClean="0"/>
              <a:t>pico</a:t>
            </a:r>
            <a:r>
              <a:rPr lang="en-US" baseline="0" dirty="0" smtClean="0"/>
              <a:t>  </a:t>
            </a:r>
            <a:r>
              <a:rPr lang="en-US" baseline="0" dirty="0" err="1" smtClean="0"/>
              <a:t>Makefile</a:t>
            </a:r>
            <a:r>
              <a:rPr lang="en-US" baseline="0" dirty="0" smtClean="0"/>
              <a:t> . And can see commands for compiling all the files together are given there. Try it.  Use the command </a:t>
            </a:r>
          </a:p>
          <a:p>
            <a:r>
              <a:rPr lang="en-US" baseline="0" dirty="0" smtClean="0"/>
              <a:t>Make</a:t>
            </a:r>
          </a:p>
          <a:p>
            <a:r>
              <a:rPr lang="en-US" baseline="0" dirty="0" smtClean="0"/>
              <a:t> and </a:t>
            </a:r>
            <a:r>
              <a:rPr lang="en-US" baseline="0" smtClean="0"/>
              <a:t>then execute one by one .</a:t>
            </a:r>
            <a:endParaRPr lang="en-US" dirty="0"/>
          </a:p>
        </p:txBody>
      </p:sp>
      <p:sp>
        <p:nvSpPr>
          <p:cNvPr id="4" name="Slide Number Placeholder 3"/>
          <p:cNvSpPr>
            <a:spLocks noGrp="1"/>
          </p:cNvSpPr>
          <p:nvPr>
            <p:ph type="sldNum" sz="quarter" idx="10"/>
          </p:nvPr>
        </p:nvSpPr>
        <p:spPr/>
        <p:txBody>
          <a:bodyPr/>
          <a:lstStyle/>
          <a:p>
            <a:fld id="{2E36B9B4-1FC3-4793-81D7-30014F1537EB}" type="slidenum">
              <a:rPr lang="en-US" smtClean="0"/>
              <a:t>15</a:t>
            </a:fld>
            <a:endParaRPr lang="en-US"/>
          </a:p>
        </p:txBody>
      </p:sp>
    </p:spTree>
    <p:extLst>
      <p:ext uri="{BB962C8B-B14F-4D97-AF65-F5344CB8AC3E}">
        <p14:creationId xmlns:p14="http://schemas.microsoft.com/office/powerpoint/2010/main" val="3091426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51A38E-AC31-4543-AF47-2BD662A83493}" type="datetimeFigureOut">
              <a:rPr lang="en-US" smtClean="0"/>
              <a:t>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F932-B4BA-4A71-B23E-B5533D073415}" type="slidenum">
              <a:rPr lang="en-US" smtClean="0"/>
              <a:t>‹#›</a:t>
            </a:fld>
            <a:endParaRPr lang="en-US"/>
          </a:p>
        </p:txBody>
      </p:sp>
    </p:spTree>
    <p:extLst>
      <p:ext uri="{BB962C8B-B14F-4D97-AF65-F5344CB8AC3E}">
        <p14:creationId xmlns:p14="http://schemas.microsoft.com/office/powerpoint/2010/main" val="1549572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51A38E-AC31-4543-AF47-2BD662A83493}" type="datetimeFigureOut">
              <a:rPr lang="en-US" smtClean="0"/>
              <a:t>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F932-B4BA-4A71-B23E-B5533D073415}" type="slidenum">
              <a:rPr lang="en-US" smtClean="0"/>
              <a:t>‹#›</a:t>
            </a:fld>
            <a:endParaRPr lang="en-US"/>
          </a:p>
        </p:txBody>
      </p:sp>
    </p:spTree>
    <p:extLst>
      <p:ext uri="{BB962C8B-B14F-4D97-AF65-F5344CB8AC3E}">
        <p14:creationId xmlns:p14="http://schemas.microsoft.com/office/powerpoint/2010/main" val="2032780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51A38E-AC31-4543-AF47-2BD662A83493}" type="datetimeFigureOut">
              <a:rPr lang="en-US" smtClean="0"/>
              <a:t>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F932-B4BA-4A71-B23E-B5533D073415}" type="slidenum">
              <a:rPr lang="en-US" smtClean="0"/>
              <a:t>‹#›</a:t>
            </a:fld>
            <a:endParaRPr lang="en-US"/>
          </a:p>
        </p:txBody>
      </p:sp>
    </p:spTree>
    <p:extLst>
      <p:ext uri="{BB962C8B-B14F-4D97-AF65-F5344CB8AC3E}">
        <p14:creationId xmlns:p14="http://schemas.microsoft.com/office/powerpoint/2010/main" val="2534613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51A38E-AC31-4543-AF47-2BD662A83493}" type="datetimeFigureOut">
              <a:rPr lang="en-US" smtClean="0"/>
              <a:t>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F932-B4BA-4A71-B23E-B5533D073415}" type="slidenum">
              <a:rPr lang="en-US" smtClean="0"/>
              <a:t>‹#›</a:t>
            </a:fld>
            <a:endParaRPr lang="en-US"/>
          </a:p>
        </p:txBody>
      </p:sp>
    </p:spTree>
    <p:extLst>
      <p:ext uri="{BB962C8B-B14F-4D97-AF65-F5344CB8AC3E}">
        <p14:creationId xmlns:p14="http://schemas.microsoft.com/office/powerpoint/2010/main" val="1508145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51A38E-AC31-4543-AF47-2BD662A83493}" type="datetimeFigureOut">
              <a:rPr lang="en-US" smtClean="0"/>
              <a:t>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F932-B4BA-4A71-B23E-B5533D073415}" type="slidenum">
              <a:rPr lang="en-US" smtClean="0"/>
              <a:t>‹#›</a:t>
            </a:fld>
            <a:endParaRPr lang="en-US"/>
          </a:p>
        </p:txBody>
      </p:sp>
    </p:spTree>
    <p:extLst>
      <p:ext uri="{BB962C8B-B14F-4D97-AF65-F5344CB8AC3E}">
        <p14:creationId xmlns:p14="http://schemas.microsoft.com/office/powerpoint/2010/main" val="2547120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51A38E-AC31-4543-AF47-2BD662A83493}" type="datetimeFigureOut">
              <a:rPr lang="en-US" smtClean="0"/>
              <a:t>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4F932-B4BA-4A71-B23E-B5533D073415}" type="slidenum">
              <a:rPr lang="en-US" smtClean="0"/>
              <a:t>‹#›</a:t>
            </a:fld>
            <a:endParaRPr lang="en-US"/>
          </a:p>
        </p:txBody>
      </p:sp>
    </p:spTree>
    <p:extLst>
      <p:ext uri="{BB962C8B-B14F-4D97-AF65-F5344CB8AC3E}">
        <p14:creationId xmlns:p14="http://schemas.microsoft.com/office/powerpoint/2010/main" val="3445928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51A38E-AC31-4543-AF47-2BD662A83493}" type="datetimeFigureOut">
              <a:rPr lang="en-US" smtClean="0"/>
              <a:t>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24F932-B4BA-4A71-B23E-B5533D073415}" type="slidenum">
              <a:rPr lang="en-US" smtClean="0"/>
              <a:t>‹#›</a:t>
            </a:fld>
            <a:endParaRPr lang="en-US"/>
          </a:p>
        </p:txBody>
      </p:sp>
    </p:spTree>
    <p:extLst>
      <p:ext uri="{BB962C8B-B14F-4D97-AF65-F5344CB8AC3E}">
        <p14:creationId xmlns:p14="http://schemas.microsoft.com/office/powerpoint/2010/main" val="3072211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51A38E-AC31-4543-AF47-2BD662A83493}" type="datetimeFigureOut">
              <a:rPr lang="en-US" smtClean="0"/>
              <a:t>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24F932-B4BA-4A71-B23E-B5533D073415}" type="slidenum">
              <a:rPr lang="en-US" smtClean="0"/>
              <a:t>‹#›</a:t>
            </a:fld>
            <a:endParaRPr lang="en-US"/>
          </a:p>
        </p:txBody>
      </p:sp>
    </p:spTree>
    <p:extLst>
      <p:ext uri="{BB962C8B-B14F-4D97-AF65-F5344CB8AC3E}">
        <p14:creationId xmlns:p14="http://schemas.microsoft.com/office/powerpoint/2010/main" val="2424178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51A38E-AC31-4543-AF47-2BD662A83493}" type="datetimeFigureOut">
              <a:rPr lang="en-US" smtClean="0"/>
              <a:t>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24F932-B4BA-4A71-B23E-B5533D073415}" type="slidenum">
              <a:rPr lang="en-US" smtClean="0"/>
              <a:t>‹#›</a:t>
            </a:fld>
            <a:endParaRPr lang="en-US"/>
          </a:p>
        </p:txBody>
      </p:sp>
    </p:spTree>
    <p:extLst>
      <p:ext uri="{BB962C8B-B14F-4D97-AF65-F5344CB8AC3E}">
        <p14:creationId xmlns:p14="http://schemas.microsoft.com/office/powerpoint/2010/main" val="3111365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51A38E-AC31-4543-AF47-2BD662A83493}" type="datetimeFigureOut">
              <a:rPr lang="en-US" smtClean="0"/>
              <a:t>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4F932-B4BA-4A71-B23E-B5533D073415}" type="slidenum">
              <a:rPr lang="en-US" smtClean="0"/>
              <a:t>‹#›</a:t>
            </a:fld>
            <a:endParaRPr lang="en-US"/>
          </a:p>
        </p:txBody>
      </p:sp>
    </p:spTree>
    <p:extLst>
      <p:ext uri="{BB962C8B-B14F-4D97-AF65-F5344CB8AC3E}">
        <p14:creationId xmlns:p14="http://schemas.microsoft.com/office/powerpoint/2010/main" val="467655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51A38E-AC31-4543-AF47-2BD662A83493}" type="datetimeFigureOut">
              <a:rPr lang="en-US" smtClean="0"/>
              <a:t>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4F932-B4BA-4A71-B23E-B5533D073415}" type="slidenum">
              <a:rPr lang="en-US" smtClean="0"/>
              <a:t>‹#›</a:t>
            </a:fld>
            <a:endParaRPr lang="en-US"/>
          </a:p>
        </p:txBody>
      </p:sp>
    </p:spTree>
    <p:extLst>
      <p:ext uri="{BB962C8B-B14F-4D97-AF65-F5344CB8AC3E}">
        <p14:creationId xmlns:p14="http://schemas.microsoft.com/office/powerpoint/2010/main" val="4020763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51A38E-AC31-4543-AF47-2BD662A83493}" type="datetimeFigureOut">
              <a:rPr lang="en-US" smtClean="0"/>
              <a:t>1/7/2014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4F932-B4BA-4A71-B23E-B5533D073415}" type="slidenum">
              <a:rPr lang="en-US" smtClean="0"/>
              <a:t>‹#›</a:t>
            </a:fld>
            <a:endParaRPr lang="en-US"/>
          </a:p>
        </p:txBody>
      </p:sp>
    </p:spTree>
    <p:extLst>
      <p:ext uri="{BB962C8B-B14F-4D97-AF65-F5344CB8AC3E}">
        <p14:creationId xmlns:p14="http://schemas.microsoft.com/office/powerpoint/2010/main" val="2369931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hareware.unc.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ehsan@flip.engr.oregonstate.ed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a C program on Flip server with SSH Secure </a:t>
            </a:r>
            <a:r>
              <a:rPr lang="en-US" dirty="0"/>
              <a:t>S</a:t>
            </a:r>
            <a:r>
              <a:rPr lang="en-US" dirty="0" smtClean="0"/>
              <a:t>hell client</a:t>
            </a:r>
            <a:endParaRPr lang="en-US" dirty="0"/>
          </a:p>
        </p:txBody>
      </p:sp>
      <p:sp>
        <p:nvSpPr>
          <p:cNvPr id="3" name="Subtitle 2"/>
          <p:cNvSpPr>
            <a:spLocks noGrp="1"/>
          </p:cNvSpPr>
          <p:nvPr>
            <p:ph type="subTitle" idx="1"/>
          </p:nvPr>
        </p:nvSpPr>
        <p:spPr/>
        <p:txBody>
          <a:bodyPr/>
          <a:lstStyle/>
          <a:p>
            <a:r>
              <a:rPr lang="en-US" smtClean="0"/>
              <a:t>CS 261</a:t>
            </a:r>
            <a:endParaRPr lang="en-US" dirty="0"/>
          </a:p>
        </p:txBody>
      </p:sp>
    </p:spTree>
    <p:extLst>
      <p:ext uri="{BB962C8B-B14F-4D97-AF65-F5344CB8AC3E}">
        <p14:creationId xmlns:p14="http://schemas.microsoft.com/office/powerpoint/2010/main" val="2951872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a:t>
            </a:r>
            <a:endParaRPr lang="en-US" dirty="0"/>
          </a:p>
        </p:txBody>
      </p:sp>
      <p:sp>
        <p:nvSpPr>
          <p:cNvPr id="3" name="Content Placeholder 2"/>
          <p:cNvSpPr>
            <a:spLocks noGrp="1"/>
          </p:cNvSpPr>
          <p:nvPr>
            <p:ph idx="1"/>
          </p:nvPr>
        </p:nvSpPr>
        <p:spPr/>
        <p:txBody>
          <a:bodyPr/>
          <a:lstStyle/>
          <a:p>
            <a:r>
              <a:rPr lang="en-US" dirty="0" smtClean="0"/>
              <a:t>Execute with the command ./test</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828800"/>
            <a:ext cx="5657850" cy="470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9917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Transferring file from local computer to remote server </a:t>
            </a:r>
            <a:endParaRPr lang="en-US" dirty="0"/>
          </a:p>
        </p:txBody>
      </p:sp>
      <p:sp>
        <p:nvSpPr>
          <p:cNvPr id="4" name="Rectangle 3"/>
          <p:cNvSpPr/>
          <p:nvPr/>
        </p:nvSpPr>
        <p:spPr>
          <a:xfrm>
            <a:off x="685800" y="1981200"/>
            <a:ext cx="7010400" cy="369332"/>
          </a:xfrm>
          <a:prstGeom prst="rect">
            <a:avLst/>
          </a:prstGeom>
        </p:spPr>
        <p:txBody>
          <a:bodyPr wrap="square">
            <a:spAutoFit/>
          </a:bodyPr>
          <a:lstStyle/>
          <a:p>
            <a:r>
              <a:rPr lang="en-US" dirty="0"/>
              <a:t>Click on the yellow New File Transfer window icon. </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828800"/>
            <a:ext cx="5657850" cy="470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flipH="1">
            <a:off x="5262050" y="1283732"/>
            <a:ext cx="762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105400" y="2165866"/>
            <a:ext cx="238125" cy="501134"/>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7707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Your local files will be in the window on the left, the remote server files in the window on the right. You can either drag and drop folders or files from one side to the other to transfer files, or highlight a file or folder and use the Get and Put arrows at the top (Get to place files from the remote server into a local folder, and Put to post files from your local folders onto the remote server.)</a:t>
            </a:r>
          </a:p>
        </p:txBody>
      </p:sp>
      <p:sp>
        <p:nvSpPr>
          <p:cNvPr id="4" name="Title 1"/>
          <p:cNvSpPr>
            <a:spLocks noGrp="1"/>
          </p:cNvSpPr>
          <p:nvPr>
            <p:ph type="title"/>
          </p:nvPr>
        </p:nvSpPr>
        <p:spPr/>
        <p:txBody>
          <a:bodyPr>
            <a:normAutofit fontScale="90000"/>
          </a:bodyPr>
          <a:lstStyle/>
          <a:p>
            <a:r>
              <a:rPr lang="en-US" dirty="0" smtClean="0"/>
              <a:t>Transferring file from local computer to remote server </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828800"/>
            <a:ext cx="5629275" cy="473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4170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133600"/>
            <a:ext cx="8008642"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title"/>
          </p:nvPr>
        </p:nvSpPr>
        <p:spPr>
          <a:xfrm>
            <a:off x="457200" y="274638"/>
            <a:ext cx="8229600" cy="1143000"/>
          </a:xfrm>
        </p:spPr>
        <p:txBody>
          <a:bodyPr>
            <a:normAutofit fontScale="90000"/>
          </a:bodyPr>
          <a:lstStyle/>
          <a:p>
            <a:r>
              <a:rPr lang="en-US" dirty="0" smtClean="0"/>
              <a:t>Transferring file from local computer to remote server </a:t>
            </a:r>
            <a:endParaRPr lang="en-US" dirty="0"/>
          </a:p>
        </p:txBody>
      </p:sp>
      <p:sp>
        <p:nvSpPr>
          <p:cNvPr id="4" name="TextBox 3"/>
          <p:cNvSpPr txBox="1"/>
          <p:nvPr/>
        </p:nvSpPr>
        <p:spPr>
          <a:xfrm>
            <a:off x="3048000" y="5029200"/>
            <a:ext cx="4404667" cy="369332"/>
          </a:xfrm>
          <a:prstGeom prst="rect">
            <a:avLst/>
          </a:prstGeom>
          <a:noFill/>
        </p:spPr>
        <p:txBody>
          <a:bodyPr wrap="none" rtlCol="0">
            <a:spAutoFit/>
          </a:bodyPr>
          <a:lstStyle/>
          <a:p>
            <a:r>
              <a:rPr lang="en-US" dirty="0" smtClean="0"/>
              <a:t>Upload the files to correct destination folder </a:t>
            </a:r>
            <a:endParaRPr lang="en-US" dirty="0"/>
          </a:p>
        </p:txBody>
      </p:sp>
      <p:cxnSp>
        <p:nvCxnSpPr>
          <p:cNvPr id="7" name="Straight Arrow Connector 6"/>
          <p:cNvCxnSpPr/>
          <p:nvPr/>
        </p:nvCxnSpPr>
        <p:spPr>
          <a:xfrm>
            <a:off x="5562600" y="2133600"/>
            <a:ext cx="4572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9625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95400"/>
            <a:ext cx="8538567"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title"/>
          </p:nvPr>
        </p:nvSpPr>
        <p:spPr>
          <a:xfrm>
            <a:off x="457200" y="274638"/>
            <a:ext cx="8229600" cy="1143000"/>
          </a:xfrm>
        </p:spPr>
        <p:txBody>
          <a:bodyPr>
            <a:normAutofit fontScale="90000"/>
          </a:bodyPr>
          <a:lstStyle/>
          <a:p>
            <a:r>
              <a:rPr lang="en-US" dirty="0" smtClean="0"/>
              <a:t>Transferring file from local computer to remote server </a:t>
            </a:r>
            <a:endParaRPr lang="en-US" dirty="0"/>
          </a:p>
        </p:txBody>
      </p:sp>
      <p:sp>
        <p:nvSpPr>
          <p:cNvPr id="6" name="Oval 5"/>
          <p:cNvSpPr/>
          <p:nvPr/>
        </p:nvSpPr>
        <p:spPr>
          <a:xfrm>
            <a:off x="533400" y="4343400"/>
            <a:ext cx="2667000" cy="533400"/>
          </a:xfrm>
          <a:prstGeom prst="ellipse">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743200" y="6096000"/>
            <a:ext cx="4724400" cy="369332"/>
          </a:xfrm>
          <a:prstGeom prst="rect">
            <a:avLst/>
          </a:prstGeom>
          <a:noFill/>
        </p:spPr>
        <p:txBody>
          <a:bodyPr wrap="square" rtlCol="0">
            <a:spAutoFit/>
          </a:bodyPr>
          <a:lstStyle/>
          <a:p>
            <a:r>
              <a:rPr lang="en-US" dirty="0" smtClean="0"/>
              <a:t>    You can now see the files on directory </a:t>
            </a:r>
            <a:endParaRPr lang="en-US" dirty="0"/>
          </a:p>
        </p:txBody>
      </p:sp>
    </p:spTree>
    <p:extLst>
      <p:ext uri="{BB962C8B-B14F-4D97-AF65-F5344CB8AC3E}">
        <p14:creationId xmlns:p14="http://schemas.microsoft.com/office/powerpoint/2010/main" val="1922207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Now you can compile and run  the .c files with the same command that we have used before.</a:t>
            </a:r>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676400"/>
            <a:ext cx="5600700" cy="469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1078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the software </a:t>
            </a:r>
            <a:endParaRPr lang="en-US" dirty="0"/>
          </a:p>
        </p:txBody>
      </p:sp>
      <p:sp>
        <p:nvSpPr>
          <p:cNvPr id="3" name="Content Placeholder 2"/>
          <p:cNvSpPr>
            <a:spLocks noGrp="1"/>
          </p:cNvSpPr>
          <p:nvPr>
            <p:ph idx="1"/>
          </p:nvPr>
        </p:nvSpPr>
        <p:spPr/>
        <p:txBody>
          <a:bodyPr>
            <a:normAutofit fontScale="85000" lnSpcReduction="20000"/>
          </a:bodyPr>
          <a:lstStyle/>
          <a:p>
            <a:r>
              <a:rPr lang="en-US" b="1" cap="all" dirty="0"/>
              <a:t>INSTALLING SSH SECURE SHELL CLIENT</a:t>
            </a:r>
          </a:p>
          <a:p>
            <a:r>
              <a:rPr lang="en-US" dirty="0"/>
              <a:t>1. Download the client, SSH Secure Shell Client 3.2.9, from </a:t>
            </a:r>
            <a:r>
              <a:rPr lang="en-US" dirty="0">
                <a:hlinkClick r:id="rId2"/>
              </a:rPr>
              <a:t>https://shareware.unc.edu</a:t>
            </a:r>
            <a:r>
              <a:rPr lang="en-US" dirty="0"/>
              <a:t>. Remember where you've saved it. </a:t>
            </a:r>
            <a:br>
              <a:rPr lang="en-US" dirty="0"/>
            </a:br>
            <a:r>
              <a:rPr lang="en-US" dirty="0"/>
              <a:t>2. Click on the icon to install the client. </a:t>
            </a:r>
            <a:br>
              <a:rPr lang="en-US" dirty="0"/>
            </a:br>
            <a:r>
              <a:rPr lang="en-US" dirty="0"/>
              <a:t>3. At the Welcome window, click Next. </a:t>
            </a:r>
            <a:br>
              <a:rPr lang="en-US" dirty="0"/>
            </a:br>
            <a:r>
              <a:rPr lang="en-US" dirty="0"/>
              <a:t>4. At the License Agreement window, click Yes. </a:t>
            </a:r>
            <a:br>
              <a:rPr lang="en-US" dirty="0"/>
            </a:br>
            <a:r>
              <a:rPr lang="en-US" dirty="0"/>
              <a:t>5. At the Choose Destination Folder window, click Next . </a:t>
            </a:r>
            <a:br>
              <a:rPr lang="en-US" dirty="0"/>
            </a:br>
            <a:r>
              <a:rPr lang="en-US" dirty="0"/>
              <a:t>6. At the Select Program Folder window, click Next. </a:t>
            </a:r>
            <a:br>
              <a:rPr lang="en-US" dirty="0"/>
            </a:br>
            <a:r>
              <a:rPr lang="en-US" dirty="0"/>
              <a:t>7. At the Select Components window, click Next. </a:t>
            </a:r>
            <a:br>
              <a:rPr lang="en-US" dirty="0"/>
            </a:br>
            <a:r>
              <a:rPr lang="en-US" dirty="0"/>
              <a:t>8. At the Check Setup Information window, click Next. </a:t>
            </a:r>
            <a:br>
              <a:rPr lang="en-US" dirty="0"/>
            </a:br>
            <a:r>
              <a:rPr lang="en-US" dirty="0"/>
              <a:t>9. When the Setup Status is complete, click Finish.</a:t>
            </a:r>
          </a:p>
          <a:p>
            <a:endParaRPr lang="en-US" dirty="0"/>
          </a:p>
        </p:txBody>
      </p:sp>
    </p:spTree>
    <p:extLst>
      <p:ext uri="{BB962C8B-B14F-4D97-AF65-F5344CB8AC3E}">
        <p14:creationId xmlns:p14="http://schemas.microsoft.com/office/powerpoint/2010/main" val="2458962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43063"/>
            <a:ext cx="5738813" cy="4295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3922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dirty="0" smtClean="0"/>
              <a:t>Connect  </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8313" y="1390987"/>
            <a:ext cx="6034087" cy="5009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Arrow Connector 7"/>
          <p:cNvCxnSpPr/>
          <p:nvPr/>
        </p:nvCxnSpPr>
        <p:spPr>
          <a:xfrm>
            <a:off x="1066800" y="1390987"/>
            <a:ext cx="1281113" cy="8950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350169" y="1048087"/>
            <a:ext cx="1545431" cy="10093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57200" y="762000"/>
            <a:ext cx="762000" cy="369332"/>
          </a:xfrm>
          <a:prstGeom prst="rect">
            <a:avLst/>
          </a:prstGeom>
          <a:noFill/>
        </p:spPr>
        <p:txBody>
          <a:bodyPr wrap="square" rtlCol="0">
            <a:spAutoFit/>
          </a:bodyPr>
          <a:lstStyle/>
          <a:p>
            <a:r>
              <a:rPr lang="en-US" dirty="0" smtClean="0"/>
              <a:t>  or</a:t>
            </a:r>
            <a:endParaRPr lang="en-US" dirty="0"/>
          </a:p>
        </p:txBody>
      </p:sp>
      <p:sp>
        <p:nvSpPr>
          <p:cNvPr id="14" name="TextBox 13"/>
          <p:cNvSpPr txBox="1"/>
          <p:nvPr/>
        </p:nvSpPr>
        <p:spPr>
          <a:xfrm>
            <a:off x="2895600" y="5029200"/>
            <a:ext cx="3124200" cy="369332"/>
          </a:xfrm>
          <a:prstGeom prst="rect">
            <a:avLst/>
          </a:prstGeom>
          <a:noFill/>
        </p:spPr>
        <p:txBody>
          <a:bodyPr wrap="square" rtlCol="0">
            <a:spAutoFit/>
          </a:bodyPr>
          <a:lstStyle/>
          <a:p>
            <a:r>
              <a:rPr lang="en-US" dirty="0" smtClean="0"/>
              <a:t>          Choose Quick connect</a:t>
            </a:r>
            <a:endParaRPr lang="en-US" dirty="0"/>
          </a:p>
        </p:txBody>
      </p:sp>
    </p:spTree>
    <p:extLst>
      <p:ext uri="{BB962C8B-B14F-4D97-AF65-F5344CB8AC3E}">
        <p14:creationId xmlns:p14="http://schemas.microsoft.com/office/powerpoint/2010/main" val="2832337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 </a:t>
            </a:r>
            <a:endParaRPr lang="en-US" dirty="0"/>
          </a:p>
        </p:txBody>
      </p:sp>
      <p:sp>
        <p:nvSpPr>
          <p:cNvPr id="3" name="Content Placeholder 2"/>
          <p:cNvSpPr>
            <a:spLocks noGrp="1"/>
          </p:cNvSpPr>
          <p:nvPr>
            <p:ph idx="1"/>
          </p:nvPr>
        </p:nvSpPr>
        <p:spPr/>
        <p:txBody>
          <a:bodyPr/>
          <a:lstStyle/>
          <a:p>
            <a:r>
              <a:rPr lang="en-US" dirty="0"/>
              <a:t>Type in your host name </a:t>
            </a:r>
            <a:r>
              <a:rPr lang="en-US" dirty="0" smtClean="0"/>
              <a:t>(</a:t>
            </a:r>
            <a:r>
              <a:rPr lang="en-US" dirty="0" smtClean="0">
                <a:hlinkClick r:id="rId2"/>
              </a:rPr>
              <a:t>flip.engr.oregonstate.edu</a:t>
            </a:r>
            <a:r>
              <a:rPr lang="en-US" dirty="0" smtClean="0"/>
              <a:t>).</a:t>
            </a:r>
            <a:r>
              <a:rPr lang="en-US" dirty="0"/>
              <a:t> </a:t>
            </a:r>
            <a:r>
              <a:rPr lang="en-US" dirty="0" smtClean="0"/>
              <a:t/>
            </a:r>
            <a:br>
              <a:rPr lang="en-US" dirty="0" smtClean="0"/>
            </a:br>
            <a:r>
              <a:rPr lang="en-US" dirty="0"/>
              <a:t>3. Type in your user name. </a:t>
            </a:r>
            <a:r>
              <a:rPr lang="en-US" dirty="0" smtClean="0"/>
              <a:t>(engineering name)</a:t>
            </a:r>
            <a:br>
              <a:rPr lang="en-US" dirty="0" smtClean="0"/>
            </a:br>
            <a:r>
              <a:rPr lang="en-US" dirty="0"/>
              <a:t>4. Make sure the Port Number is 22.</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3581400"/>
            <a:ext cx="3771900" cy="31200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4465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a:t>
            </a:r>
            <a:endParaRPr lang="en-US" dirty="0"/>
          </a:p>
        </p:txBody>
      </p:sp>
      <p:sp>
        <p:nvSpPr>
          <p:cNvPr id="3" name="Content Placeholder 2"/>
          <p:cNvSpPr>
            <a:spLocks noGrp="1"/>
          </p:cNvSpPr>
          <p:nvPr>
            <p:ph idx="1"/>
          </p:nvPr>
        </p:nvSpPr>
        <p:spPr/>
        <p:txBody>
          <a:bodyPr/>
          <a:lstStyle/>
          <a:p>
            <a:r>
              <a:rPr lang="en-US" dirty="0" smtClean="0"/>
              <a:t>Give your engineering password. After that you will be connected.</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162176"/>
            <a:ext cx="5095875" cy="4250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4897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Unix command to create  class directory  </a:t>
            </a:r>
            <a:endParaRPr lang="en-US" dirty="0"/>
          </a:p>
        </p:txBody>
      </p:sp>
      <p:sp>
        <p:nvSpPr>
          <p:cNvPr id="3" name="Content Placeholder 2"/>
          <p:cNvSpPr>
            <a:spLocks noGrp="1"/>
          </p:cNvSpPr>
          <p:nvPr>
            <p:ph idx="1"/>
          </p:nvPr>
        </p:nvSpPr>
        <p:spPr/>
        <p:txBody>
          <a:bodyPr>
            <a:normAutofit/>
          </a:bodyPr>
          <a:lstStyle/>
          <a:p>
            <a:pPr>
              <a:defRPr/>
            </a:pPr>
            <a:r>
              <a:rPr lang="en-US" sz="2000" dirty="0"/>
              <a:t>Change to public_ html ( command: cd </a:t>
            </a:r>
            <a:r>
              <a:rPr lang="en-US" sz="2000" dirty="0" err="1"/>
              <a:t>public_html</a:t>
            </a:r>
            <a:r>
              <a:rPr lang="en-US" sz="2000" dirty="0"/>
              <a:t>)</a:t>
            </a:r>
          </a:p>
          <a:p>
            <a:pPr>
              <a:defRPr/>
            </a:pPr>
            <a:r>
              <a:rPr lang="en-US" sz="2000" dirty="0"/>
              <a:t>Create a directory </a:t>
            </a:r>
            <a:r>
              <a:rPr lang="en-US" sz="2000" dirty="0" smtClean="0"/>
              <a:t> for CS-261 </a:t>
            </a:r>
            <a:r>
              <a:rPr lang="en-US" sz="2000" dirty="0"/>
              <a:t>( command: </a:t>
            </a:r>
            <a:r>
              <a:rPr lang="en-US" sz="2000" dirty="0" err="1"/>
              <a:t>mkdir</a:t>
            </a:r>
            <a:r>
              <a:rPr lang="en-US" sz="2000" dirty="0"/>
              <a:t> </a:t>
            </a:r>
            <a:r>
              <a:rPr lang="en-US" sz="2000" dirty="0" smtClean="0"/>
              <a:t>CS_261_SU13)</a:t>
            </a:r>
            <a:endParaRPr lang="en-US" sz="2000" dirty="0"/>
          </a:p>
          <a:p>
            <a:pPr>
              <a:defRPr/>
            </a:pPr>
            <a:r>
              <a:rPr lang="en-US" sz="2000" dirty="0"/>
              <a:t> Change your working directory </a:t>
            </a:r>
            <a:r>
              <a:rPr lang="en-US" sz="2000" dirty="0" smtClean="0"/>
              <a:t>to CS_261_SU13  </a:t>
            </a:r>
            <a:r>
              <a:rPr lang="en-US" sz="2000" dirty="0"/>
              <a:t>( command: cd </a:t>
            </a:r>
            <a:r>
              <a:rPr lang="en-US" sz="2000" dirty="0" smtClean="0"/>
              <a:t>CS261_SU13)</a:t>
            </a:r>
            <a:endParaRPr lang="en-US" sz="2000" dirty="0"/>
          </a:p>
          <a:p>
            <a:pPr marL="0" indent="0">
              <a:buNone/>
            </a:pPr>
            <a:endParaRPr lang="en-US" sz="2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550747"/>
            <a:ext cx="5438775" cy="4234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2476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your C program</a:t>
            </a:r>
            <a:endParaRPr lang="en-US" dirty="0"/>
          </a:p>
        </p:txBody>
      </p:sp>
      <p:sp>
        <p:nvSpPr>
          <p:cNvPr id="3" name="Content Placeholder 2"/>
          <p:cNvSpPr>
            <a:spLocks noGrp="1"/>
          </p:cNvSpPr>
          <p:nvPr>
            <p:ph idx="1"/>
          </p:nvPr>
        </p:nvSpPr>
        <p:spPr/>
        <p:txBody>
          <a:bodyPr/>
          <a:lstStyle/>
          <a:p>
            <a:pPr>
              <a:defRPr/>
            </a:pPr>
            <a:r>
              <a:rPr lang="en-US" dirty="0"/>
              <a:t>Open a file with any editor ( command: </a:t>
            </a:r>
            <a:r>
              <a:rPr lang="en-US" dirty="0" err="1"/>
              <a:t>pico</a:t>
            </a:r>
            <a:r>
              <a:rPr lang="en-US" dirty="0"/>
              <a:t>  </a:t>
            </a:r>
            <a:r>
              <a:rPr lang="en-US" dirty="0" err="1" smtClean="0"/>
              <a:t>test.c</a:t>
            </a:r>
            <a:r>
              <a:rPr lang="en-US" dirty="0" smtClean="0"/>
              <a:t>) , which is a Unix like Notepad. </a:t>
            </a:r>
          </a:p>
          <a:p>
            <a:pPr>
              <a:defRPr/>
            </a:pPr>
            <a:r>
              <a:rPr lang="en-US" dirty="0" smtClean="0"/>
              <a:t>Write you first c program there .</a:t>
            </a:r>
          </a:p>
          <a:p>
            <a:pPr>
              <a:defRPr/>
            </a:pPr>
            <a:r>
              <a:rPr lang="en-US" dirty="0" smtClean="0"/>
              <a:t>Save it – CTRL+ o</a:t>
            </a:r>
          </a:p>
          <a:p>
            <a:pPr>
              <a:defRPr/>
            </a:pPr>
            <a:r>
              <a:rPr lang="en-US" dirty="0" smtClean="0"/>
              <a:t>Exit – </a:t>
            </a:r>
            <a:r>
              <a:rPr lang="en-US" dirty="0" err="1" smtClean="0"/>
              <a:t>CTRL+x</a:t>
            </a:r>
            <a:endParaRPr lang="en-US"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2547978"/>
            <a:ext cx="4848225" cy="4090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852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 </a:t>
            </a:r>
            <a:endParaRPr lang="en-US" dirty="0"/>
          </a:p>
        </p:txBody>
      </p:sp>
      <p:sp>
        <p:nvSpPr>
          <p:cNvPr id="3" name="Content Placeholder 2"/>
          <p:cNvSpPr>
            <a:spLocks noGrp="1"/>
          </p:cNvSpPr>
          <p:nvPr>
            <p:ph idx="1"/>
          </p:nvPr>
        </p:nvSpPr>
        <p:spPr/>
        <p:txBody>
          <a:bodyPr>
            <a:normAutofit/>
          </a:bodyPr>
          <a:lstStyle/>
          <a:p>
            <a:r>
              <a:rPr lang="en-US" dirty="0" smtClean="0"/>
              <a:t>Now </a:t>
            </a:r>
            <a:r>
              <a:rPr lang="en-US" dirty="0"/>
              <a:t>compile ( command</a:t>
            </a:r>
            <a:r>
              <a:rPr lang="en-US" dirty="0" smtClean="0"/>
              <a:t>:</a:t>
            </a:r>
            <a:r>
              <a:rPr lang="en-US" i="1" dirty="0" smtClean="0">
                <a:ea typeface="ＭＳ Ｐゴシック" pitchFamily="34" charset="-128"/>
              </a:rPr>
              <a:t>)</a:t>
            </a:r>
            <a:endParaRPr lang="en-US" i="1" dirty="0">
              <a:ea typeface="ＭＳ Ｐゴシック" pitchFamily="34" charset="-128"/>
            </a:endParaRPr>
          </a:p>
          <a:p>
            <a:pPr marL="0" indent="0">
              <a:buNone/>
              <a:defRPr/>
            </a:pPr>
            <a:r>
              <a:rPr lang="en-US" sz="2800" i="1" dirty="0" smtClean="0">
                <a:ea typeface="ＭＳ Ｐゴシック" pitchFamily="34" charset="-128"/>
              </a:rPr>
              <a:t>  </a:t>
            </a:r>
            <a:r>
              <a:rPr lang="en-US" sz="2800" i="1" dirty="0" err="1" smtClean="0">
                <a:ea typeface="ＭＳ Ｐゴシック" pitchFamily="34" charset="-128"/>
              </a:rPr>
              <a:t>gcc</a:t>
            </a:r>
            <a:r>
              <a:rPr lang="en-US" sz="2800" i="1" dirty="0" smtClean="0">
                <a:ea typeface="ＭＳ Ｐゴシック" pitchFamily="34" charset="-128"/>
              </a:rPr>
              <a:t>  </a:t>
            </a:r>
            <a:r>
              <a:rPr lang="en-US" sz="2800" i="1" dirty="0">
                <a:solidFill>
                  <a:srgbClr val="FF0000"/>
                </a:solidFill>
                <a:ea typeface="ＭＳ Ｐゴシック" pitchFamily="34" charset="-128"/>
              </a:rPr>
              <a:t>–Wall  </a:t>
            </a:r>
            <a:r>
              <a:rPr lang="en-US" sz="2800" i="1" dirty="0" err="1" smtClean="0">
                <a:solidFill>
                  <a:srgbClr val="92D050"/>
                </a:solidFill>
                <a:ea typeface="ＭＳ Ｐゴシック" pitchFamily="34" charset="-128"/>
              </a:rPr>
              <a:t>test.c</a:t>
            </a:r>
            <a:r>
              <a:rPr lang="en-US" sz="2800" i="1" dirty="0" smtClean="0">
                <a:solidFill>
                  <a:srgbClr val="92D050"/>
                </a:solidFill>
                <a:ea typeface="ＭＳ Ｐゴシック" pitchFamily="34" charset="-128"/>
              </a:rPr>
              <a:t> –o test ( the commands are case- sensitive) </a:t>
            </a:r>
          </a:p>
          <a:p>
            <a:pPr marL="0" indent="0">
              <a:buNone/>
              <a:defRPr/>
            </a:pPr>
            <a:endParaRPr lang="en-US" dirty="0" smtClean="0"/>
          </a:p>
          <a:p>
            <a:pPr marL="0" indent="0">
              <a:buNone/>
            </a:pPr>
            <a:endParaRPr lang="en-US" dirty="0" smtClean="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696078"/>
            <a:ext cx="4829175" cy="40476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59148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Running a C program on Flip server with SSH Secure Shell client&amp;quot;&quot;/&gt;&lt;property id=&quot;20307&quot; value=&quot;256&quot;/&gt;&lt;/object&gt;&lt;object type=&quot;3&quot; unique_id=&quot;10005&quot;&gt;&lt;property id=&quot;20148&quot; value=&quot;5&quot;/&gt;&lt;property id=&quot;20300&quot; value=&quot;Slide 2 - &amp;quot;Install the software &amp;quot;&quot;/&gt;&lt;property id=&quot;20307&quot; value=&quot;257&quot;/&gt;&lt;/object&gt;&lt;object type=&quot;3&quot; unique_id=&quot;10006&quot;&gt;&lt;property id=&quot;20148&quot; value=&quot;5&quot;/&gt;&lt;property id=&quot;20300&quot; value=&quot;Slide 3&quot;/&gt;&lt;property id=&quot;20307&quot; value=&quot;258&quot;/&gt;&lt;/object&gt;&lt;object type=&quot;3&quot; unique_id=&quot;10007&quot;&gt;&lt;property id=&quot;20148&quot; value=&quot;5&quot;/&gt;&lt;property id=&quot;20300&quot; value=&quot;Slide 4 - &amp;quot;Connect  &amp;quot;&quot;/&gt;&lt;property id=&quot;20307&quot; value=&quot;259&quot;/&gt;&lt;/object&gt;&lt;object type=&quot;3&quot; unique_id=&quot;10008&quot;&gt;&lt;property id=&quot;20148&quot; value=&quot;5&quot;/&gt;&lt;property id=&quot;20300&quot; value=&quot;Slide 5 - &amp;quot;Connect &amp;quot;&quot;/&gt;&lt;property id=&quot;20307&quot; value=&quot;260&quot;/&gt;&lt;/object&gt;&lt;object type=&quot;3&quot; unique_id=&quot;10009&quot;&gt;&lt;property id=&quot;20148&quot; value=&quot;5&quot;/&gt;&lt;property id=&quot;20300&quot; value=&quot;Slide 6 - &amp;quot;Connect&amp;quot;&quot;/&gt;&lt;property id=&quot;20307&quot; value=&quot;261&quot;/&gt;&lt;/object&gt;&lt;object type=&quot;3&quot; unique_id=&quot;10010&quot;&gt;&lt;property id=&quot;20148&quot; value=&quot;5&quot;/&gt;&lt;property id=&quot;20300&quot; value=&quot;Slide 7 - &amp;quot;Unix command to create  class directory  &amp;quot;&quot;/&gt;&lt;property id=&quot;20307&quot; value=&quot;262&quot;/&gt;&lt;/object&gt;&lt;object type=&quot;3&quot; unique_id=&quot;10011&quot;&gt;&lt;property id=&quot;20148&quot; value=&quot;5&quot;/&gt;&lt;property id=&quot;20300&quot; value=&quot;Slide 8 - &amp;quot;Write your C program&amp;quot;&quot;/&gt;&lt;property id=&quot;20307&quot; value=&quot;263&quot;/&gt;&lt;/object&gt;&lt;object type=&quot;3&quot; unique_id=&quot;10012&quot;&gt;&lt;property id=&quot;20148&quot; value=&quot;5&quot;/&gt;&lt;property id=&quot;20300&quot; value=&quot;Slide 9 - &amp;quot;Compile &amp;quot;&quot;/&gt;&lt;property id=&quot;20307&quot; value=&quot;264&quot;/&gt;&lt;/object&gt;&lt;object type=&quot;3&quot; unique_id=&quot;10013&quot;&gt;&lt;property id=&quot;20148&quot; value=&quot;5&quot;/&gt;&lt;property id=&quot;20300&quot; value=&quot;Slide 10 - &amp;quot;Run&amp;quot;&quot;/&gt;&lt;property id=&quot;20307&quot; value=&quot;265&quot;/&gt;&lt;/object&gt;&lt;object type=&quot;3&quot; unique_id=&quot;10014&quot;&gt;&lt;property id=&quot;20148&quot; value=&quot;5&quot;/&gt;&lt;property id=&quot;20300&quot; value=&quot;Slide 11 - &amp;quot;Transferring file from local computer to remote server &amp;quot;&quot;/&gt;&lt;property id=&quot;20307&quot; value=&quot;266&quot;/&gt;&lt;/object&gt;&lt;object type=&quot;3&quot; unique_id=&quot;10015&quot;&gt;&lt;property id=&quot;20148&quot; value=&quot;5&quot;/&gt;&lt;property id=&quot;20300&quot; value=&quot;Slide 12 - &amp;quot;Transferring file from local computer to remote server &amp;quot;&quot;/&gt;&lt;property id=&quot;20307&quot; value=&quot;267&quot;/&gt;&lt;/object&gt;&lt;object type=&quot;3&quot; unique_id=&quot;10016&quot;&gt;&lt;property id=&quot;20148&quot; value=&quot;5&quot;/&gt;&lt;property id=&quot;20300&quot; value=&quot;Slide 13 - &amp;quot;Transferring file from local computer to remote server &amp;quot;&quot;/&gt;&lt;property id=&quot;20307&quot; value=&quot;268&quot;/&gt;&lt;/object&gt;&lt;object type=&quot;3&quot; unique_id=&quot;10017&quot;&gt;&lt;property id=&quot;20148&quot; value=&quot;5&quot;/&gt;&lt;property id=&quot;20300&quot; value=&quot;Slide 14 - &amp;quot;Transferring file from local computer to remote server &amp;quot;&quot;/&gt;&lt;property id=&quot;20307&quot; value=&quot;269&quot;/&gt;&lt;/object&gt;&lt;object type=&quot;3&quot; unique_id=&quot;10018&quot;&gt;&lt;property id=&quot;20148&quot; value=&quot;5&quot;/&gt;&lt;property id=&quot;20300&quot; value=&quot;Slide 15&quot;/&gt;&lt;property id=&quot;20307&quot; value=&quot;270&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458</Words>
  <Application>Microsoft Office PowerPoint</Application>
  <PresentationFormat>On-screen Show (4:3)</PresentationFormat>
  <Paragraphs>47</Paragraphs>
  <Slides>15</Slides>
  <Notes>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Running a C program on Flip server with SSH Secure Shell client</vt:lpstr>
      <vt:lpstr>Install the software </vt:lpstr>
      <vt:lpstr>PowerPoint Presentation</vt:lpstr>
      <vt:lpstr>Connect  </vt:lpstr>
      <vt:lpstr>Connect </vt:lpstr>
      <vt:lpstr>Connect</vt:lpstr>
      <vt:lpstr>Unix command to create  class directory  </vt:lpstr>
      <vt:lpstr>Write your C program</vt:lpstr>
      <vt:lpstr>Compile </vt:lpstr>
      <vt:lpstr>Run</vt:lpstr>
      <vt:lpstr>Transferring file from local computer to remote server </vt:lpstr>
      <vt:lpstr>Transferring file from local computer to remote server </vt:lpstr>
      <vt:lpstr>Transferring file from local computer to remote server </vt:lpstr>
      <vt:lpstr>Transferring file from local computer to remote server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Running a C program on Flip server with SSH Secure Shell client</dc:title>
  <dc:creator>eecs</dc:creator>
  <cp:lastModifiedBy>eecs</cp:lastModifiedBy>
  <cp:revision>8</cp:revision>
  <dcterms:created xsi:type="dcterms:W3CDTF">2013-06-28T05:28:10Z</dcterms:created>
  <dcterms:modified xsi:type="dcterms:W3CDTF">2014-01-07T21:20:14Z</dcterms:modified>
</cp:coreProperties>
</file>