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BF2-4B91-4102-BA94-B5BF030D67A6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3AA3-4450-488D-8370-44E0D9FC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8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BF2-4B91-4102-BA94-B5BF030D67A6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3AA3-4450-488D-8370-44E0D9FC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5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BF2-4B91-4102-BA94-B5BF030D67A6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3AA3-4450-488D-8370-44E0D9FC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9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BF2-4B91-4102-BA94-B5BF030D67A6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3AA3-4450-488D-8370-44E0D9FC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0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BF2-4B91-4102-BA94-B5BF030D67A6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3AA3-4450-488D-8370-44E0D9FC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5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BF2-4B91-4102-BA94-B5BF030D67A6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3AA3-4450-488D-8370-44E0D9FC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0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BF2-4B91-4102-BA94-B5BF030D67A6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3AA3-4450-488D-8370-44E0D9FC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4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BF2-4B91-4102-BA94-B5BF030D67A6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3AA3-4450-488D-8370-44E0D9FC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BF2-4B91-4102-BA94-B5BF030D67A6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3AA3-4450-488D-8370-44E0D9FC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6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BF2-4B91-4102-BA94-B5BF030D67A6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3AA3-4450-488D-8370-44E0D9FC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BF2-4B91-4102-BA94-B5BF030D67A6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3AA3-4450-488D-8370-44E0D9FC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4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1BF2-4B91-4102-BA94-B5BF030D67A6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3AA3-4450-488D-8370-44E0D9FC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5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Code::Block Help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Compiling and running your multiple c files in the same project folder  ( each with main() function)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3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Project</a:t>
            </a:r>
          </a:p>
          <a:p>
            <a:pPr marL="0" indent="0">
              <a:buNone/>
            </a:pPr>
            <a:r>
              <a:rPr lang="en-US" dirty="0" smtClean="0"/>
              <a:t>-&gt; Properties</a:t>
            </a:r>
          </a:p>
          <a:p>
            <a:pPr marL="0" indent="0">
              <a:buNone/>
            </a:pPr>
            <a:r>
              <a:rPr lang="en-US" dirty="0" smtClean="0"/>
              <a:t> -&gt; Build targets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66800"/>
            <a:ext cx="66389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114800" y="1349912"/>
            <a:ext cx="762000" cy="381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51054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see two main files here .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86200" y="51054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41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target for your C file ( continue the same process each time you add new .c file )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81400" y="4915486"/>
            <a:ext cx="1143000" cy="2286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643" y="838200"/>
            <a:ext cx="768469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447800" y="1813560"/>
            <a:ext cx="914400" cy="39624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5090746"/>
            <a:ext cx="914400" cy="39624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61788" y="2956560"/>
            <a:ext cx="914400" cy="39624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4400" y="1996440"/>
            <a:ext cx="1905000" cy="19812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61788" y="2194560"/>
            <a:ext cx="2120012" cy="39624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39624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all of them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9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you build and run , choose the correct target 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304800"/>
            <a:ext cx="129349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276600" y="609600"/>
            <a:ext cx="1143000" cy="3810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1"/>
            <a:ext cx="12918217" cy="624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572000" y="517071"/>
            <a:ext cx="1600200" cy="3810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67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ode::Block Help 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Step 1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Step 2 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Step 3&amp;quot;&quot;/&gt;&lt;property id=&quot;20307&quot; value=&quot;259&quot;/&gt;&lt;/object&gt;&lt;object type=&quot;3&quot; unique_id=&quot;10008&quot;&gt;&lt;property id=&quot;20148&quot; value=&quot;5&quot;/&gt;&lt;property id=&quot;20300&quot; value=&quot;Slide 5&quot;/&gt;&lt;property id=&quot;20307&quot; value=&quot;260&quot;/&gt;&lt;/object&gt;&lt;object type=&quot;3&quot; unique_id=&quot;10009&quot;&gt;&lt;property id=&quot;20148&quot; value=&quot;5&quot;/&gt;&lt;property id=&quot;20300&quot; value=&quot;Slide 6&quot;/&gt;&lt;property id=&quot;20307&quot; value=&quot;26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83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Code::Block Help </vt:lpstr>
      <vt:lpstr>Step 1</vt:lpstr>
      <vt:lpstr>Step 2 </vt:lpstr>
      <vt:lpstr>Step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Code::Block Help</dc:title>
  <dc:creator>eecs</dc:creator>
  <cp:lastModifiedBy>eecs</cp:lastModifiedBy>
  <cp:revision>4</cp:revision>
  <dcterms:created xsi:type="dcterms:W3CDTF">2013-10-04T17:08:46Z</dcterms:created>
  <dcterms:modified xsi:type="dcterms:W3CDTF">2013-10-04T17:39:58Z</dcterms:modified>
</cp:coreProperties>
</file>