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DD0A9-88B0-4B9A-AD35-9F9337B5535F}" v="377" dt="2021-10-23T23:38:37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3EE96-CC1E-449F-93FC-27FAA5DA5E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73A9C5-686E-4DD2-92F1-9EBEEBE78855}">
      <dgm:prSet/>
      <dgm:spPr/>
      <dgm:t>
        <a:bodyPr/>
        <a:lstStyle/>
        <a:p>
          <a:r>
            <a:rPr lang="en-US"/>
            <a:t>Indie game development startup.</a:t>
          </a:r>
        </a:p>
      </dgm:t>
    </dgm:pt>
    <dgm:pt modelId="{0C31F2A4-56C0-48A7-AB4A-73A334A697F2}" type="parTrans" cxnId="{D1B2D5A7-29B8-421A-AEC4-32E028FD40F0}">
      <dgm:prSet/>
      <dgm:spPr/>
      <dgm:t>
        <a:bodyPr/>
        <a:lstStyle/>
        <a:p>
          <a:endParaRPr lang="en-US"/>
        </a:p>
      </dgm:t>
    </dgm:pt>
    <dgm:pt modelId="{0BBEFA24-5F63-438B-A959-103E62D5F252}" type="sibTrans" cxnId="{D1B2D5A7-29B8-421A-AEC4-32E028FD40F0}">
      <dgm:prSet/>
      <dgm:spPr/>
      <dgm:t>
        <a:bodyPr/>
        <a:lstStyle/>
        <a:p>
          <a:endParaRPr lang="en-US"/>
        </a:p>
      </dgm:t>
    </dgm:pt>
    <dgm:pt modelId="{7007109F-BD94-4656-B3F8-9F89D41A8FAD}">
      <dgm:prSet/>
      <dgm:spPr/>
      <dgm:t>
        <a:bodyPr/>
        <a:lstStyle/>
        <a:p>
          <a:r>
            <a:rPr lang="en-US"/>
            <a:t>Focused on audience inclusion.</a:t>
          </a:r>
        </a:p>
      </dgm:t>
    </dgm:pt>
    <dgm:pt modelId="{987B8F4E-1CEF-467F-99A2-C74B4332696F}" type="parTrans" cxnId="{3FBAE4BE-A640-4B4E-9EE0-DB05CA6BC12D}">
      <dgm:prSet/>
      <dgm:spPr/>
      <dgm:t>
        <a:bodyPr/>
        <a:lstStyle/>
        <a:p>
          <a:endParaRPr lang="en-US"/>
        </a:p>
      </dgm:t>
    </dgm:pt>
    <dgm:pt modelId="{AB25D9B0-7AFE-4CDC-A12C-661CEF31000E}" type="sibTrans" cxnId="{3FBAE4BE-A640-4B4E-9EE0-DB05CA6BC12D}">
      <dgm:prSet/>
      <dgm:spPr/>
      <dgm:t>
        <a:bodyPr/>
        <a:lstStyle/>
        <a:p>
          <a:endParaRPr lang="en-US"/>
        </a:p>
      </dgm:t>
    </dgm:pt>
    <dgm:pt modelId="{A4AD5311-C0C0-4C01-9B8A-D2AD06CC440D}">
      <dgm:prSet/>
      <dgm:spPr/>
      <dgm:t>
        <a:bodyPr/>
        <a:lstStyle/>
        <a:p>
          <a:r>
            <a:rPr lang="en-US"/>
            <a:t>Niche products for underserved audiences.</a:t>
          </a:r>
        </a:p>
      </dgm:t>
    </dgm:pt>
    <dgm:pt modelId="{6F817D75-F129-4B7E-AADE-18F94AFC622D}" type="parTrans" cxnId="{7212BCB3-9BC8-47D1-913C-529014E235C0}">
      <dgm:prSet/>
      <dgm:spPr/>
      <dgm:t>
        <a:bodyPr/>
        <a:lstStyle/>
        <a:p>
          <a:endParaRPr lang="en-US"/>
        </a:p>
      </dgm:t>
    </dgm:pt>
    <dgm:pt modelId="{C99DB7DB-7B47-433B-A16D-04773EE60514}" type="sibTrans" cxnId="{7212BCB3-9BC8-47D1-913C-529014E235C0}">
      <dgm:prSet/>
      <dgm:spPr/>
      <dgm:t>
        <a:bodyPr/>
        <a:lstStyle/>
        <a:p>
          <a:endParaRPr lang="en-US"/>
        </a:p>
      </dgm:t>
    </dgm:pt>
    <dgm:pt modelId="{F5282852-CFD4-4A5E-8795-025CA412D9C0}" type="pres">
      <dgm:prSet presAssocID="{50B3EE96-CC1E-449F-93FC-27FAA5DA5EAD}" presName="root" presStyleCnt="0">
        <dgm:presLayoutVars>
          <dgm:dir/>
          <dgm:resizeHandles val="exact"/>
        </dgm:presLayoutVars>
      </dgm:prSet>
      <dgm:spPr/>
    </dgm:pt>
    <dgm:pt modelId="{58CAB3C6-90D0-4DB2-B63F-245D51168AC1}" type="pres">
      <dgm:prSet presAssocID="{8073A9C5-686E-4DD2-92F1-9EBEEBE78855}" presName="compNode" presStyleCnt="0"/>
      <dgm:spPr/>
    </dgm:pt>
    <dgm:pt modelId="{93872393-31F2-4384-9E09-AAD7BD482490}" type="pres">
      <dgm:prSet presAssocID="{8073A9C5-686E-4DD2-92F1-9EBEEBE78855}" presName="bgRect" presStyleLbl="bgShp" presStyleIdx="0" presStyleCnt="3"/>
      <dgm:spPr/>
    </dgm:pt>
    <dgm:pt modelId="{55642016-F613-4D0E-84C3-83CE886F8A2B}" type="pres">
      <dgm:prSet presAssocID="{8073A9C5-686E-4DD2-92F1-9EBEEBE788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pcorn"/>
        </a:ext>
      </dgm:extLst>
    </dgm:pt>
    <dgm:pt modelId="{94C29D33-2624-42A9-B87B-E87B6A7ED750}" type="pres">
      <dgm:prSet presAssocID="{8073A9C5-686E-4DD2-92F1-9EBEEBE78855}" presName="spaceRect" presStyleCnt="0"/>
      <dgm:spPr/>
    </dgm:pt>
    <dgm:pt modelId="{FB989C6F-6449-453D-A011-4A8A30FD3087}" type="pres">
      <dgm:prSet presAssocID="{8073A9C5-686E-4DD2-92F1-9EBEEBE78855}" presName="parTx" presStyleLbl="revTx" presStyleIdx="0" presStyleCnt="3">
        <dgm:presLayoutVars>
          <dgm:chMax val="0"/>
          <dgm:chPref val="0"/>
        </dgm:presLayoutVars>
      </dgm:prSet>
      <dgm:spPr/>
    </dgm:pt>
    <dgm:pt modelId="{AD01B606-31D1-4B97-A799-750BA0BA734A}" type="pres">
      <dgm:prSet presAssocID="{0BBEFA24-5F63-438B-A959-103E62D5F252}" presName="sibTrans" presStyleCnt="0"/>
      <dgm:spPr/>
    </dgm:pt>
    <dgm:pt modelId="{308E09F7-64EC-4F66-8569-BB0044FFA79C}" type="pres">
      <dgm:prSet presAssocID="{7007109F-BD94-4656-B3F8-9F89D41A8FAD}" presName="compNode" presStyleCnt="0"/>
      <dgm:spPr/>
    </dgm:pt>
    <dgm:pt modelId="{A7903FEE-7487-49EF-9459-F656787A6BDE}" type="pres">
      <dgm:prSet presAssocID="{7007109F-BD94-4656-B3F8-9F89D41A8FAD}" presName="bgRect" presStyleLbl="bgShp" presStyleIdx="1" presStyleCnt="3"/>
      <dgm:spPr/>
    </dgm:pt>
    <dgm:pt modelId="{C66DB82C-2850-4C46-8735-C7CF21F88A4F}" type="pres">
      <dgm:prSet presAssocID="{7007109F-BD94-4656-B3F8-9F89D41A8F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6AB2E216-463B-4B2F-8738-15A7825CDE1C}" type="pres">
      <dgm:prSet presAssocID="{7007109F-BD94-4656-B3F8-9F89D41A8FAD}" presName="spaceRect" presStyleCnt="0"/>
      <dgm:spPr/>
    </dgm:pt>
    <dgm:pt modelId="{508F4C85-6C33-47D5-AD31-3145CA6A87E7}" type="pres">
      <dgm:prSet presAssocID="{7007109F-BD94-4656-B3F8-9F89D41A8FAD}" presName="parTx" presStyleLbl="revTx" presStyleIdx="1" presStyleCnt="3">
        <dgm:presLayoutVars>
          <dgm:chMax val="0"/>
          <dgm:chPref val="0"/>
        </dgm:presLayoutVars>
      </dgm:prSet>
      <dgm:spPr/>
    </dgm:pt>
    <dgm:pt modelId="{3B5F5947-647F-494D-8A05-291FBF1F2C6B}" type="pres">
      <dgm:prSet presAssocID="{AB25D9B0-7AFE-4CDC-A12C-661CEF31000E}" presName="sibTrans" presStyleCnt="0"/>
      <dgm:spPr/>
    </dgm:pt>
    <dgm:pt modelId="{0F49F27A-ECFB-4B5E-A19F-05B982A4E5AD}" type="pres">
      <dgm:prSet presAssocID="{A4AD5311-C0C0-4C01-9B8A-D2AD06CC440D}" presName="compNode" presStyleCnt="0"/>
      <dgm:spPr/>
    </dgm:pt>
    <dgm:pt modelId="{C0D374EB-5370-4AF6-8F4A-30780A6C91B7}" type="pres">
      <dgm:prSet presAssocID="{A4AD5311-C0C0-4C01-9B8A-D2AD06CC440D}" presName="bgRect" presStyleLbl="bgShp" presStyleIdx="2" presStyleCnt="3"/>
      <dgm:spPr/>
    </dgm:pt>
    <dgm:pt modelId="{50B8CD4B-7C56-4CB4-BC0A-D37838608FCC}" type="pres">
      <dgm:prSet presAssocID="{A4AD5311-C0C0-4C01-9B8A-D2AD06CC44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670E950-0928-47BE-ABC1-4524CB433FC9}" type="pres">
      <dgm:prSet presAssocID="{A4AD5311-C0C0-4C01-9B8A-D2AD06CC440D}" presName="spaceRect" presStyleCnt="0"/>
      <dgm:spPr/>
    </dgm:pt>
    <dgm:pt modelId="{6313125D-AE90-452E-AD26-FBFD967DB3A0}" type="pres">
      <dgm:prSet presAssocID="{A4AD5311-C0C0-4C01-9B8A-D2AD06CC44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11A34A-77E2-4734-8A8D-63C58E8DCFEA}" type="presOf" srcId="{7007109F-BD94-4656-B3F8-9F89D41A8FAD}" destId="{508F4C85-6C33-47D5-AD31-3145CA6A87E7}" srcOrd="0" destOrd="0" presId="urn:microsoft.com/office/officeart/2018/2/layout/IconVerticalSolidList"/>
    <dgm:cxn modelId="{D1B2D5A7-29B8-421A-AEC4-32E028FD40F0}" srcId="{50B3EE96-CC1E-449F-93FC-27FAA5DA5EAD}" destId="{8073A9C5-686E-4DD2-92F1-9EBEEBE78855}" srcOrd="0" destOrd="0" parTransId="{0C31F2A4-56C0-48A7-AB4A-73A334A697F2}" sibTransId="{0BBEFA24-5F63-438B-A959-103E62D5F252}"/>
    <dgm:cxn modelId="{A22419A8-3ECA-45F9-B00D-36D3361C27D3}" type="presOf" srcId="{50B3EE96-CC1E-449F-93FC-27FAA5DA5EAD}" destId="{F5282852-CFD4-4A5E-8795-025CA412D9C0}" srcOrd="0" destOrd="0" presId="urn:microsoft.com/office/officeart/2018/2/layout/IconVerticalSolidList"/>
    <dgm:cxn modelId="{7212BCB3-9BC8-47D1-913C-529014E235C0}" srcId="{50B3EE96-CC1E-449F-93FC-27FAA5DA5EAD}" destId="{A4AD5311-C0C0-4C01-9B8A-D2AD06CC440D}" srcOrd="2" destOrd="0" parTransId="{6F817D75-F129-4B7E-AADE-18F94AFC622D}" sibTransId="{C99DB7DB-7B47-433B-A16D-04773EE60514}"/>
    <dgm:cxn modelId="{3FBAE4BE-A640-4B4E-9EE0-DB05CA6BC12D}" srcId="{50B3EE96-CC1E-449F-93FC-27FAA5DA5EAD}" destId="{7007109F-BD94-4656-B3F8-9F89D41A8FAD}" srcOrd="1" destOrd="0" parTransId="{987B8F4E-1CEF-467F-99A2-C74B4332696F}" sibTransId="{AB25D9B0-7AFE-4CDC-A12C-661CEF31000E}"/>
    <dgm:cxn modelId="{C38BA5BF-FB8C-4311-AA84-A9BCC478322E}" type="presOf" srcId="{8073A9C5-686E-4DD2-92F1-9EBEEBE78855}" destId="{FB989C6F-6449-453D-A011-4A8A30FD3087}" srcOrd="0" destOrd="0" presId="urn:microsoft.com/office/officeart/2018/2/layout/IconVerticalSolidList"/>
    <dgm:cxn modelId="{AFBD08CB-7DFB-430B-B3D4-0A5C01FD4422}" type="presOf" srcId="{A4AD5311-C0C0-4C01-9B8A-D2AD06CC440D}" destId="{6313125D-AE90-452E-AD26-FBFD967DB3A0}" srcOrd="0" destOrd="0" presId="urn:microsoft.com/office/officeart/2018/2/layout/IconVerticalSolidList"/>
    <dgm:cxn modelId="{2A13AE2F-A1EB-4564-A6E5-0C681D40159E}" type="presParOf" srcId="{F5282852-CFD4-4A5E-8795-025CA412D9C0}" destId="{58CAB3C6-90D0-4DB2-B63F-245D51168AC1}" srcOrd="0" destOrd="0" presId="urn:microsoft.com/office/officeart/2018/2/layout/IconVerticalSolidList"/>
    <dgm:cxn modelId="{29505C9F-131F-4DFA-8832-2514CC61C010}" type="presParOf" srcId="{58CAB3C6-90D0-4DB2-B63F-245D51168AC1}" destId="{93872393-31F2-4384-9E09-AAD7BD482490}" srcOrd="0" destOrd="0" presId="urn:microsoft.com/office/officeart/2018/2/layout/IconVerticalSolidList"/>
    <dgm:cxn modelId="{986C7BC0-53BD-4C87-B53B-36575DF72FF0}" type="presParOf" srcId="{58CAB3C6-90D0-4DB2-B63F-245D51168AC1}" destId="{55642016-F613-4D0E-84C3-83CE886F8A2B}" srcOrd="1" destOrd="0" presId="urn:microsoft.com/office/officeart/2018/2/layout/IconVerticalSolidList"/>
    <dgm:cxn modelId="{3E72C725-A425-4369-90F9-66EC8291828F}" type="presParOf" srcId="{58CAB3C6-90D0-4DB2-B63F-245D51168AC1}" destId="{94C29D33-2624-42A9-B87B-E87B6A7ED750}" srcOrd="2" destOrd="0" presId="urn:microsoft.com/office/officeart/2018/2/layout/IconVerticalSolidList"/>
    <dgm:cxn modelId="{2551AAF3-07B0-4102-A8EB-F7B3A6984834}" type="presParOf" srcId="{58CAB3C6-90D0-4DB2-B63F-245D51168AC1}" destId="{FB989C6F-6449-453D-A011-4A8A30FD3087}" srcOrd="3" destOrd="0" presId="urn:microsoft.com/office/officeart/2018/2/layout/IconVerticalSolidList"/>
    <dgm:cxn modelId="{D1AEB0EB-8D3E-466D-B6F8-1DFA16194B1A}" type="presParOf" srcId="{F5282852-CFD4-4A5E-8795-025CA412D9C0}" destId="{AD01B606-31D1-4B97-A799-750BA0BA734A}" srcOrd="1" destOrd="0" presId="urn:microsoft.com/office/officeart/2018/2/layout/IconVerticalSolidList"/>
    <dgm:cxn modelId="{789A3677-3833-4170-8442-72A809A9BB77}" type="presParOf" srcId="{F5282852-CFD4-4A5E-8795-025CA412D9C0}" destId="{308E09F7-64EC-4F66-8569-BB0044FFA79C}" srcOrd="2" destOrd="0" presId="urn:microsoft.com/office/officeart/2018/2/layout/IconVerticalSolidList"/>
    <dgm:cxn modelId="{87EC65A1-E472-4E03-90A6-D99CA89AB535}" type="presParOf" srcId="{308E09F7-64EC-4F66-8569-BB0044FFA79C}" destId="{A7903FEE-7487-49EF-9459-F656787A6BDE}" srcOrd="0" destOrd="0" presId="urn:microsoft.com/office/officeart/2018/2/layout/IconVerticalSolidList"/>
    <dgm:cxn modelId="{F80CACE7-448B-4D6A-BEB3-EA25DF30BF89}" type="presParOf" srcId="{308E09F7-64EC-4F66-8569-BB0044FFA79C}" destId="{C66DB82C-2850-4C46-8735-C7CF21F88A4F}" srcOrd="1" destOrd="0" presId="urn:microsoft.com/office/officeart/2018/2/layout/IconVerticalSolidList"/>
    <dgm:cxn modelId="{764E5BB0-3452-4E62-B935-9B53DC17532E}" type="presParOf" srcId="{308E09F7-64EC-4F66-8569-BB0044FFA79C}" destId="{6AB2E216-463B-4B2F-8738-15A7825CDE1C}" srcOrd="2" destOrd="0" presId="urn:microsoft.com/office/officeart/2018/2/layout/IconVerticalSolidList"/>
    <dgm:cxn modelId="{D7AA4D56-A5B7-47CD-9D51-F1CF11E21CC4}" type="presParOf" srcId="{308E09F7-64EC-4F66-8569-BB0044FFA79C}" destId="{508F4C85-6C33-47D5-AD31-3145CA6A87E7}" srcOrd="3" destOrd="0" presId="urn:microsoft.com/office/officeart/2018/2/layout/IconVerticalSolidList"/>
    <dgm:cxn modelId="{670162F2-1664-4889-BEE1-B14F9CFA5E6F}" type="presParOf" srcId="{F5282852-CFD4-4A5E-8795-025CA412D9C0}" destId="{3B5F5947-647F-494D-8A05-291FBF1F2C6B}" srcOrd="3" destOrd="0" presId="urn:microsoft.com/office/officeart/2018/2/layout/IconVerticalSolidList"/>
    <dgm:cxn modelId="{EE425759-67B8-4617-9854-A4EC1F1D001E}" type="presParOf" srcId="{F5282852-CFD4-4A5E-8795-025CA412D9C0}" destId="{0F49F27A-ECFB-4B5E-A19F-05B982A4E5AD}" srcOrd="4" destOrd="0" presId="urn:microsoft.com/office/officeart/2018/2/layout/IconVerticalSolidList"/>
    <dgm:cxn modelId="{E1C786E2-0462-46C5-B355-C6937EB1AE0D}" type="presParOf" srcId="{0F49F27A-ECFB-4B5E-A19F-05B982A4E5AD}" destId="{C0D374EB-5370-4AF6-8F4A-30780A6C91B7}" srcOrd="0" destOrd="0" presId="urn:microsoft.com/office/officeart/2018/2/layout/IconVerticalSolidList"/>
    <dgm:cxn modelId="{A191B430-B451-4365-8AA5-D2C8B4CA9445}" type="presParOf" srcId="{0F49F27A-ECFB-4B5E-A19F-05B982A4E5AD}" destId="{50B8CD4B-7C56-4CB4-BC0A-D37838608FCC}" srcOrd="1" destOrd="0" presId="urn:microsoft.com/office/officeart/2018/2/layout/IconVerticalSolidList"/>
    <dgm:cxn modelId="{07B99B68-C437-4923-AA6B-DB2639B88837}" type="presParOf" srcId="{0F49F27A-ECFB-4B5E-A19F-05B982A4E5AD}" destId="{F670E950-0928-47BE-ABC1-4524CB433FC9}" srcOrd="2" destOrd="0" presId="urn:microsoft.com/office/officeart/2018/2/layout/IconVerticalSolidList"/>
    <dgm:cxn modelId="{E97333A0-74B7-440A-81DD-39227AD6B8E8}" type="presParOf" srcId="{0F49F27A-ECFB-4B5E-A19F-05B982A4E5AD}" destId="{6313125D-AE90-452E-AD26-FBFD967DB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DC3E1-B3F9-4AF4-ACCF-D65D366961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1AA473-B925-4046-99F8-DA4A5859C0BA}">
      <dgm:prSet/>
      <dgm:spPr/>
      <dgm:t>
        <a:bodyPr/>
        <a:lstStyle/>
        <a:p>
          <a:r>
            <a:rPr lang="en-US"/>
            <a:t>Sole founder.</a:t>
          </a:r>
        </a:p>
      </dgm:t>
    </dgm:pt>
    <dgm:pt modelId="{F0F398BD-E21A-497C-A56F-A7030F9DA244}" type="parTrans" cxnId="{7AA47EF2-C1CB-45F0-AF75-7CEEA8CF9216}">
      <dgm:prSet/>
      <dgm:spPr/>
      <dgm:t>
        <a:bodyPr/>
        <a:lstStyle/>
        <a:p>
          <a:endParaRPr lang="en-US"/>
        </a:p>
      </dgm:t>
    </dgm:pt>
    <dgm:pt modelId="{29755675-2EA4-4783-8C80-F7263D4D1DCB}" type="sibTrans" cxnId="{7AA47EF2-C1CB-45F0-AF75-7CEEA8CF9216}">
      <dgm:prSet/>
      <dgm:spPr/>
      <dgm:t>
        <a:bodyPr/>
        <a:lstStyle/>
        <a:p>
          <a:endParaRPr lang="en-US"/>
        </a:p>
      </dgm:t>
    </dgm:pt>
    <dgm:pt modelId="{32BA6A1D-A862-4791-8FB5-1D17C3631030}">
      <dgm:prSet/>
      <dgm:spPr/>
      <dgm:t>
        <a:bodyPr/>
        <a:lstStyle/>
        <a:p>
          <a:r>
            <a:rPr lang="en-US"/>
            <a:t>No budget.</a:t>
          </a:r>
        </a:p>
      </dgm:t>
    </dgm:pt>
    <dgm:pt modelId="{C566C559-7614-4634-9E9C-1EB924BEB674}" type="parTrans" cxnId="{D28A92A9-9F4E-4171-BA75-65CB0E05EFCC}">
      <dgm:prSet/>
      <dgm:spPr/>
      <dgm:t>
        <a:bodyPr/>
        <a:lstStyle/>
        <a:p>
          <a:endParaRPr lang="en-US"/>
        </a:p>
      </dgm:t>
    </dgm:pt>
    <dgm:pt modelId="{075D51F2-1D5E-4B71-9B0E-D7331EBB63F1}" type="sibTrans" cxnId="{D28A92A9-9F4E-4171-BA75-65CB0E05EFCC}">
      <dgm:prSet/>
      <dgm:spPr/>
      <dgm:t>
        <a:bodyPr/>
        <a:lstStyle/>
        <a:p>
          <a:endParaRPr lang="en-US"/>
        </a:p>
      </dgm:t>
    </dgm:pt>
    <dgm:pt modelId="{6F7C0F2A-DE43-4F85-96D2-2B780FD726A3}" type="pres">
      <dgm:prSet presAssocID="{E9CDC3E1-B3F9-4AF4-ACCF-D65D36696102}" presName="root" presStyleCnt="0">
        <dgm:presLayoutVars>
          <dgm:dir/>
          <dgm:resizeHandles val="exact"/>
        </dgm:presLayoutVars>
      </dgm:prSet>
      <dgm:spPr/>
    </dgm:pt>
    <dgm:pt modelId="{CC24F1D2-B632-4D9A-8FA6-139A65055ECE}" type="pres">
      <dgm:prSet presAssocID="{9B1AA473-B925-4046-99F8-DA4A5859C0BA}" presName="compNode" presStyleCnt="0"/>
      <dgm:spPr/>
    </dgm:pt>
    <dgm:pt modelId="{A62773A9-CB0D-4930-9252-90D5D92DDD8E}" type="pres">
      <dgm:prSet presAssocID="{9B1AA473-B925-4046-99F8-DA4A5859C0BA}" presName="bgRect" presStyleLbl="bgShp" presStyleIdx="0" presStyleCnt="2"/>
      <dgm:spPr/>
    </dgm:pt>
    <dgm:pt modelId="{6669E5C6-2FBE-428C-8F76-7DFEBAB5CE30}" type="pres">
      <dgm:prSet presAssocID="{9B1AA473-B925-4046-99F8-DA4A5859C0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AACE7626-73CE-4609-9AE8-0F8C248B72DC}" type="pres">
      <dgm:prSet presAssocID="{9B1AA473-B925-4046-99F8-DA4A5859C0BA}" presName="spaceRect" presStyleCnt="0"/>
      <dgm:spPr/>
    </dgm:pt>
    <dgm:pt modelId="{463386DA-6D74-4C6E-93A8-DD3CADA8DEEE}" type="pres">
      <dgm:prSet presAssocID="{9B1AA473-B925-4046-99F8-DA4A5859C0BA}" presName="parTx" presStyleLbl="revTx" presStyleIdx="0" presStyleCnt="2">
        <dgm:presLayoutVars>
          <dgm:chMax val="0"/>
          <dgm:chPref val="0"/>
        </dgm:presLayoutVars>
      </dgm:prSet>
      <dgm:spPr/>
    </dgm:pt>
    <dgm:pt modelId="{7C51B3BB-E27E-4383-BE9F-36E3A6791525}" type="pres">
      <dgm:prSet presAssocID="{29755675-2EA4-4783-8C80-F7263D4D1DCB}" presName="sibTrans" presStyleCnt="0"/>
      <dgm:spPr/>
    </dgm:pt>
    <dgm:pt modelId="{2024C428-AD0F-422E-B29A-CE998E20A477}" type="pres">
      <dgm:prSet presAssocID="{32BA6A1D-A862-4791-8FB5-1D17C3631030}" presName="compNode" presStyleCnt="0"/>
      <dgm:spPr/>
    </dgm:pt>
    <dgm:pt modelId="{4F3085B1-C36F-4DEF-808D-87C97F4E6DE9}" type="pres">
      <dgm:prSet presAssocID="{32BA6A1D-A862-4791-8FB5-1D17C3631030}" presName="bgRect" presStyleLbl="bgShp" presStyleIdx="1" presStyleCnt="2"/>
      <dgm:spPr/>
    </dgm:pt>
    <dgm:pt modelId="{3E85A856-6F9B-4154-9873-7DE8F49B9FC8}" type="pres">
      <dgm:prSet presAssocID="{32BA6A1D-A862-4791-8FB5-1D17C36310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8FF0A48-A965-4654-B08D-027E3ED6ADBA}" type="pres">
      <dgm:prSet presAssocID="{32BA6A1D-A862-4791-8FB5-1D17C3631030}" presName="spaceRect" presStyleCnt="0"/>
      <dgm:spPr/>
    </dgm:pt>
    <dgm:pt modelId="{1E8BB072-0223-4491-976C-43D2D08780EC}" type="pres">
      <dgm:prSet presAssocID="{32BA6A1D-A862-4791-8FB5-1D17C36310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D7175B-CDD6-481B-9BAC-881D9CABD20F}" type="presOf" srcId="{9B1AA473-B925-4046-99F8-DA4A5859C0BA}" destId="{463386DA-6D74-4C6E-93A8-DD3CADA8DEEE}" srcOrd="0" destOrd="0" presId="urn:microsoft.com/office/officeart/2018/2/layout/IconVerticalSolidList"/>
    <dgm:cxn modelId="{D28A92A9-9F4E-4171-BA75-65CB0E05EFCC}" srcId="{E9CDC3E1-B3F9-4AF4-ACCF-D65D36696102}" destId="{32BA6A1D-A862-4791-8FB5-1D17C3631030}" srcOrd="1" destOrd="0" parTransId="{C566C559-7614-4634-9E9C-1EB924BEB674}" sibTransId="{075D51F2-1D5E-4B71-9B0E-D7331EBB63F1}"/>
    <dgm:cxn modelId="{AD5B2ACC-639E-4A5F-99A5-D1CA750E1157}" type="presOf" srcId="{32BA6A1D-A862-4791-8FB5-1D17C3631030}" destId="{1E8BB072-0223-4491-976C-43D2D08780EC}" srcOrd="0" destOrd="0" presId="urn:microsoft.com/office/officeart/2018/2/layout/IconVerticalSolidList"/>
    <dgm:cxn modelId="{A91BD5EE-C2B7-45FB-877A-5C4FBFBCAB0B}" type="presOf" srcId="{E9CDC3E1-B3F9-4AF4-ACCF-D65D36696102}" destId="{6F7C0F2A-DE43-4F85-96D2-2B780FD726A3}" srcOrd="0" destOrd="0" presId="urn:microsoft.com/office/officeart/2018/2/layout/IconVerticalSolidList"/>
    <dgm:cxn modelId="{7AA47EF2-C1CB-45F0-AF75-7CEEA8CF9216}" srcId="{E9CDC3E1-B3F9-4AF4-ACCF-D65D36696102}" destId="{9B1AA473-B925-4046-99F8-DA4A5859C0BA}" srcOrd="0" destOrd="0" parTransId="{F0F398BD-E21A-497C-A56F-A7030F9DA244}" sibTransId="{29755675-2EA4-4783-8C80-F7263D4D1DCB}"/>
    <dgm:cxn modelId="{7732DA63-7904-4E60-A310-0E0C8E61DFE1}" type="presParOf" srcId="{6F7C0F2A-DE43-4F85-96D2-2B780FD726A3}" destId="{CC24F1D2-B632-4D9A-8FA6-139A65055ECE}" srcOrd="0" destOrd="0" presId="urn:microsoft.com/office/officeart/2018/2/layout/IconVerticalSolidList"/>
    <dgm:cxn modelId="{3FB67980-7814-4789-BC3D-BA7B8C545CD3}" type="presParOf" srcId="{CC24F1D2-B632-4D9A-8FA6-139A65055ECE}" destId="{A62773A9-CB0D-4930-9252-90D5D92DDD8E}" srcOrd="0" destOrd="0" presId="urn:microsoft.com/office/officeart/2018/2/layout/IconVerticalSolidList"/>
    <dgm:cxn modelId="{07FBF8C4-A83C-4466-A469-775D9253864C}" type="presParOf" srcId="{CC24F1D2-B632-4D9A-8FA6-139A65055ECE}" destId="{6669E5C6-2FBE-428C-8F76-7DFEBAB5CE30}" srcOrd="1" destOrd="0" presId="urn:microsoft.com/office/officeart/2018/2/layout/IconVerticalSolidList"/>
    <dgm:cxn modelId="{AA58F62C-CC53-4CC9-BB40-47C453273D46}" type="presParOf" srcId="{CC24F1D2-B632-4D9A-8FA6-139A65055ECE}" destId="{AACE7626-73CE-4609-9AE8-0F8C248B72DC}" srcOrd="2" destOrd="0" presId="urn:microsoft.com/office/officeart/2018/2/layout/IconVerticalSolidList"/>
    <dgm:cxn modelId="{E4C5022C-B6CC-4E7B-9A1A-779891BCDC5F}" type="presParOf" srcId="{CC24F1D2-B632-4D9A-8FA6-139A65055ECE}" destId="{463386DA-6D74-4C6E-93A8-DD3CADA8DEEE}" srcOrd="3" destOrd="0" presId="urn:microsoft.com/office/officeart/2018/2/layout/IconVerticalSolidList"/>
    <dgm:cxn modelId="{4A6E0DF0-9E35-48E6-B0BE-BBD246DA693E}" type="presParOf" srcId="{6F7C0F2A-DE43-4F85-96D2-2B780FD726A3}" destId="{7C51B3BB-E27E-4383-BE9F-36E3A6791525}" srcOrd="1" destOrd="0" presId="urn:microsoft.com/office/officeart/2018/2/layout/IconVerticalSolidList"/>
    <dgm:cxn modelId="{996FC40D-D309-4436-9918-3A8631D164B5}" type="presParOf" srcId="{6F7C0F2A-DE43-4F85-96D2-2B780FD726A3}" destId="{2024C428-AD0F-422E-B29A-CE998E20A477}" srcOrd="2" destOrd="0" presId="urn:microsoft.com/office/officeart/2018/2/layout/IconVerticalSolidList"/>
    <dgm:cxn modelId="{FA8BD1F5-B1AD-4525-8953-829F70B74A68}" type="presParOf" srcId="{2024C428-AD0F-422E-B29A-CE998E20A477}" destId="{4F3085B1-C36F-4DEF-808D-87C97F4E6DE9}" srcOrd="0" destOrd="0" presId="urn:microsoft.com/office/officeart/2018/2/layout/IconVerticalSolidList"/>
    <dgm:cxn modelId="{059B261A-2F3A-4590-AA76-4F6AB284472D}" type="presParOf" srcId="{2024C428-AD0F-422E-B29A-CE998E20A477}" destId="{3E85A856-6F9B-4154-9873-7DE8F49B9FC8}" srcOrd="1" destOrd="0" presId="urn:microsoft.com/office/officeart/2018/2/layout/IconVerticalSolidList"/>
    <dgm:cxn modelId="{D1FDB1E1-0629-4840-82EA-7D770CB02BC3}" type="presParOf" srcId="{2024C428-AD0F-422E-B29A-CE998E20A477}" destId="{68FF0A48-A965-4654-B08D-027E3ED6ADBA}" srcOrd="2" destOrd="0" presId="urn:microsoft.com/office/officeart/2018/2/layout/IconVerticalSolidList"/>
    <dgm:cxn modelId="{D4373C02-8938-4AE8-9154-E2981B10C05B}" type="presParOf" srcId="{2024C428-AD0F-422E-B29A-CE998E20A477}" destId="{1E8BB072-0223-4491-976C-43D2D08780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C253C-E65B-4BF3-8C0B-2C3D5419EE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454C37-93BC-4AE9-AB5B-DDFA4BD1351A}">
      <dgm:prSet/>
      <dgm:spPr/>
      <dgm:t>
        <a:bodyPr/>
        <a:lstStyle/>
        <a:p>
          <a:r>
            <a:rPr lang="en-US"/>
            <a:t>No funding, little appeal to investors.</a:t>
          </a:r>
        </a:p>
      </dgm:t>
    </dgm:pt>
    <dgm:pt modelId="{2B246E81-2C24-405D-A2E6-0271CFBF876C}" type="parTrans" cxnId="{23B7B715-E6CD-42CE-9D39-BDF0B23B2882}">
      <dgm:prSet/>
      <dgm:spPr/>
      <dgm:t>
        <a:bodyPr/>
        <a:lstStyle/>
        <a:p>
          <a:endParaRPr lang="en-US"/>
        </a:p>
      </dgm:t>
    </dgm:pt>
    <dgm:pt modelId="{2F921BA0-A255-4376-A060-4D319B65309A}" type="sibTrans" cxnId="{23B7B715-E6CD-42CE-9D39-BDF0B23B2882}">
      <dgm:prSet/>
      <dgm:spPr/>
      <dgm:t>
        <a:bodyPr/>
        <a:lstStyle/>
        <a:p>
          <a:endParaRPr lang="en-US"/>
        </a:p>
      </dgm:t>
    </dgm:pt>
    <dgm:pt modelId="{7F9EDD4F-5A1B-4515-8C51-07B9A50B4674}">
      <dgm:prSet/>
      <dgm:spPr/>
      <dgm:t>
        <a:bodyPr/>
        <a:lstStyle/>
        <a:p>
          <a:r>
            <a:rPr lang="en-US"/>
            <a:t>Developer availability.</a:t>
          </a:r>
        </a:p>
      </dgm:t>
    </dgm:pt>
    <dgm:pt modelId="{029E1717-4BDA-41A4-BCB2-4EB8794C60B5}" type="parTrans" cxnId="{80718ABB-A0E4-4BF4-904F-BF2B73E563C5}">
      <dgm:prSet/>
      <dgm:spPr/>
      <dgm:t>
        <a:bodyPr/>
        <a:lstStyle/>
        <a:p>
          <a:endParaRPr lang="en-US"/>
        </a:p>
      </dgm:t>
    </dgm:pt>
    <dgm:pt modelId="{3623D126-F67A-49F5-813F-5E43E51915F1}" type="sibTrans" cxnId="{80718ABB-A0E4-4BF4-904F-BF2B73E563C5}">
      <dgm:prSet/>
      <dgm:spPr/>
      <dgm:t>
        <a:bodyPr/>
        <a:lstStyle/>
        <a:p>
          <a:endParaRPr lang="en-US"/>
        </a:p>
      </dgm:t>
    </dgm:pt>
    <dgm:pt modelId="{713BCE0E-7D81-4251-BC1B-E58E2E8EA43B}">
      <dgm:prSet/>
      <dgm:spPr/>
      <dgm:t>
        <a:bodyPr/>
        <a:lstStyle/>
        <a:p>
          <a:r>
            <a:rPr lang="en-US"/>
            <a:t>Market competition.</a:t>
          </a:r>
        </a:p>
      </dgm:t>
    </dgm:pt>
    <dgm:pt modelId="{483F6B8A-3BD2-4890-8268-BFDC1ABFAC17}" type="parTrans" cxnId="{C71842EF-9BFC-4D60-AEF6-0C2EFDEC0110}">
      <dgm:prSet/>
      <dgm:spPr/>
      <dgm:t>
        <a:bodyPr/>
        <a:lstStyle/>
        <a:p>
          <a:endParaRPr lang="en-US"/>
        </a:p>
      </dgm:t>
    </dgm:pt>
    <dgm:pt modelId="{F3A3BFF9-D23F-4B61-A0F3-F9F38ED10344}" type="sibTrans" cxnId="{C71842EF-9BFC-4D60-AEF6-0C2EFDEC0110}">
      <dgm:prSet/>
      <dgm:spPr/>
      <dgm:t>
        <a:bodyPr/>
        <a:lstStyle/>
        <a:p>
          <a:endParaRPr lang="en-US"/>
        </a:p>
      </dgm:t>
    </dgm:pt>
    <dgm:pt modelId="{EE92E60B-D77F-47CA-B11E-B897B6653A5C}" type="pres">
      <dgm:prSet presAssocID="{E45C253C-E65B-4BF3-8C0B-2C3D5419EE90}" presName="linear" presStyleCnt="0">
        <dgm:presLayoutVars>
          <dgm:animLvl val="lvl"/>
          <dgm:resizeHandles val="exact"/>
        </dgm:presLayoutVars>
      </dgm:prSet>
      <dgm:spPr/>
    </dgm:pt>
    <dgm:pt modelId="{4F0E9288-8072-4F16-929E-0F1528E2F247}" type="pres">
      <dgm:prSet presAssocID="{0A454C37-93BC-4AE9-AB5B-DDFA4BD13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C1D19D-F81F-494B-9BD4-9CCAF1B27079}" type="pres">
      <dgm:prSet presAssocID="{2F921BA0-A255-4376-A060-4D319B65309A}" presName="spacer" presStyleCnt="0"/>
      <dgm:spPr/>
    </dgm:pt>
    <dgm:pt modelId="{951EA2F8-3691-47DF-B3BA-7586F6F0673C}" type="pres">
      <dgm:prSet presAssocID="{7F9EDD4F-5A1B-4515-8C51-07B9A50B46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8D0F0-1435-4097-A27E-59B793DD788A}" type="pres">
      <dgm:prSet presAssocID="{3623D126-F67A-49F5-813F-5E43E51915F1}" presName="spacer" presStyleCnt="0"/>
      <dgm:spPr/>
    </dgm:pt>
    <dgm:pt modelId="{4144F9E4-5D89-4E63-AA31-F50A927B3AE7}" type="pres">
      <dgm:prSet presAssocID="{713BCE0E-7D81-4251-BC1B-E58E2E8EA4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B7B715-E6CD-42CE-9D39-BDF0B23B2882}" srcId="{E45C253C-E65B-4BF3-8C0B-2C3D5419EE90}" destId="{0A454C37-93BC-4AE9-AB5B-DDFA4BD1351A}" srcOrd="0" destOrd="0" parTransId="{2B246E81-2C24-405D-A2E6-0271CFBF876C}" sibTransId="{2F921BA0-A255-4376-A060-4D319B65309A}"/>
    <dgm:cxn modelId="{DB88F12E-40EC-45D1-BF71-073B79C10D84}" type="presOf" srcId="{0A454C37-93BC-4AE9-AB5B-DDFA4BD1351A}" destId="{4F0E9288-8072-4F16-929E-0F1528E2F247}" srcOrd="0" destOrd="0" presId="urn:microsoft.com/office/officeart/2005/8/layout/vList2"/>
    <dgm:cxn modelId="{700C5761-E4F0-4425-A954-2C70BBF401AB}" type="presOf" srcId="{713BCE0E-7D81-4251-BC1B-E58E2E8EA43B}" destId="{4144F9E4-5D89-4E63-AA31-F50A927B3AE7}" srcOrd="0" destOrd="0" presId="urn:microsoft.com/office/officeart/2005/8/layout/vList2"/>
    <dgm:cxn modelId="{27FB8281-4135-4DEF-89AC-2EB6DF66CA16}" type="presOf" srcId="{E45C253C-E65B-4BF3-8C0B-2C3D5419EE90}" destId="{EE92E60B-D77F-47CA-B11E-B897B6653A5C}" srcOrd="0" destOrd="0" presId="urn:microsoft.com/office/officeart/2005/8/layout/vList2"/>
    <dgm:cxn modelId="{80718ABB-A0E4-4BF4-904F-BF2B73E563C5}" srcId="{E45C253C-E65B-4BF3-8C0B-2C3D5419EE90}" destId="{7F9EDD4F-5A1B-4515-8C51-07B9A50B4674}" srcOrd="1" destOrd="0" parTransId="{029E1717-4BDA-41A4-BCB2-4EB8794C60B5}" sibTransId="{3623D126-F67A-49F5-813F-5E43E51915F1}"/>
    <dgm:cxn modelId="{19C469DA-4FAC-4B19-A147-D3FD0A8272B8}" type="presOf" srcId="{7F9EDD4F-5A1B-4515-8C51-07B9A50B4674}" destId="{951EA2F8-3691-47DF-B3BA-7586F6F0673C}" srcOrd="0" destOrd="0" presId="urn:microsoft.com/office/officeart/2005/8/layout/vList2"/>
    <dgm:cxn modelId="{C71842EF-9BFC-4D60-AEF6-0C2EFDEC0110}" srcId="{E45C253C-E65B-4BF3-8C0B-2C3D5419EE90}" destId="{713BCE0E-7D81-4251-BC1B-E58E2E8EA43B}" srcOrd="2" destOrd="0" parTransId="{483F6B8A-3BD2-4890-8268-BFDC1ABFAC17}" sibTransId="{F3A3BFF9-D23F-4B61-A0F3-F9F38ED10344}"/>
    <dgm:cxn modelId="{10F8B48D-5CF1-46D8-BB53-A0EC255F76B9}" type="presParOf" srcId="{EE92E60B-D77F-47CA-B11E-B897B6653A5C}" destId="{4F0E9288-8072-4F16-929E-0F1528E2F247}" srcOrd="0" destOrd="0" presId="urn:microsoft.com/office/officeart/2005/8/layout/vList2"/>
    <dgm:cxn modelId="{4B08FDE8-6877-4D27-9689-CC475D97B4E0}" type="presParOf" srcId="{EE92E60B-D77F-47CA-B11E-B897B6653A5C}" destId="{C8C1D19D-F81F-494B-9BD4-9CCAF1B27079}" srcOrd="1" destOrd="0" presId="urn:microsoft.com/office/officeart/2005/8/layout/vList2"/>
    <dgm:cxn modelId="{96722DBA-94B4-486C-A1CF-82E518279F95}" type="presParOf" srcId="{EE92E60B-D77F-47CA-B11E-B897B6653A5C}" destId="{951EA2F8-3691-47DF-B3BA-7586F6F0673C}" srcOrd="2" destOrd="0" presId="urn:microsoft.com/office/officeart/2005/8/layout/vList2"/>
    <dgm:cxn modelId="{0C82D2BD-E6C4-4DE4-9659-B0F43E9819D6}" type="presParOf" srcId="{EE92E60B-D77F-47CA-B11E-B897B6653A5C}" destId="{34F8D0F0-1435-4097-A27E-59B793DD788A}" srcOrd="3" destOrd="0" presId="urn:microsoft.com/office/officeart/2005/8/layout/vList2"/>
    <dgm:cxn modelId="{85287276-3258-4BC5-A61A-57316815FE88}" type="presParOf" srcId="{EE92E60B-D77F-47CA-B11E-B897B6653A5C}" destId="{4144F9E4-5D89-4E63-AA31-F50A927B3A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94196-9170-4D38-BA3E-630CE48008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F001C7-5179-4FF3-9614-683F663B274D}">
      <dgm:prSet/>
      <dgm:spPr/>
      <dgm:t>
        <a:bodyPr/>
        <a:lstStyle/>
        <a:p>
          <a:r>
            <a:rPr lang="en-US"/>
            <a:t>Finding and/or building underserved communities.</a:t>
          </a:r>
        </a:p>
      </dgm:t>
    </dgm:pt>
    <dgm:pt modelId="{87C7422F-1C8E-4321-9E28-C2B59A922F7B}" type="parTrans" cxnId="{B1EBD6C9-1404-47EE-8D47-73997DEFF87B}">
      <dgm:prSet/>
      <dgm:spPr/>
      <dgm:t>
        <a:bodyPr/>
        <a:lstStyle/>
        <a:p>
          <a:endParaRPr lang="en-US"/>
        </a:p>
      </dgm:t>
    </dgm:pt>
    <dgm:pt modelId="{41A23C28-D074-4ACB-9A61-BEE162B8CD9B}" type="sibTrans" cxnId="{B1EBD6C9-1404-47EE-8D47-73997DEFF87B}">
      <dgm:prSet/>
      <dgm:spPr/>
      <dgm:t>
        <a:bodyPr/>
        <a:lstStyle/>
        <a:p>
          <a:endParaRPr lang="en-US"/>
        </a:p>
      </dgm:t>
    </dgm:pt>
    <dgm:pt modelId="{DD382C26-470A-46A5-8F3E-DFE7565EA145}">
      <dgm:prSet/>
      <dgm:spPr/>
      <dgm:t>
        <a:bodyPr/>
        <a:lstStyle/>
        <a:p>
          <a:r>
            <a:rPr lang="en-US"/>
            <a:t>Meaningful two-way communication with audience.</a:t>
          </a:r>
        </a:p>
      </dgm:t>
    </dgm:pt>
    <dgm:pt modelId="{CA3D91D0-7482-45FA-81E7-48B2AAFE3F04}" type="parTrans" cxnId="{60F82681-D529-45FF-9140-39DDD8DCB24C}">
      <dgm:prSet/>
      <dgm:spPr/>
      <dgm:t>
        <a:bodyPr/>
        <a:lstStyle/>
        <a:p>
          <a:endParaRPr lang="en-US"/>
        </a:p>
      </dgm:t>
    </dgm:pt>
    <dgm:pt modelId="{B9EFA0D4-1F76-466F-9A4E-3237E7146934}" type="sibTrans" cxnId="{60F82681-D529-45FF-9140-39DDD8DCB24C}">
      <dgm:prSet/>
      <dgm:spPr/>
      <dgm:t>
        <a:bodyPr/>
        <a:lstStyle/>
        <a:p>
          <a:endParaRPr lang="en-US"/>
        </a:p>
      </dgm:t>
    </dgm:pt>
    <dgm:pt modelId="{F7F2BAD7-D1E7-4601-9596-60F9C18367BC}">
      <dgm:prSet/>
      <dgm:spPr/>
      <dgm:t>
        <a:bodyPr/>
        <a:lstStyle/>
        <a:p>
          <a:r>
            <a:rPr lang="en-US"/>
            <a:t>Player feedback, user-testing, polls, etc.</a:t>
          </a:r>
        </a:p>
      </dgm:t>
    </dgm:pt>
    <dgm:pt modelId="{98BA690F-517F-4CAA-8DE0-FF234A43C76F}" type="parTrans" cxnId="{463C9655-E44F-489E-A3F3-BACA53214830}">
      <dgm:prSet/>
      <dgm:spPr/>
      <dgm:t>
        <a:bodyPr/>
        <a:lstStyle/>
        <a:p>
          <a:endParaRPr lang="en-US"/>
        </a:p>
      </dgm:t>
    </dgm:pt>
    <dgm:pt modelId="{D35A22A6-85AC-4F36-91AB-DD8BA098F3D5}" type="sibTrans" cxnId="{463C9655-E44F-489E-A3F3-BACA53214830}">
      <dgm:prSet/>
      <dgm:spPr/>
      <dgm:t>
        <a:bodyPr/>
        <a:lstStyle/>
        <a:p>
          <a:endParaRPr lang="en-US"/>
        </a:p>
      </dgm:t>
    </dgm:pt>
    <dgm:pt modelId="{B947EB63-C0A6-4924-A3B2-EC6E96649B5E}" type="pres">
      <dgm:prSet presAssocID="{17A94196-9170-4D38-BA3E-630CE4800808}" presName="linear" presStyleCnt="0">
        <dgm:presLayoutVars>
          <dgm:animLvl val="lvl"/>
          <dgm:resizeHandles val="exact"/>
        </dgm:presLayoutVars>
      </dgm:prSet>
      <dgm:spPr/>
    </dgm:pt>
    <dgm:pt modelId="{8DC1B1EC-28EC-4998-8795-21FEF30C85D6}" type="pres">
      <dgm:prSet presAssocID="{F2F001C7-5179-4FF3-9614-683F663B27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D10558-A774-4895-BA4C-B47DFF66731F}" type="pres">
      <dgm:prSet presAssocID="{41A23C28-D074-4ACB-9A61-BEE162B8CD9B}" presName="spacer" presStyleCnt="0"/>
      <dgm:spPr/>
    </dgm:pt>
    <dgm:pt modelId="{288C9252-97BE-438C-91C2-4A2C81D70D53}" type="pres">
      <dgm:prSet presAssocID="{DD382C26-470A-46A5-8F3E-DFE7565EA1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D9E589-57E8-4FAF-995A-0BCFDD941DFF}" type="pres">
      <dgm:prSet presAssocID="{B9EFA0D4-1F76-466F-9A4E-3237E7146934}" presName="spacer" presStyleCnt="0"/>
      <dgm:spPr/>
    </dgm:pt>
    <dgm:pt modelId="{A6731DAD-F206-4D81-8600-B225115F9B45}" type="pres">
      <dgm:prSet presAssocID="{F7F2BAD7-D1E7-4601-9596-60F9C18367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19FF49-1EFB-416B-8F24-2AEEEF5663DF}" type="presOf" srcId="{DD382C26-470A-46A5-8F3E-DFE7565EA145}" destId="{288C9252-97BE-438C-91C2-4A2C81D70D53}" srcOrd="0" destOrd="0" presId="urn:microsoft.com/office/officeart/2005/8/layout/vList2"/>
    <dgm:cxn modelId="{463C9655-E44F-489E-A3F3-BACA53214830}" srcId="{17A94196-9170-4D38-BA3E-630CE4800808}" destId="{F7F2BAD7-D1E7-4601-9596-60F9C18367BC}" srcOrd="2" destOrd="0" parTransId="{98BA690F-517F-4CAA-8DE0-FF234A43C76F}" sibTransId="{D35A22A6-85AC-4F36-91AB-DD8BA098F3D5}"/>
    <dgm:cxn modelId="{EF442458-7B47-49BC-9EC2-6DAACD58B1AF}" type="presOf" srcId="{17A94196-9170-4D38-BA3E-630CE4800808}" destId="{B947EB63-C0A6-4924-A3B2-EC6E96649B5E}" srcOrd="0" destOrd="0" presId="urn:microsoft.com/office/officeart/2005/8/layout/vList2"/>
    <dgm:cxn modelId="{60F82681-D529-45FF-9140-39DDD8DCB24C}" srcId="{17A94196-9170-4D38-BA3E-630CE4800808}" destId="{DD382C26-470A-46A5-8F3E-DFE7565EA145}" srcOrd="1" destOrd="0" parTransId="{CA3D91D0-7482-45FA-81E7-48B2AAFE3F04}" sibTransId="{B9EFA0D4-1F76-466F-9A4E-3237E7146934}"/>
    <dgm:cxn modelId="{B1EBD6C9-1404-47EE-8D47-73997DEFF87B}" srcId="{17A94196-9170-4D38-BA3E-630CE4800808}" destId="{F2F001C7-5179-4FF3-9614-683F663B274D}" srcOrd="0" destOrd="0" parTransId="{87C7422F-1C8E-4321-9E28-C2B59A922F7B}" sibTransId="{41A23C28-D074-4ACB-9A61-BEE162B8CD9B}"/>
    <dgm:cxn modelId="{B4B730D3-7082-4BA5-BDCA-55397B9D6A0F}" type="presOf" srcId="{F2F001C7-5179-4FF3-9614-683F663B274D}" destId="{8DC1B1EC-28EC-4998-8795-21FEF30C85D6}" srcOrd="0" destOrd="0" presId="urn:microsoft.com/office/officeart/2005/8/layout/vList2"/>
    <dgm:cxn modelId="{316E7EF4-CFD0-4F24-B50C-F68C3C50FCCA}" type="presOf" srcId="{F7F2BAD7-D1E7-4601-9596-60F9C18367BC}" destId="{A6731DAD-F206-4D81-8600-B225115F9B45}" srcOrd="0" destOrd="0" presId="urn:microsoft.com/office/officeart/2005/8/layout/vList2"/>
    <dgm:cxn modelId="{86D3EBA1-8322-460E-AB46-28AD4CFB824B}" type="presParOf" srcId="{B947EB63-C0A6-4924-A3B2-EC6E96649B5E}" destId="{8DC1B1EC-28EC-4998-8795-21FEF30C85D6}" srcOrd="0" destOrd="0" presId="urn:microsoft.com/office/officeart/2005/8/layout/vList2"/>
    <dgm:cxn modelId="{10AC2B18-AF3B-46B4-860B-1757444C4C7E}" type="presParOf" srcId="{B947EB63-C0A6-4924-A3B2-EC6E96649B5E}" destId="{53D10558-A774-4895-BA4C-B47DFF66731F}" srcOrd="1" destOrd="0" presId="urn:microsoft.com/office/officeart/2005/8/layout/vList2"/>
    <dgm:cxn modelId="{16CA33D2-048F-451B-A926-F2688CCCA9E3}" type="presParOf" srcId="{B947EB63-C0A6-4924-A3B2-EC6E96649B5E}" destId="{288C9252-97BE-438C-91C2-4A2C81D70D53}" srcOrd="2" destOrd="0" presId="urn:microsoft.com/office/officeart/2005/8/layout/vList2"/>
    <dgm:cxn modelId="{F5E5F6CF-E13A-4031-A003-8E6DCAC731BA}" type="presParOf" srcId="{B947EB63-C0A6-4924-A3B2-EC6E96649B5E}" destId="{A3D9E589-57E8-4FAF-995A-0BCFDD941DFF}" srcOrd="3" destOrd="0" presId="urn:microsoft.com/office/officeart/2005/8/layout/vList2"/>
    <dgm:cxn modelId="{167D8E11-87A8-4710-97C5-EA247D586FB7}" type="presParOf" srcId="{B947EB63-C0A6-4924-A3B2-EC6E96649B5E}" destId="{A6731DAD-F206-4D81-8600-B225115F9B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1DA6A2-3F25-487C-B46B-CA54DE564C8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BE36E8-D44C-4E5B-B89F-92CA48334175}">
      <dgm:prSet/>
      <dgm:spPr/>
      <dgm:t>
        <a:bodyPr/>
        <a:lstStyle/>
        <a:p>
          <a:r>
            <a:rPr lang="en-US" dirty="0"/>
            <a:t>Establish</a:t>
          </a:r>
        </a:p>
      </dgm:t>
    </dgm:pt>
    <dgm:pt modelId="{510981ED-0FAB-48AA-9DF9-9F14131C2A81}" type="parTrans" cxnId="{971A4717-7EAB-4B5D-9673-B1FC9F12ED7A}">
      <dgm:prSet/>
      <dgm:spPr/>
      <dgm:t>
        <a:bodyPr/>
        <a:lstStyle/>
        <a:p>
          <a:endParaRPr lang="en-US"/>
        </a:p>
      </dgm:t>
    </dgm:pt>
    <dgm:pt modelId="{011745B0-9279-4E67-8C9C-D3C90B3E141A}" type="sibTrans" cxnId="{971A4717-7EAB-4B5D-9673-B1FC9F12ED7A}">
      <dgm:prSet/>
      <dgm:spPr/>
      <dgm:t>
        <a:bodyPr/>
        <a:lstStyle/>
        <a:p>
          <a:endParaRPr lang="en-US"/>
        </a:p>
      </dgm:t>
    </dgm:pt>
    <dgm:pt modelId="{769C1F45-BDCB-47D4-829E-9FEAF41EF0F0}">
      <dgm:prSet/>
      <dgm:spPr/>
      <dgm:t>
        <a:bodyPr/>
        <a:lstStyle/>
        <a:p>
          <a:r>
            <a:rPr lang="en-US" dirty="0"/>
            <a:t>Establish Identity</a:t>
          </a:r>
        </a:p>
      </dgm:t>
    </dgm:pt>
    <dgm:pt modelId="{A35C247C-CAC1-4768-B323-A890AEB56CB3}" type="parTrans" cxnId="{5278B8B1-8973-4E24-BFAB-3C76870BF256}">
      <dgm:prSet/>
      <dgm:spPr/>
      <dgm:t>
        <a:bodyPr/>
        <a:lstStyle/>
        <a:p>
          <a:endParaRPr lang="en-US"/>
        </a:p>
      </dgm:t>
    </dgm:pt>
    <dgm:pt modelId="{ABC2F80E-B3AD-4FE9-80D1-63C3D4D76DCC}" type="sibTrans" cxnId="{5278B8B1-8973-4E24-BFAB-3C76870BF256}">
      <dgm:prSet/>
      <dgm:spPr/>
      <dgm:t>
        <a:bodyPr/>
        <a:lstStyle/>
        <a:p>
          <a:endParaRPr lang="en-US"/>
        </a:p>
      </dgm:t>
    </dgm:pt>
    <dgm:pt modelId="{238856AA-561E-4807-BEBC-586E545DD2EF}">
      <dgm:prSet/>
      <dgm:spPr/>
      <dgm:t>
        <a:bodyPr/>
        <a:lstStyle/>
        <a:p>
          <a:r>
            <a:rPr lang="en-US" dirty="0"/>
            <a:t>Foster</a:t>
          </a:r>
        </a:p>
      </dgm:t>
    </dgm:pt>
    <dgm:pt modelId="{89F91E60-29B4-4901-B32B-330720EEE53F}" type="parTrans" cxnId="{C4C63EB8-12D5-456A-8761-1D506A190035}">
      <dgm:prSet/>
      <dgm:spPr/>
      <dgm:t>
        <a:bodyPr/>
        <a:lstStyle/>
        <a:p>
          <a:endParaRPr lang="en-US"/>
        </a:p>
      </dgm:t>
    </dgm:pt>
    <dgm:pt modelId="{EB79C8E6-708D-49CC-84E9-F346EEAE74E8}" type="sibTrans" cxnId="{C4C63EB8-12D5-456A-8761-1D506A190035}">
      <dgm:prSet/>
      <dgm:spPr/>
      <dgm:t>
        <a:bodyPr/>
        <a:lstStyle/>
        <a:p>
          <a:endParaRPr lang="en-US"/>
        </a:p>
      </dgm:t>
    </dgm:pt>
    <dgm:pt modelId="{07AA53EA-FE20-4B98-941B-E82B0E9F3466}">
      <dgm:prSet/>
      <dgm:spPr/>
      <dgm:t>
        <a:bodyPr/>
        <a:lstStyle/>
        <a:p>
          <a:r>
            <a:rPr lang="en-US" dirty="0"/>
            <a:t>Foster Audience Communication Pipeline(s)</a:t>
          </a:r>
        </a:p>
      </dgm:t>
    </dgm:pt>
    <dgm:pt modelId="{2D8F5020-2B64-4D60-AD0A-D28B5AE2DFF1}" type="parTrans" cxnId="{B7745BF8-0FD9-451B-9420-6DC6AE1A9B3E}">
      <dgm:prSet/>
      <dgm:spPr/>
      <dgm:t>
        <a:bodyPr/>
        <a:lstStyle/>
        <a:p>
          <a:endParaRPr lang="en-US"/>
        </a:p>
      </dgm:t>
    </dgm:pt>
    <dgm:pt modelId="{1FCE287F-7539-4B1D-AB00-241F59B0D500}" type="sibTrans" cxnId="{B7745BF8-0FD9-451B-9420-6DC6AE1A9B3E}">
      <dgm:prSet/>
      <dgm:spPr/>
      <dgm:t>
        <a:bodyPr/>
        <a:lstStyle/>
        <a:p>
          <a:endParaRPr lang="en-US"/>
        </a:p>
      </dgm:t>
    </dgm:pt>
    <dgm:pt modelId="{75224247-5E47-418D-8D9D-4C02D12A2ED8}">
      <dgm:prSet/>
      <dgm:spPr/>
      <dgm:t>
        <a:bodyPr/>
        <a:lstStyle/>
        <a:p>
          <a:r>
            <a:rPr lang="en-US" dirty="0"/>
            <a:t>Release</a:t>
          </a:r>
        </a:p>
      </dgm:t>
    </dgm:pt>
    <dgm:pt modelId="{D2AB2EA0-3B92-489C-80D1-AE3E02D361D0}" type="parTrans" cxnId="{D1020355-B5C0-41CA-9768-D9C254D7E2CB}">
      <dgm:prSet/>
      <dgm:spPr/>
      <dgm:t>
        <a:bodyPr/>
        <a:lstStyle/>
        <a:p>
          <a:endParaRPr lang="en-US"/>
        </a:p>
      </dgm:t>
    </dgm:pt>
    <dgm:pt modelId="{E5F2D862-6CF7-4EC4-9CCD-ACC7BD2D701A}" type="sibTrans" cxnId="{D1020355-B5C0-41CA-9768-D9C254D7E2CB}">
      <dgm:prSet/>
      <dgm:spPr/>
      <dgm:t>
        <a:bodyPr/>
        <a:lstStyle/>
        <a:p>
          <a:endParaRPr lang="en-US"/>
        </a:p>
      </dgm:t>
    </dgm:pt>
    <dgm:pt modelId="{3576845A-F759-4607-8835-746B155A72E2}">
      <dgm:prSet/>
      <dgm:spPr/>
      <dgm:t>
        <a:bodyPr/>
        <a:lstStyle/>
        <a:p>
          <a:r>
            <a:rPr lang="en-US" dirty="0"/>
            <a:t>Release Game(s)</a:t>
          </a:r>
        </a:p>
      </dgm:t>
    </dgm:pt>
    <dgm:pt modelId="{618CCB0F-6392-4323-9977-DBDAAD0FE9E8}" type="parTrans" cxnId="{61F4FDFB-CD58-4FB4-B109-03B6B7755623}">
      <dgm:prSet/>
      <dgm:spPr/>
      <dgm:t>
        <a:bodyPr/>
        <a:lstStyle/>
        <a:p>
          <a:endParaRPr lang="en-US"/>
        </a:p>
      </dgm:t>
    </dgm:pt>
    <dgm:pt modelId="{A05B354C-DE6C-4EB9-9C3E-D35B4EB28B04}" type="sibTrans" cxnId="{61F4FDFB-CD58-4FB4-B109-03B6B7755623}">
      <dgm:prSet/>
      <dgm:spPr/>
      <dgm:t>
        <a:bodyPr/>
        <a:lstStyle/>
        <a:p>
          <a:endParaRPr lang="en-US"/>
        </a:p>
      </dgm:t>
    </dgm:pt>
    <dgm:pt modelId="{A773D851-D3B7-498B-BFD2-146C0C6B9996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Sustain</a:t>
          </a:r>
          <a:endParaRPr lang="en-US" dirty="0"/>
        </a:p>
      </dgm:t>
    </dgm:pt>
    <dgm:pt modelId="{D72D494A-D349-4D74-A0C1-51CF9397B3F1}" type="parTrans" cxnId="{5FBD239C-D0B1-41B9-8A89-27C046F9BDD8}">
      <dgm:prSet/>
      <dgm:spPr/>
      <dgm:t>
        <a:bodyPr/>
        <a:lstStyle/>
        <a:p>
          <a:endParaRPr lang="en-US"/>
        </a:p>
      </dgm:t>
    </dgm:pt>
    <dgm:pt modelId="{6D91A6FA-6E3F-445B-B26C-CBA767956E36}" type="sibTrans" cxnId="{5FBD239C-D0B1-41B9-8A89-27C046F9BDD8}">
      <dgm:prSet/>
      <dgm:spPr/>
      <dgm:t>
        <a:bodyPr/>
        <a:lstStyle/>
        <a:p>
          <a:endParaRPr lang="en-US"/>
        </a:p>
      </dgm:t>
    </dgm:pt>
    <dgm:pt modelId="{F9560F74-1E0E-48B1-B087-534128335E04}">
      <dgm:prSet/>
      <dgm:spPr/>
      <dgm:t>
        <a:bodyPr/>
        <a:lstStyle/>
        <a:p>
          <a:r>
            <a:rPr lang="en-US" dirty="0"/>
            <a:t>Achieve Self-Sustainability</a:t>
          </a:r>
        </a:p>
      </dgm:t>
    </dgm:pt>
    <dgm:pt modelId="{A8CEC10F-400C-4C42-85BB-238C3C409B90}" type="parTrans" cxnId="{84C6EA17-D34E-4532-A2CA-30A4819E3F7B}">
      <dgm:prSet/>
      <dgm:spPr/>
      <dgm:t>
        <a:bodyPr/>
        <a:lstStyle/>
        <a:p>
          <a:endParaRPr lang="en-US"/>
        </a:p>
      </dgm:t>
    </dgm:pt>
    <dgm:pt modelId="{DD7A16DE-E85A-4B19-9B31-B325F609C288}" type="sibTrans" cxnId="{84C6EA17-D34E-4532-A2CA-30A4819E3F7B}">
      <dgm:prSet/>
      <dgm:spPr/>
      <dgm:t>
        <a:bodyPr/>
        <a:lstStyle/>
        <a:p>
          <a:endParaRPr lang="en-US"/>
        </a:p>
      </dgm:t>
    </dgm:pt>
    <dgm:pt modelId="{7B85A5EF-FAC6-4A2D-96E5-0D50A3753E40}" type="pres">
      <dgm:prSet presAssocID="{151DA6A2-3F25-487C-B46B-CA54DE564C87}" presName="Name0" presStyleCnt="0">
        <dgm:presLayoutVars>
          <dgm:dir/>
          <dgm:animLvl val="lvl"/>
          <dgm:resizeHandles val="exact"/>
        </dgm:presLayoutVars>
      </dgm:prSet>
      <dgm:spPr/>
    </dgm:pt>
    <dgm:pt modelId="{C86DC6F5-B1D7-4C10-8426-AB7FF910B15F}" type="pres">
      <dgm:prSet presAssocID="{F3BE36E8-D44C-4E5B-B89F-92CA48334175}" presName="linNode" presStyleCnt="0"/>
      <dgm:spPr/>
    </dgm:pt>
    <dgm:pt modelId="{73C855D8-B978-450D-A032-2D404E675993}" type="pres">
      <dgm:prSet presAssocID="{F3BE36E8-D44C-4E5B-B89F-92CA48334175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5D3F0D9-401E-4725-B01C-DAD4D0B9B60C}" type="pres">
      <dgm:prSet presAssocID="{F3BE36E8-D44C-4E5B-B89F-92CA48334175}" presName="descendantText" presStyleLbl="alignAccFollowNode1" presStyleIdx="0" presStyleCnt="4">
        <dgm:presLayoutVars>
          <dgm:bulletEnabled/>
        </dgm:presLayoutVars>
      </dgm:prSet>
      <dgm:spPr/>
    </dgm:pt>
    <dgm:pt modelId="{934D8C94-DD27-4B39-9206-1FF1E655D3A6}" type="pres">
      <dgm:prSet presAssocID="{011745B0-9279-4E67-8C9C-D3C90B3E141A}" presName="sp" presStyleCnt="0"/>
      <dgm:spPr/>
    </dgm:pt>
    <dgm:pt modelId="{4A04CA91-42CD-41F2-86D1-177E5A12743B}" type="pres">
      <dgm:prSet presAssocID="{238856AA-561E-4807-BEBC-586E545DD2EF}" presName="linNode" presStyleCnt="0"/>
      <dgm:spPr/>
    </dgm:pt>
    <dgm:pt modelId="{AB9D0EAE-D7A0-45F4-A79A-3630FCE22735}" type="pres">
      <dgm:prSet presAssocID="{238856AA-561E-4807-BEBC-586E545DD2E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53662BC5-0ECB-4612-90B2-B962D7D35ADD}" type="pres">
      <dgm:prSet presAssocID="{238856AA-561E-4807-BEBC-586E545DD2EF}" presName="descendantText" presStyleLbl="alignAccFollowNode1" presStyleIdx="1" presStyleCnt="4">
        <dgm:presLayoutVars>
          <dgm:bulletEnabled/>
        </dgm:presLayoutVars>
      </dgm:prSet>
      <dgm:spPr/>
    </dgm:pt>
    <dgm:pt modelId="{27D1917B-E1A8-4C3E-A576-1BA99021BA60}" type="pres">
      <dgm:prSet presAssocID="{EB79C8E6-708D-49CC-84E9-F346EEAE74E8}" presName="sp" presStyleCnt="0"/>
      <dgm:spPr/>
    </dgm:pt>
    <dgm:pt modelId="{B2C03C6C-F07D-4E10-A78D-C6DE117772C3}" type="pres">
      <dgm:prSet presAssocID="{75224247-5E47-418D-8D9D-4C02D12A2ED8}" presName="linNode" presStyleCnt="0"/>
      <dgm:spPr/>
    </dgm:pt>
    <dgm:pt modelId="{F67C1B36-515A-41B7-8867-DB5EEADAC3FE}" type="pres">
      <dgm:prSet presAssocID="{75224247-5E47-418D-8D9D-4C02D12A2ED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BFB95DD7-D470-4C6F-A7BF-99238B222654}" type="pres">
      <dgm:prSet presAssocID="{75224247-5E47-418D-8D9D-4C02D12A2ED8}" presName="descendantText" presStyleLbl="alignAccFollowNode1" presStyleIdx="2" presStyleCnt="4">
        <dgm:presLayoutVars>
          <dgm:bulletEnabled/>
        </dgm:presLayoutVars>
      </dgm:prSet>
      <dgm:spPr/>
    </dgm:pt>
    <dgm:pt modelId="{7D3902E6-DC4D-4291-B041-2E26C9F4C224}" type="pres">
      <dgm:prSet presAssocID="{E5F2D862-6CF7-4EC4-9CCD-ACC7BD2D701A}" presName="sp" presStyleCnt="0"/>
      <dgm:spPr/>
    </dgm:pt>
    <dgm:pt modelId="{A00B497E-042E-4267-9BFC-D721B42D6CA5}" type="pres">
      <dgm:prSet presAssocID="{A773D851-D3B7-498B-BFD2-146C0C6B9996}" presName="linNode" presStyleCnt="0"/>
      <dgm:spPr/>
    </dgm:pt>
    <dgm:pt modelId="{0CD35CB4-17F2-4DAF-BE1E-2A7F70969B67}" type="pres">
      <dgm:prSet presAssocID="{A773D851-D3B7-498B-BFD2-146C0C6B9996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DD67C5A5-7F5E-41C0-9900-9E1735D64513}" type="pres">
      <dgm:prSet presAssocID="{A773D851-D3B7-498B-BFD2-146C0C6B9996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C4855802-2DDB-4C09-8B27-2C0B07E0A515}" type="presOf" srcId="{07AA53EA-FE20-4B98-941B-E82B0E9F3466}" destId="{53662BC5-0ECB-4612-90B2-B962D7D35ADD}" srcOrd="0" destOrd="0" presId="urn:microsoft.com/office/officeart/2016/7/layout/VerticalSolidActionList"/>
    <dgm:cxn modelId="{AA8DC810-9977-46A5-8E52-A025E862D430}" type="presOf" srcId="{238856AA-561E-4807-BEBC-586E545DD2EF}" destId="{AB9D0EAE-D7A0-45F4-A79A-3630FCE22735}" srcOrd="0" destOrd="0" presId="urn:microsoft.com/office/officeart/2016/7/layout/VerticalSolidActionList"/>
    <dgm:cxn modelId="{971A4717-7EAB-4B5D-9673-B1FC9F12ED7A}" srcId="{151DA6A2-3F25-487C-B46B-CA54DE564C87}" destId="{F3BE36E8-D44C-4E5B-B89F-92CA48334175}" srcOrd="0" destOrd="0" parTransId="{510981ED-0FAB-48AA-9DF9-9F14131C2A81}" sibTransId="{011745B0-9279-4E67-8C9C-D3C90B3E141A}"/>
    <dgm:cxn modelId="{84C6EA17-D34E-4532-A2CA-30A4819E3F7B}" srcId="{A773D851-D3B7-498B-BFD2-146C0C6B9996}" destId="{F9560F74-1E0E-48B1-B087-534128335E04}" srcOrd="0" destOrd="0" parTransId="{A8CEC10F-400C-4C42-85BB-238C3C409B90}" sibTransId="{DD7A16DE-E85A-4B19-9B31-B325F609C288}"/>
    <dgm:cxn modelId="{7F868964-2D31-42B2-998D-6379E8F4E33C}" type="presOf" srcId="{F3BE36E8-D44C-4E5B-B89F-92CA48334175}" destId="{73C855D8-B978-450D-A032-2D404E675993}" srcOrd="0" destOrd="0" presId="urn:microsoft.com/office/officeart/2016/7/layout/VerticalSolidActionList"/>
    <dgm:cxn modelId="{D1020355-B5C0-41CA-9768-D9C254D7E2CB}" srcId="{151DA6A2-3F25-487C-B46B-CA54DE564C87}" destId="{75224247-5E47-418D-8D9D-4C02D12A2ED8}" srcOrd="2" destOrd="0" parTransId="{D2AB2EA0-3B92-489C-80D1-AE3E02D361D0}" sibTransId="{E5F2D862-6CF7-4EC4-9CCD-ACC7BD2D701A}"/>
    <dgm:cxn modelId="{24F6CE55-484C-4236-9164-817104816851}" type="presOf" srcId="{3576845A-F759-4607-8835-746B155A72E2}" destId="{BFB95DD7-D470-4C6F-A7BF-99238B222654}" srcOrd="0" destOrd="0" presId="urn:microsoft.com/office/officeart/2016/7/layout/VerticalSolidActionList"/>
    <dgm:cxn modelId="{BED0AA59-234F-4091-88BF-2FBE2F099F2E}" type="presOf" srcId="{F9560F74-1E0E-48B1-B087-534128335E04}" destId="{DD67C5A5-7F5E-41C0-9900-9E1735D64513}" srcOrd="0" destOrd="0" presId="urn:microsoft.com/office/officeart/2016/7/layout/VerticalSolidActionList"/>
    <dgm:cxn modelId="{C7A5E47F-415D-49C5-A5AB-6948D0B2F666}" type="presOf" srcId="{75224247-5E47-418D-8D9D-4C02D12A2ED8}" destId="{F67C1B36-515A-41B7-8867-DB5EEADAC3FE}" srcOrd="0" destOrd="0" presId="urn:microsoft.com/office/officeart/2016/7/layout/VerticalSolidActionList"/>
    <dgm:cxn modelId="{5FBD239C-D0B1-41B9-8A89-27C046F9BDD8}" srcId="{151DA6A2-3F25-487C-B46B-CA54DE564C87}" destId="{A773D851-D3B7-498B-BFD2-146C0C6B9996}" srcOrd="3" destOrd="0" parTransId="{D72D494A-D349-4D74-A0C1-51CF9397B3F1}" sibTransId="{6D91A6FA-6E3F-445B-B26C-CBA767956E36}"/>
    <dgm:cxn modelId="{398A7DB1-6EE6-4397-A0A7-0AB6D5440421}" type="presOf" srcId="{769C1F45-BDCB-47D4-829E-9FEAF41EF0F0}" destId="{65D3F0D9-401E-4725-B01C-DAD4D0B9B60C}" srcOrd="0" destOrd="0" presId="urn:microsoft.com/office/officeart/2016/7/layout/VerticalSolidActionList"/>
    <dgm:cxn modelId="{5278B8B1-8973-4E24-BFAB-3C76870BF256}" srcId="{F3BE36E8-D44C-4E5B-B89F-92CA48334175}" destId="{769C1F45-BDCB-47D4-829E-9FEAF41EF0F0}" srcOrd="0" destOrd="0" parTransId="{A35C247C-CAC1-4768-B323-A890AEB56CB3}" sibTransId="{ABC2F80E-B3AD-4FE9-80D1-63C3D4D76DCC}"/>
    <dgm:cxn modelId="{C4C63EB8-12D5-456A-8761-1D506A190035}" srcId="{151DA6A2-3F25-487C-B46B-CA54DE564C87}" destId="{238856AA-561E-4807-BEBC-586E545DD2EF}" srcOrd="1" destOrd="0" parTransId="{89F91E60-29B4-4901-B32B-330720EEE53F}" sibTransId="{EB79C8E6-708D-49CC-84E9-F346EEAE74E8}"/>
    <dgm:cxn modelId="{4B340ACA-2A3A-4188-A059-74D593F37C0F}" type="presOf" srcId="{151DA6A2-3F25-487C-B46B-CA54DE564C87}" destId="{7B85A5EF-FAC6-4A2D-96E5-0D50A3753E40}" srcOrd="0" destOrd="0" presId="urn:microsoft.com/office/officeart/2016/7/layout/VerticalSolidActionList"/>
    <dgm:cxn modelId="{06B57FE4-109D-4414-8A07-0307EA91302A}" type="presOf" srcId="{A773D851-D3B7-498B-BFD2-146C0C6B9996}" destId="{0CD35CB4-17F2-4DAF-BE1E-2A7F70969B67}" srcOrd="0" destOrd="0" presId="urn:microsoft.com/office/officeart/2016/7/layout/VerticalSolidActionList"/>
    <dgm:cxn modelId="{B7745BF8-0FD9-451B-9420-6DC6AE1A9B3E}" srcId="{238856AA-561E-4807-BEBC-586E545DD2EF}" destId="{07AA53EA-FE20-4B98-941B-E82B0E9F3466}" srcOrd="0" destOrd="0" parTransId="{2D8F5020-2B64-4D60-AD0A-D28B5AE2DFF1}" sibTransId="{1FCE287F-7539-4B1D-AB00-241F59B0D500}"/>
    <dgm:cxn modelId="{61F4FDFB-CD58-4FB4-B109-03B6B7755623}" srcId="{75224247-5E47-418D-8D9D-4C02D12A2ED8}" destId="{3576845A-F759-4607-8835-746B155A72E2}" srcOrd="0" destOrd="0" parTransId="{618CCB0F-6392-4323-9977-DBDAAD0FE9E8}" sibTransId="{A05B354C-DE6C-4EB9-9C3E-D35B4EB28B04}"/>
    <dgm:cxn modelId="{0469FE16-1AA3-4581-94DF-C24FD5B2F15B}" type="presParOf" srcId="{7B85A5EF-FAC6-4A2D-96E5-0D50A3753E40}" destId="{C86DC6F5-B1D7-4C10-8426-AB7FF910B15F}" srcOrd="0" destOrd="0" presId="urn:microsoft.com/office/officeart/2016/7/layout/VerticalSolidActionList"/>
    <dgm:cxn modelId="{6A814111-AF45-41FA-A674-E3F014C3A066}" type="presParOf" srcId="{C86DC6F5-B1D7-4C10-8426-AB7FF910B15F}" destId="{73C855D8-B978-450D-A032-2D404E675993}" srcOrd="0" destOrd="0" presId="urn:microsoft.com/office/officeart/2016/7/layout/VerticalSolidActionList"/>
    <dgm:cxn modelId="{BE4E5803-4549-43D6-B723-4FED975DDF88}" type="presParOf" srcId="{C86DC6F5-B1D7-4C10-8426-AB7FF910B15F}" destId="{65D3F0D9-401E-4725-B01C-DAD4D0B9B60C}" srcOrd="1" destOrd="0" presId="urn:microsoft.com/office/officeart/2016/7/layout/VerticalSolidActionList"/>
    <dgm:cxn modelId="{8EA40F26-410F-4BCF-9C26-DDD41B5A5684}" type="presParOf" srcId="{7B85A5EF-FAC6-4A2D-96E5-0D50A3753E40}" destId="{934D8C94-DD27-4B39-9206-1FF1E655D3A6}" srcOrd="1" destOrd="0" presId="urn:microsoft.com/office/officeart/2016/7/layout/VerticalSolidActionList"/>
    <dgm:cxn modelId="{63E19477-F472-4DCA-9C2E-268552E53D21}" type="presParOf" srcId="{7B85A5EF-FAC6-4A2D-96E5-0D50A3753E40}" destId="{4A04CA91-42CD-41F2-86D1-177E5A12743B}" srcOrd="2" destOrd="0" presId="urn:microsoft.com/office/officeart/2016/7/layout/VerticalSolidActionList"/>
    <dgm:cxn modelId="{74CC8CEA-7DF0-40D1-9054-41DC11C441B3}" type="presParOf" srcId="{4A04CA91-42CD-41F2-86D1-177E5A12743B}" destId="{AB9D0EAE-D7A0-45F4-A79A-3630FCE22735}" srcOrd="0" destOrd="0" presId="urn:microsoft.com/office/officeart/2016/7/layout/VerticalSolidActionList"/>
    <dgm:cxn modelId="{FE1F21EB-A9A4-4596-B754-07E8525952B7}" type="presParOf" srcId="{4A04CA91-42CD-41F2-86D1-177E5A12743B}" destId="{53662BC5-0ECB-4612-90B2-B962D7D35ADD}" srcOrd="1" destOrd="0" presId="urn:microsoft.com/office/officeart/2016/7/layout/VerticalSolidActionList"/>
    <dgm:cxn modelId="{AC23C7CB-2CCD-469C-AF1C-7EB4EC0C29A6}" type="presParOf" srcId="{7B85A5EF-FAC6-4A2D-96E5-0D50A3753E40}" destId="{27D1917B-E1A8-4C3E-A576-1BA99021BA60}" srcOrd="3" destOrd="0" presId="urn:microsoft.com/office/officeart/2016/7/layout/VerticalSolidActionList"/>
    <dgm:cxn modelId="{A7124EDD-C653-4C66-BB35-7550A37DA201}" type="presParOf" srcId="{7B85A5EF-FAC6-4A2D-96E5-0D50A3753E40}" destId="{B2C03C6C-F07D-4E10-A78D-C6DE117772C3}" srcOrd="4" destOrd="0" presId="urn:microsoft.com/office/officeart/2016/7/layout/VerticalSolidActionList"/>
    <dgm:cxn modelId="{3259D232-12C0-4D73-9234-6E845DD8CA49}" type="presParOf" srcId="{B2C03C6C-F07D-4E10-A78D-C6DE117772C3}" destId="{F67C1B36-515A-41B7-8867-DB5EEADAC3FE}" srcOrd="0" destOrd="0" presId="urn:microsoft.com/office/officeart/2016/7/layout/VerticalSolidActionList"/>
    <dgm:cxn modelId="{7DF79972-9D1B-48B4-A07E-6712936242C2}" type="presParOf" srcId="{B2C03C6C-F07D-4E10-A78D-C6DE117772C3}" destId="{BFB95DD7-D470-4C6F-A7BF-99238B222654}" srcOrd="1" destOrd="0" presId="urn:microsoft.com/office/officeart/2016/7/layout/VerticalSolidActionList"/>
    <dgm:cxn modelId="{B4652CEE-1978-42E9-BC52-A0AD523959E2}" type="presParOf" srcId="{7B85A5EF-FAC6-4A2D-96E5-0D50A3753E40}" destId="{7D3902E6-DC4D-4291-B041-2E26C9F4C224}" srcOrd="5" destOrd="0" presId="urn:microsoft.com/office/officeart/2016/7/layout/VerticalSolidActionList"/>
    <dgm:cxn modelId="{413F05E8-B57E-4A54-A03B-EF048EA4D6E7}" type="presParOf" srcId="{7B85A5EF-FAC6-4A2D-96E5-0D50A3753E40}" destId="{A00B497E-042E-4267-9BFC-D721B42D6CA5}" srcOrd="6" destOrd="0" presId="urn:microsoft.com/office/officeart/2016/7/layout/VerticalSolidActionList"/>
    <dgm:cxn modelId="{07C2BC7B-924D-4FC9-B448-55F39E082E39}" type="presParOf" srcId="{A00B497E-042E-4267-9BFC-D721B42D6CA5}" destId="{0CD35CB4-17F2-4DAF-BE1E-2A7F70969B67}" srcOrd="0" destOrd="0" presId="urn:microsoft.com/office/officeart/2016/7/layout/VerticalSolidActionList"/>
    <dgm:cxn modelId="{9DDCD0AC-2E02-40C9-B0BF-189111968155}" type="presParOf" srcId="{A00B497E-042E-4267-9BFC-D721B42D6CA5}" destId="{DD67C5A5-7F5E-41C0-9900-9E1735D6451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72393-31F2-4384-9E09-AAD7BD482490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42016-F613-4D0E-84C3-83CE886F8A2B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89C6F-6449-453D-A011-4A8A30FD3087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Indie game development startup.</a:t>
          </a:r>
        </a:p>
      </dsp:txBody>
      <dsp:txXfrm>
        <a:off x="1945450" y="719"/>
        <a:ext cx="4643240" cy="1684372"/>
      </dsp:txXfrm>
    </dsp:sp>
    <dsp:sp modelId="{A7903FEE-7487-49EF-9459-F656787A6BDE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DB82C-2850-4C46-8735-C7CF21F88A4F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F4C85-6C33-47D5-AD31-3145CA6A87E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Focused on audience inclusion.</a:t>
          </a:r>
        </a:p>
      </dsp:txBody>
      <dsp:txXfrm>
        <a:off x="1945450" y="2106185"/>
        <a:ext cx="4643240" cy="1684372"/>
      </dsp:txXfrm>
    </dsp:sp>
    <dsp:sp modelId="{C0D374EB-5370-4AF6-8F4A-30780A6C91B7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8CD4B-7C56-4CB4-BC0A-D37838608FCC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3125D-AE90-452E-AD26-FBFD967DB3A0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Niche products for underserved audiences.</a:t>
          </a:r>
        </a:p>
      </dsp:txBody>
      <dsp:txXfrm>
        <a:off x="1945450" y="4211650"/>
        <a:ext cx="4643240" cy="168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73A9-CB0D-4930-9252-90D5D92DDD8E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9E5C6-2FBE-428C-8F76-7DFEBAB5CE30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86DA-6D74-4C6E-93A8-DD3CADA8DEEE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Sole founder.</a:t>
          </a:r>
        </a:p>
      </dsp:txBody>
      <dsp:txXfrm>
        <a:off x="2043221" y="958220"/>
        <a:ext cx="4545469" cy="1769022"/>
      </dsp:txXfrm>
    </dsp:sp>
    <dsp:sp modelId="{4F3085B1-C36F-4DEF-808D-87C97F4E6DE9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5A856-6F9B-4154-9873-7DE8F49B9FC8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B072-0223-4491-976C-43D2D08780EC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budget.</a:t>
          </a:r>
        </a:p>
      </dsp:txBody>
      <dsp:txXfrm>
        <a:off x="2043221" y="3169499"/>
        <a:ext cx="4545469" cy="1769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E9288-8072-4F16-929E-0F1528E2F247}">
      <dsp:nvSpPr>
        <dsp:cNvPr id="0" name=""/>
        <dsp:cNvSpPr/>
      </dsp:nvSpPr>
      <dsp:spPr>
        <a:xfrm>
          <a:off x="0" y="8521"/>
          <a:ext cx="658869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No funding, little appeal to investors.</a:t>
          </a:r>
        </a:p>
      </dsp:txBody>
      <dsp:txXfrm>
        <a:off x="91269" y="99790"/>
        <a:ext cx="6406153" cy="1687122"/>
      </dsp:txXfrm>
    </dsp:sp>
    <dsp:sp modelId="{951EA2F8-3691-47DF-B3BA-7586F6F0673C}">
      <dsp:nvSpPr>
        <dsp:cNvPr id="0" name=""/>
        <dsp:cNvSpPr/>
      </dsp:nvSpPr>
      <dsp:spPr>
        <a:xfrm>
          <a:off x="0" y="2013541"/>
          <a:ext cx="6588691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Developer availability.</a:t>
          </a:r>
        </a:p>
      </dsp:txBody>
      <dsp:txXfrm>
        <a:off x="91269" y="2104810"/>
        <a:ext cx="6406153" cy="1687122"/>
      </dsp:txXfrm>
    </dsp:sp>
    <dsp:sp modelId="{4144F9E4-5D89-4E63-AA31-F50A927B3AE7}">
      <dsp:nvSpPr>
        <dsp:cNvPr id="0" name=""/>
        <dsp:cNvSpPr/>
      </dsp:nvSpPr>
      <dsp:spPr>
        <a:xfrm>
          <a:off x="0" y="4018561"/>
          <a:ext cx="6588691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Market competition.</a:t>
          </a:r>
        </a:p>
      </dsp:txBody>
      <dsp:txXfrm>
        <a:off x="91269" y="4109830"/>
        <a:ext cx="6406153" cy="1687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1B1EC-28EC-4998-8795-21FEF30C85D6}">
      <dsp:nvSpPr>
        <dsp:cNvPr id="0" name=""/>
        <dsp:cNvSpPr/>
      </dsp:nvSpPr>
      <dsp:spPr>
        <a:xfrm>
          <a:off x="0" y="571471"/>
          <a:ext cx="6588691" cy="1511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Finding and/or building underserved communities.</a:t>
          </a:r>
        </a:p>
      </dsp:txBody>
      <dsp:txXfrm>
        <a:off x="73792" y="645263"/>
        <a:ext cx="6441107" cy="1364056"/>
      </dsp:txXfrm>
    </dsp:sp>
    <dsp:sp modelId="{288C9252-97BE-438C-91C2-4A2C81D70D53}">
      <dsp:nvSpPr>
        <dsp:cNvPr id="0" name=""/>
        <dsp:cNvSpPr/>
      </dsp:nvSpPr>
      <dsp:spPr>
        <a:xfrm>
          <a:off x="0" y="2192551"/>
          <a:ext cx="6588691" cy="15116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Meaningful two-way communication with audience.</a:t>
          </a:r>
        </a:p>
      </dsp:txBody>
      <dsp:txXfrm>
        <a:off x="73792" y="2266343"/>
        <a:ext cx="6441107" cy="1364056"/>
      </dsp:txXfrm>
    </dsp:sp>
    <dsp:sp modelId="{A6731DAD-F206-4D81-8600-B225115F9B45}">
      <dsp:nvSpPr>
        <dsp:cNvPr id="0" name=""/>
        <dsp:cNvSpPr/>
      </dsp:nvSpPr>
      <dsp:spPr>
        <a:xfrm>
          <a:off x="0" y="3813631"/>
          <a:ext cx="6588691" cy="15116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Player feedback, user-testing, polls, etc.</a:t>
          </a:r>
        </a:p>
      </dsp:txBody>
      <dsp:txXfrm>
        <a:off x="73792" y="3887423"/>
        <a:ext cx="6441107" cy="1364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3F0D9-401E-4725-B01C-DAD4D0B9B60C}">
      <dsp:nvSpPr>
        <dsp:cNvPr id="0" name=""/>
        <dsp:cNvSpPr/>
      </dsp:nvSpPr>
      <dsp:spPr>
        <a:xfrm>
          <a:off x="1317738" y="2720"/>
          <a:ext cx="5270952" cy="1409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357988" rIns="102271" bIns="3579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Identity</a:t>
          </a:r>
        </a:p>
      </dsp:txBody>
      <dsp:txXfrm>
        <a:off x="1317738" y="2720"/>
        <a:ext cx="5270952" cy="1409402"/>
      </dsp:txXfrm>
    </dsp:sp>
    <dsp:sp modelId="{73C855D8-B978-450D-A032-2D404E675993}">
      <dsp:nvSpPr>
        <dsp:cNvPr id="0" name=""/>
        <dsp:cNvSpPr/>
      </dsp:nvSpPr>
      <dsp:spPr>
        <a:xfrm>
          <a:off x="0" y="2720"/>
          <a:ext cx="1317738" cy="14094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39218" rIns="69730" bIns="13921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Establish</a:t>
          </a:r>
        </a:p>
      </dsp:txBody>
      <dsp:txXfrm>
        <a:off x="0" y="2720"/>
        <a:ext cx="1317738" cy="1409402"/>
      </dsp:txXfrm>
    </dsp:sp>
    <dsp:sp modelId="{53662BC5-0ECB-4612-90B2-B962D7D35ADD}">
      <dsp:nvSpPr>
        <dsp:cNvPr id="0" name=""/>
        <dsp:cNvSpPr/>
      </dsp:nvSpPr>
      <dsp:spPr>
        <a:xfrm>
          <a:off x="1317738" y="1496687"/>
          <a:ext cx="5270952" cy="14094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357988" rIns="102271" bIns="3579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Foster Audience Communication Pipeline(s)</a:t>
          </a:r>
        </a:p>
      </dsp:txBody>
      <dsp:txXfrm>
        <a:off x="1317738" y="1496687"/>
        <a:ext cx="5270952" cy="1409402"/>
      </dsp:txXfrm>
    </dsp:sp>
    <dsp:sp modelId="{AB9D0EAE-D7A0-45F4-A79A-3630FCE22735}">
      <dsp:nvSpPr>
        <dsp:cNvPr id="0" name=""/>
        <dsp:cNvSpPr/>
      </dsp:nvSpPr>
      <dsp:spPr>
        <a:xfrm>
          <a:off x="0" y="1496687"/>
          <a:ext cx="1317738" cy="14094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39218" rIns="69730" bIns="13921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Foster</a:t>
          </a:r>
        </a:p>
      </dsp:txBody>
      <dsp:txXfrm>
        <a:off x="0" y="1496687"/>
        <a:ext cx="1317738" cy="1409402"/>
      </dsp:txXfrm>
    </dsp:sp>
    <dsp:sp modelId="{BFB95DD7-D470-4C6F-A7BF-99238B222654}">
      <dsp:nvSpPr>
        <dsp:cNvPr id="0" name=""/>
        <dsp:cNvSpPr/>
      </dsp:nvSpPr>
      <dsp:spPr>
        <a:xfrm>
          <a:off x="1317738" y="2990653"/>
          <a:ext cx="5270952" cy="14094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357988" rIns="102271" bIns="3579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Release Game(s)</a:t>
          </a:r>
        </a:p>
      </dsp:txBody>
      <dsp:txXfrm>
        <a:off x="1317738" y="2990653"/>
        <a:ext cx="5270952" cy="1409402"/>
      </dsp:txXfrm>
    </dsp:sp>
    <dsp:sp modelId="{F67C1B36-515A-41B7-8867-DB5EEADAC3FE}">
      <dsp:nvSpPr>
        <dsp:cNvPr id="0" name=""/>
        <dsp:cNvSpPr/>
      </dsp:nvSpPr>
      <dsp:spPr>
        <a:xfrm>
          <a:off x="0" y="2990653"/>
          <a:ext cx="1317738" cy="14094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39218" rIns="69730" bIns="13921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Release</a:t>
          </a:r>
        </a:p>
      </dsp:txBody>
      <dsp:txXfrm>
        <a:off x="0" y="2990653"/>
        <a:ext cx="1317738" cy="1409402"/>
      </dsp:txXfrm>
    </dsp:sp>
    <dsp:sp modelId="{DD67C5A5-7F5E-41C0-9900-9E1735D64513}">
      <dsp:nvSpPr>
        <dsp:cNvPr id="0" name=""/>
        <dsp:cNvSpPr/>
      </dsp:nvSpPr>
      <dsp:spPr>
        <a:xfrm>
          <a:off x="1317738" y="4484619"/>
          <a:ext cx="5270952" cy="14094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357988" rIns="102271" bIns="3579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Achieve Self-Sustainability</a:t>
          </a:r>
        </a:p>
      </dsp:txBody>
      <dsp:txXfrm>
        <a:off x="1317738" y="4484619"/>
        <a:ext cx="5270952" cy="1409402"/>
      </dsp:txXfrm>
    </dsp:sp>
    <dsp:sp modelId="{0CD35CB4-17F2-4DAF-BE1E-2A7F70969B67}">
      <dsp:nvSpPr>
        <dsp:cNvPr id="0" name=""/>
        <dsp:cNvSpPr/>
      </dsp:nvSpPr>
      <dsp:spPr>
        <a:xfrm>
          <a:off x="0" y="4484619"/>
          <a:ext cx="1317738" cy="14094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39218" rIns="69730" bIns="13921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Sustain</a:t>
          </a:r>
          <a:endParaRPr lang="en-US" sz="2500" kern="1200" dirty="0"/>
        </a:p>
      </dsp:txBody>
      <dsp:txXfrm>
        <a:off x="0" y="4484619"/>
        <a:ext cx="1317738" cy="1409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Strategic Plan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Jake O'Connor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18BDA11-C690-4F39-9593-E49C0508B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7" r="354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4C59-06CE-4E91-8520-EBCD392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Introduction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501FAD-3447-4CDC-B444-09387FFEF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5356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0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E135B2-2FAA-4D06-BC78-8A9473B7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184" y="1432731"/>
            <a:ext cx="4779647" cy="1240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A82B-39DD-4309-B05A-E67C14AA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9826" y="2754916"/>
            <a:ext cx="4778006" cy="22619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Audience inclusion.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Products with built-in players.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Excludes games without players.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224DC7-C607-48D6-95FA-553B9BFD63FD}"/>
              </a:ext>
            </a:extLst>
          </p:cNvPr>
          <p:cNvSpPr>
            <a:spLocks noGrp="1"/>
          </p:cNvSpPr>
          <p:nvPr/>
        </p:nvSpPr>
        <p:spPr>
          <a:xfrm>
            <a:off x="408631" y="1093526"/>
            <a:ext cx="5525946" cy="427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6000" dirty="0">
                <a:latin typeface="Biome"/>
                <a:ea typeface="+mj-lt"/>
                <a:cs typeface="Calibri"/>
              </a:rPr>
              <a:t>Building Games </a:t>
            </a:r>
            <a:r>
              <a:rPr lang="en-US" sz="6000" b="1" dirty="0">
                <a:latin typeface="Biome"/>
                <a:ea typeface="+mj-lt"/>
                <a:cs typeface="Calibri"/>
              </a:rPr>
              <a:t>with </a:t>
            </a:r>
            <a:r>
              <a:rPr lang="en-US" sz="6000" dirty="0">
                <a:latin typeface="Biome"/>
                <a:ea typeface="+mj-lt"/>
                <a:cs typeface="Calibri"/>
              </a:rPr>
              <a:t>Players</a:t>
            </a:r>
            <a:endParaRPr lang="en-US" sz="6000">
              <a:latin typeface="Biome"/>
              <a:ea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61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D3B99-32DA-4048-B3C2-EC01E6D0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74482E-2E7A-40CD-99C9-7892C8AF9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15165" cy="6858000"/>
          </a:xfrm>
          <a:custGeom>
            <a:avLst/>
            <a:gdLst>
              <a:gd name="connsiteX0" fmla="*/ 0 w 9415165"/>
              <a:gd name="connsiteY0" fmla="*/ 5940102 h 6858000"/>
              <a:gd name="connsiteX1" fmla="*/ 201903 w 9415165"/>
              <a:gd name="connsiteY1" fmla="*/ 5940608 h 6858000"/>
              <a:gd name="connsiteX2" fmla="*/ 1461907 w 9415165"/>
              <a:gd name="connsiteY2" fmla="*/ 5943766 h 6858000"/>
              <a:gd name="connsiteX3" fmla="*/ 1951874 w 9415165"/>
              <a:gd name="connsiteY3" fmla="*/ 6220822 h 6858000"/>
              <a:gd name="connsiteX4" fmla="*/ 2282833 w 9415165"/>
              <a:gd name="connsiteY4" fmla="*/ 6794059 h 6858000"/>
              <a:gd name="connsiteX5" fmla="*/ 2319750 w 9415165"/>
              <a:gd name="connsiteY5" fmla="*/ 6858000 h 6858000"/>
              <a:gd name="connsiteX6" fmla="*/ 0 w 9415165"/>
              <a:gd name="connsiteY6" fmla="*/ 6858000 h 6858000"/>
              <a:gd name="connsiteX7" fmla="*/ 751947 w 9415165"/>
              <a:gd name="connsiteY7" fmla="*/ 3830686 h 6858000"/>
              <a:gd name="connsiteX8" fmla="*/ 1719258 w 9415165"/>
              <a:gd name="connsiteY8" fmla="*/ 3833112 h 6858000"/>
              <a:gd name="connsiteX9" fmla="*/ 1869462 w 9415165"/>
              <a:gd name="connsiteY9" fmla="*/ 3918046 h 6858000"/>
              <a:gd name="connsiteX10" fmla="*/ 2354170 w 9415165"/>
              <a:gd name="connsiteY10" fmla="*/ 4757586 h 6858000"/>
              <a:gd name="connsiteX11" fmla="*/ 2353672 w 9415165"/>
              <a:gd name="connsiteY11" fmla="*/ 4931947 h 6858000"/>
              <a:gd name="connsiteX12" fmla="*/ 1871068 w 9415165"/>
              <a:gd name="connsiteY12" fmla="*/ 5769061 h 6858000"/>
              <a:gd name="connsiteX13" fmla="*/ 1722931 w 9415165"/>
              <a:gd name="connsiteY13" fmla="*/ 5854589 h 6858000"/>
              <a:gd name="connsiteX14" fmla="*/ 756668 w 9415165"/>
              <a:gd name="connsiteY14" fmla="*/ 5853977 h 6858000"/>
              <a:gd name="connsiteX15" fmla="*/ 605416 w 9415165"/>
              <a:gd name="connsiteY15" fmla="*/ 5767228 h 6858000"/>
              <a:gd name="connsiteX16" fmla="*/ 120708 w 9415165"/>
              <a:gd name="connsiteY16" fmla="*/ 4927690 h 6858000"/>
              <a:gd name="connsiteX17" fmla="*/ 122255 w 9415165"/>
              <a:gd name="connsiteY17" fmla="*/ 4755141 h 6858000"/>
              <a:gd name="connsiteX18" fmla="*/ 603810 w 9415165"/>
              <a:gd name="connsiteY18" fmla="*/ 3916214 h 6858000"/>
              <a:gd name="connsiteX19" fmla="*/ 751947 w 9415165"/>
              <a:gd name="connsiteY19" fmla="*/ 3830686 h 6858000"/>
              <a:gd name="connsiteX20" fmla="*/ 2140871 w 9415165"/>
              <a:gd name="connsiteY20" fmla="*/ 3416093 h 6858000"/>
              <a:gd name="connsiteX21" fmla="*/ 2485012 w 9415165"/>
              <a:gd name="connsiteY21" fmla="*/ 3416957 h 6858000"/>
              <a:gd name="connsiteX22" fmla="*/ 2538451 w 9415165"/>
              <a:gd name="connsiteY22" fmla="*/ 3447174 h 6858000"/>
              <a:gd name="connsiteX23" fmla="*/ 2710898 w 9415165"/>
              <a:gd name="connsiteY23" fmla="*/ 3745860 h 6858000"/>
              <a:gd name="connsiteX24" fmla="*/ 2710720 w 9415165"/>
              <a:gd name="connsiteY24" fmla="*/ 3807893 h 6858000"/>
              <a:gd name="connsiteX25" fmla="*/ 2539024 w 9415165"/>
              <a:gd name="connsiteY25" fmla="*/ 4105714 h 6858000"/>
              <a:gd name="connsiteX26" fmla="*/ 2486319 w 9415165"/>
              <a:gd name="connsiteY26" fmla="*/ 4136144 h 6858000"/>
              <a:gd name="connsiteX27" fmla="*/ 2142549 w 9415165"/>
              <a:gd name="connsiteY27" fmla="*/ 4135926 h 6858000"/>
              <a:gd name="connsiteX28" fmla="*/ 2088738 w 9415165"/>
              <a:gd name="connsiteY28" fmla="*/ 4105063 h 6858000"/>
              <a:gd name="connsiteX29" fmla="*/ 1916292 w 9415165"/>
              <a:gd name="connsiteY29" fmla="*/ 3806378 h 6858000"/>
              <a:gd name="connsiteX30" fmla="*/ 1916843 w 9415165"/>
              <a:gd name="connsiteY30" fmla="*/ 3744990 h 6858000"/>
              <a:gd name="connsiteX31" fmla="*/ 2088166 w 9415165"/>
              <a:gd name="connsiteY31" fmla="*/ 3446523 h 6858000"/>
              <a:gd name="connsiteX32" fmla="*/ 2140871 w 9415165"/>
              <a:gd name="connsiteY32" fmla="*/ 3416093 h 6858000"/>
              <a:gd name="connsiteX33" fmla="*/ 2309207 w 9415165"/>
              <a:gd name="connsiteY33" fmla="*/ 2943824 h 6858000"/>
              <a:gd name="connsiteX34" fmla="*/ 2490927 w 9415165"/>
              <a:gd name="connsiteY34" fmla="*/ 2944279 h 6858000"/>
              <a:gd name="connsiteX35" fmla="*/ 2519144 w 9415165"/>
              <a:gd name="connsiteY35" fmla="*/ 2960236 h 6858000"/>
              <a:gd name="connsiteX36" fmla="*/ 2610202 w 9415165"/>
              <a:gd name="connsiteY36" fmla="*/ 3117952 h 6858000"/>
              <a:gd name="connsiteX37" fmla="*/ 2610107 w 9415165"/>
              <a:gd name="connsiteY37" fmla="*/ 3150708 h 6858000"/>
              <a:gd name="connsiteX38" fmla="*/ 2519446 w 9415165"/>
              <a:gd name="connsiteY38" fmla="*/ 3307968 h 6858000"/>
              <a:gd name="connsiteX39" fmla="*/ 2491617 w 9415165"/>
              <a:gd name="connsiteY39" fmla="*/ 3324035 h 6858000"/>
              <a:gd name="connsiteX40" fmla="*/ 2310094 w 9415165"/>
              <a:gd name="connsiteY40" fmla="*/ 3323920 h 6858000"/>
              <a:gd name="connsiteX41" fmla="*/ 2281679 w 9415165"/>
              <a:gd name="connsiteY41" fmla="*/ 3307623 h 6858000"/>
              <a:gd name="connsiteX42" fmla="*/ 2190623 w 9415165"/>
              <a:gd name="connsiteY42" fmla="*/ 3149908 h 6858000"/>
              <a:gd name="connsiteX43" fmla="*/ 2190913 w 9415165"/>
              <a:gd name="connsiteY43" fmla="*/ 3117492 h 6858000"/>
              <a:gd name="connsiteX44" fmla="*/ 2281378 w 9415165"/>
              <a:gd name="connsiteY44" fmla="*/ 2959891 h 6858000"/>
              <a:gd name="connsiteX45" fmla="*/ 2309207 w 9415165"/>
              <a:gd name="connsiteY45" fmla="*/ 2943824 h 6858000"/>
              <a:gd name="connsiteX46" fmla="*/ 4112874 w 9415165"/>
              <a:gd name="connsiteY46" fmla="*/ 2635904 h 6858000"/>
              <a:gd name="connsiteX47" fmla="*/ 7268230 w 9415165"/>
              <a:gd name="connsiteY47" fmla="*/ 2643815 h 6858000"/>
              <a:gd name="connsiteX48" fmla="*/ 7758196 w 9415165"/>
              <a:gd name="connsiteY48" fmla="*/ 2920870 h 6858000"/>
              <a:gd name="connsiteX49" fmla="*/ 9339309 w 9415165"/>
              <a:gd name="connsiteY49" fmla="*/ 5659439 h 6858000"/>
              <a:gd name="connsiteX50" fmla="*/ 9337678 w 9415165"/>
              <a:gd name="connsiteY50" fmla="*/ 6228205 h 6858000"/>
              <a:gd name="connsiteX51" fmla="*/ 9008157 w 9415165"/>
              <a:gd name="connsiteY51" fmla="*/ 6799787 h 6858000"/>
              <a:gd name="connsiteX52" fmla="*/ 8974598 w 9415165"/>
              <a:gd name="connsiteY52" fmla="*/ 6858000 h 6858000"/>
              <a:gd name="connsiteX53" fmla="*/ 2425403 w 9415165"/>
              <a:gd name="connsiteY53" fmla="*/ 6858000 h 6858000"/>
              <a:gd name="connsiteX54" fmla="*/ 2332089 w 9415165"/>
              <a:gd name="connsiteY54" fmla="*/ 6696379 h 6858000"/>
              <a:gd name="connsiteX55" fmla="*/ 2053773 w 9415165"/>
              <a:gd name="connsiteY55" fmla="*/ 6214321 h 6858000"/>
              <a:gd name="connsiteX56" fmla="*/ 2058819 w 9415165"/>
              <a:gd name="connsiteY56" fmla="*/ 5651469 h 6858000"/>
              <a:gd name="connsiteX57" fmla="*/ 3629647 w 9415165"/>
              <a:gd name="connsiteY57" fmla="*/ 2914896 h 6858000"/>
              <a:gd name="connsiteX58" fmla="*/ 4112874 w 9415165"/>
              <a:gd name="connsiteY58" fmla="*/ 2635904 h 6858000"/>
              <a:gd name="connsiteX59" fmla="*/ 688133 w 9415165"/>
              <a:gd name="connsiteY59" fmla="*/ 2474638 h 6858000"/>
              <a:gd name="connsiteX60" fmla="*/ 1287544 w 9415165"/>
              <a:gd name="connsiteY60" fmla="*/ 2476142 h 6858000"/>
              <a:gd name="connsiteX61" fmla="*/ 1380621 w 9415165"/>
              <a:gd name="connsiteY61" fmla="*/ 2528772 h 6858000"/>
              <a:gd name="connsiteX62" fmla="*/ 1680979 w 9415165"/>
              <a:gd name="connsiteY62" fmla="*/ 3049008 h 6858000"/>
              <a:gd name="connsiteX63" fmla="*/ 1680670 w 9415165"/>
              <a:gd name="connsiteY63" fmla="*/ 3157054 h 6858000"/>
              <a:gd name="connsiteX64" fmla="*/ 1381617 w 9415165"/>
              <a:gd name="connsiteY64" fmla="*/ 3675787 h 6858000"/>
              <a:gd name="connsiteX65" fmla="*/ 1289821 w 9415165"/>
              <a:gd name="connsiteY65" fmla="*/ 3728785 h 6858000"/>
              <a:gd name="connsiteX66" fmla="*/ 691058 w 9415165"/>
              <a:gd name="connsiteY66" fmla="*/ 3728407 h 6858000"/>
              <a:gd name="connsiteX67" fmla="*/ 597332 w 9415165"/>
              <a:gd name="connsiteY67" fmla="*/ 3674651 h 6858000"/>
              <a:gd name="connsiteX68" fmla="*/ 296974 w 9415165"/>
              <a:gd name="connsiteY68" fmla="*/ 3154416 h 6858000"/>
              <a:gd name="connsiteX69" fmla="*/ 297933 w 9415165"/>
              <a:gd name="connsiteY69" fmla="*/ 3047494 h 6858000"/>
              <a:gd name="connsiteX70" fmla="*/ 596337 w 9415165"/>
              <a:gd name="connsiteY70" fmla="*/ 2527637 h 6858000"/>
              <a:gd name="connsiteX71" fmla="*/ 688133 w 9415165"/>
              <a:gd name="connsiteY71" fmla="*/ 2474638 h 6858000"/>
              <a:gd name="connsiteX72" fmla="*/ 2732571 w 9415165"/>
              <a:gd name="connsiteY72" fmla="*/ 2020011 h 6858000"/>
              <a:gd name="connsiteX73" fmla="*/ 3236024 w 9415165"/>
              <a:gd name="connsiteY73" fmla="*/ 2021272 h 6858000"/>
              <a:gd name="connsiteX74" fmla="*/ 3314200 w 9415165"/>
              <a:gd name="connsiteY74" fmla="*/ 2065479 h 6858000"/>
              <a:gd name="connsiteX75" fmla="*/ 3566473 w 9415165"/>
              <a:gd name="connsiteY75" fmla="*/ 2502430 h 6858000"/>
              <a:gd name="connsiteX76" fmla="*/ 3566214 w 9415165"/>
              <a:gd name="connsiteY76" fmla="*/ 2593179 h 6858000"/>
              <a:gd name="connsiteX77" fmla="*/ 3315036 w 9415165"/>
              <a:gd name="connsiteY77" fmla="*/ 3028868 h 6858000"/>
              <a:gd name="connsiteX78" fmla="*/ 3237935 w 9415165"/>
              <a:gd name="connsiteY78" fmla="*/ 3073382 h 6858000"/>
              <a:gd name="connsiteX79" fmla="*/ 2735028 w 9415165"/>
              <a:gd name="connsiteY79" fmla="*/ 3073064 h 6858000"/>
              <a:gd name="connsiteX80" fmla="*/ 2656307 w 9415165"/>
              <a:gd name="connsiteY80" fmla="*/ 3027915 h 6858000"/>
              <a:gd name="connsiteX81" fmla="*/ 2404033 w 9415165"/>
              <a:gd name="connsiteY81" fmla="*/ 2590963 h 6858000"/>
              <a:gd name="connsiteX82" fmla="*/ 2404839 w 9415165"/>
              <a:gd name="connsiteY82" fmla="*/ 2501157 h 6858000"/>
              <a:gd name="connsiteX83" fmla="*/ 2655471 w 9415165"/>
              <a:gd name="connsiteY83" fmla="*/ 2064525 h 6858000"/>
              <a:gd name="connsiteX84" fmla="*/ 2732571 w 9415165"/>
              <a:gd name="connsiteY84" fmla="*/ 2020011 h 6858000"/>
              <a:gd name="connsiteX85" fmla="*/ 3662925 w 9415165"/>
              <a:gd name="connsiteY85" fmla="*/ 0 h 6858000"/>
              <a:gd name="connsiteX86" fmla="*/ 5336547 w 9415165"/>
              <a:gd name="connsiteY86" fmla="*/ 0 h 6858000"/>
              <a:gd name="connsiteX87" fmla="*/ 5342959 w 9415165"/>
              <a:gd name="connsiteY87" fmla="*/ 11106 h 6858000"/>
              <a:gd name="connsiteX88" fmla="*/ 5970700 w 9415165"/>
              <a:gd name="connsiteY88" fmla="*/ 1098387 h 6858000"/>
              <a:gd name="connsiteX89" fmla="*/ 5970044 w 9415165"/>
              <a:gd name="connsiteY89" fmla="*/ 1327785 h 6858000"/>
              <a:gd name="connsiteX90" fmla="*/ 5335110 w 9415165"/>
              <a:gd name="connsiteY90" fmla="*/ 2429135 h 6858000"/>
              <a:gd name="connsiteX91" fmla="*/ 5140211 w 9415165"/>
              <a:gd name="connsiteY91" fmla="*/ 2541659 h 6858000"/>
              <a:gd name="connsiteX92" fmla="*/ 3868947 w 9415165"/>
              <a:gd name="connsiteY92" fmla="*/ 2540855 h 6858000"/>
              <a:gd name="connsiteX93" fmla="*/ 3669952 w 9415165"/>
              <a:gd name="connsiteY93" fmla="*/ 2426726 h 6858000"/>
              <a:gd name="connsiteX94" fmla="*/ 3032246 w 9415165"/>
              <a:gd name="connsiteY94" fmla="*/ 1322186 h 6858000"/>
              <a:gd name="connsiteX95" fmla="*/ 3034282 w 9415165"/>
              <a:gd name="connsiteY95" fmla="*/ 1095172 h 6858000"/>
              <a:gd name="connsiteX96" fmla="*/ 3556318 w 9415165"/>
              <a:gd name="connsiteY96" fmla="*/ 1857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9415165" h="6858000">
                <a:moveTo>
                  <a:pt x="0" y="5940102"/>
                </a:moveTo>
                <a:lnTo>
                  <a:pt x="201903" y="5940608"/>
                </a:lnTo>
                <a:cubicBezTo>
                  <a:pt x="552894" y="5941488"/>
                  <a:pt x="968883" y="5942531"/>
                  <a:pt x="1461907" y="5943766"/>
                </a:cubicBezTo>
                <a:cubicBezTo>
                  <a:pt x="1662934" y="5938113"/>
                  <a:pt x="1852841" y="6049291"/>
                  <a:pt x="1951874" y="6220822"/>
                </a:cubicBezTo>
                <a:cubicBezTo>
                  <a:pt x="1951874" y="6220822"/>
                  <a:pt x="1951874" y="6220822"/>
                  <a:pt x="2282833" y="6794059"/>
                </a:cubicBezTo>
                <a:lnTo>
                  <a:pt x="2319750" y="6858000"/>
                </a:lnTo>
                <a:lnTo>
                  <a:pt x="0" y="6858000"/>
                </a:lnTo>
                <a:close/>
                <a:moveTo>
                  <a:pt x="751947" y="3830686"/>
                </a:moveTo>
                <a:cubicBezTo>
                  <a:pt x="751947" y="3830686"/>
                  <a:pt x="751947" y="3830686"/>
                  <a:pt x="1719258" y="3833112"/>
                </a:cubicBezTo>
                <a:cubicBezTo>
                  <a:pt x="1780885" y="3831380"/>
                  <a:pt x="1839102" y="3865462"/>
                  <a:pt x="1869462" y="3918046"/>
                </a:cubicBezTo>
                <a:cubicBezTo>
                  <a:pt x="1869462" y="3918046"/>
                  <a:pt x="1869462" y="3918046"/>
                  <a:pt x="2354170" y="4757586"/>
                </a:cubicBezTo>
                <a:cubicBezTo>
                  <a:pt x="2385577" y="4811983"/>
                  <a:pt x="2384937" y="4877630"/>
                  <a:pt x="2353672" y="4931947"/>
                </a:cubicBezTo>
                <a:cubicBezTo>
                  <a:pt x="2353672" y="4931947"/>
                  <a:pt x="2353672" y="4931947"/>
                  <a:pt x="1871068" y="5769061"/>
                </a:cubicBezTo>
                <a:cubicBezTo>
                  <a:pt x="1841608" y="5822336"/>
                  <a:pt x="1783799" y="5855711"/>
                  <a:pt x="1722931" y="5854589"/>
                </a:cubicBezTo>
                <a:cubicBezTo>
                  <a:pt x="1722931" y="5854589"/>
                  <a:pt x="1722931" y="5854589"/>
                  <a:pt x="756668" y="5853977"/>
                </a:cubicBezTo>
                <a:cubicBezTo>
                  <a:pt x="693994" y="5853896"/>
                  <a:pt x="636823" y="5821628"/>
                  <a:pt x="605416" y="5767228"/>
                </a:cubicBezTo>
                <a:cubicBezTo>
                  <a:pt x="605416" y="5767228"/>
                  <a:pt x="605416" y="5767228"/>
                  <a:pt x="120708" y="4927690"/>
                </a:cubicBezTo>
                <a:cubicBezTo>
                  <a:pt x="90348" y="4875106"/>
                  <a:pt x="89942" y="4807646"/>
                  <a:pt x="122255" y="4755141"/>
                </a:cubicBezTo>
                <a:cubicBezTo>
                  <a:pt x="122255" y="4755141"/>
                  <a:pt x="122255" y="4755141"/>
                  <a:pt x="603810" y="3916214"/>
                </a:cubicBezTo>
                <a:cubicBezTo>
                  <a:pt x="633271" y="3862939"/>
                  <a:pt x="691080" y="3829563"/>
                  <a:pt x="751947" y="3830686"/>
                </a:cubicBezTo>
                <a:close/>
                <a:moveTo>
                  <a:pt x="2140871" y="3416093"/>
                </a:moveTo>
                <a:cubicBezTo>
                  <a:pt x="2140871" y="3416093"/>
                  <a:pt x="2140871" y="3416093"/>
                  <a:pt x="2485012" y="3416957"/>
                </a:cubicBezTo>
                <a:cubicBezTo>
                  <a:pt x="2506938" y="3416340"/>
                  <a:pt x="2527650" y="3428466"/>
                  <a:pt x="2538451" y="3447174"/>
                </a:cubicBezTo>
                <a:cubicBezTo>
                  <a:pt x="2538451" y="3447174"/>
                  <a:pt x="2538451" y="3447174"/>
                  <a:pt x="2710898" y="3745860"/>
                </a:cubicBezTo>
                <a:cubicBezTo>
                  <a:pt x="2722072" y="3765213"/>
                  <a:pt x="2721844" y="3788568"/>
                  <a:pt x="2710720" y="3807893"/>
                </a:cubicBezTo>
                <a:cubicBezTo>
                  <a:pt x="2710720" y="3807893"/>
                  <a:pt x="2710720" y="3807893"/>
                  <a:pt x="2539024" y="4105714"/>
                </a:cubicBezTo>
                <a:cubicBezTo>
                  <a:pt x="2528542" y="4124669"/>
                  <a:pt x="2507974" y="4136543"/>
                  <a:pt x="2486319" y="4136144"/>
                </a:cubicBezTo>
                <a:cubicBezTo>
                  <a:pt x="2486319" y="4136144"/>
                  <a:pt x="2486319" y="4136144"/>
                  <a:pt x="2142549" y="4135926"/>
                </a:cubicBezTo>
                <a:cubicBezTo>
                  <a:pt x="2120252" y="4135898"/>
                  <a:pt x="2099911" y="4124417"/>
                  <a:pt x="2088738" y="4105063"/>
                </a:cubicBezTo>
                <a:cubicBezTo>
                  <a:pt x="2088738" y="4105063"/>
                  <a:pt x="2088738" y="4105063"/>
                  <a:pt x="1916292" y="3806378"/>
                </a:cubicBezTo>
                <a:cubicBezTo>
                  <a:pt x="1905490" y="3787669"/>
                  <a:pt x="1905346" y="3763670"/>
                  <a:pt x="1916843" y="3744990"/>
                </a:cubicBezTo>
                <a:cubicBezTo>
                  <a:pt x="1916843" y="3744990"/>
                  <a:pt x="1916843" y="3744990"/>
                  <a:pt x="2088166" y="3446523"/>
                </a:cubicBezTo>
                <a:cubicBezTo>
                  <a:pt x="2098648" y="3427568"/>
                  <a:pt x="2119216" y="3415695"/>
                  <a:pt x="2140871" y="3416093"/>
                </a:cubicBezTo>
                <a:close/>
                <a:moveTo>
                  <a:pt x="2309207" y="2943824"/>
                </a:moveTo>
                <a:cubicBezTo>
                  <a:pt x="2309207" y="2943824"/>
                  <a:pt x="2309207" y="2943824"/>
                  <a:pt x="2490927" y="2944279"/>
                </a:cubicBezTo>
                <a:cubicBezTo>
                  <a:pt x="2502505" y="2943955"/>
                  <a:pt x="2513441" y="2950357"/>
                  <a:pt x="2519144" y="2960236"/>
                </a:cubicBezTo>
                <a:cubicBezTo>
                  <a:pt x="2519144" y="2960236"/>
                  <a:pt x="2519144" y="2960236"/>
                  <a:pt x="2610202" y="3117952"/>
                </a:cubicBezTo>
                <a:cubicBezTo>
                  <a:pt x="2616102" y="3128172"/>
                  <a:pt x="2615982" y="3140504"/>
                  <a:pt x="2610107" y="3150708"/>
                </a:cubicBezTo>
                <a:cubicBezTo>
                  <a:pt x="2610107" y="3150708"/>
                  <a:pt x="2610107" y="3150708"/>
                  <a:pt x="2519446" y="3307968"/>
                </a:cubicBezTo>
                <a:cubicBezTo>
                  <a:pt x="2513912" y="3317976"/>
                  <a:pt x="2503051" y="3324246"/>
                  <a:pt x="2491617" y="3324035"/>
                </a:cubicBezTo>
                <a:cubicBezTo>
                  <a:pt x="2491617" y="3324035"/>
                  <a:pt x="2491617" y="3324035"/>
                  <a:pt x="2310094" y="3323920"/>
                </a:cubicBezTo>
                <a:cubicBezTo>
                  <a:pt x="2298321" y="3323905"/>
                  <a:pt x="2287579" y="3317843"/>
                  <a:pt x="2281679" y="3307623"/>
                </a:cubicBezTo>
                <a:cubicBezTo>
                  <a:pt x="2281679" y="3307623"/>
                  <a:pt x="2281679" y="3307623"/>
                  <a:pt x="2190623" y="3149908"/>
                </a:cubicBezTo>
                <a:cubicBezTo>
                  <a:pt x="2184919" y="3140029"/>
                  <a:pt x="2184843" y="3127357"/>
                  <a:pt x="2190913" y="3117492"/>
                </a:cubicBezTo>
                <a:cubicBezTo>
                  <a:pt x="2190913" y="3117492"/>
                  <a:pt x="2190913" y="3117492"/>
                  <a:pt x="2281378" y="2959891"/>
                </a:cubicBezTo>
                <a:cubicBezTo>
                  <a:pt x="2286913" y="2949884"/>
                  <a:pt x="2297773" y="2943613"/>
                  <a:pt x="2309207" y="2943824"/>
                </a:cubicBezTo>
                <a:close/>
                <a:moveTo>
                  <a:pt x="4112874" y="2635904"/>
                </a:moveTo>
                <a:cubicBezTo>
                  <a:pt x="4112874" y="2635904"/>
                  <a:pt x="4112874" y="2635904"/>
                  <a:pt x="7268230" y="2643815"/>
                </a:cubicBezTo>
                <a:cubicBezTo>
                  <a:pt x="7469258" y="2638162"/>
                  <a:pt x="7659163" y="2749340"/>
                  <a:pt x="7758196" y="2920870"/>
                </a:cubicBezTo>
                <a:cubicBezTo>
                  <a:pt x="7758196" y="2920870"/>
                  <a:pt x="7758196" y="2920870"/>
                  <a:pt x="9339309" y="5659439"/>
                </a:cubicBezTo>
                <a:cubicBezTo>
                  <a:pt x="9441758" y="5836884"/>
                  <a:pt x="9439672" y="6051021"/>
                  <a:pt x="9337678" y="6228205"/>
                </a:cubicBezTo>
                <a:cubicBezTo>
                  <a:pt x="9337678" y="6228205"/>
                  <a:pt x="9337678" y="6228205"/>
                  <a:pt x="9008157" y="6799787"/>
                </a:cubicBezTo>
                <a:lnTo>
                  <a:pt x="8974598" y="6858000"/>
                </a:lnTo>
                <a:lnTo>
                  <a:pt x="2425403" y="6858000"/>
                </a:lnTo>
                <a:lnTo>
                  <a:pt x="2332089" y="6696379"/>
                </a:lnTo>
                <a:cubicBezTo>
                  <a:pt x="2245236" y="6545945"/>
                  <a:pt x="2152593" y="6385482"/>
                  <a:pt x="2053773" y="6214321"/>
                </a:cubicBezTo>
                <a:cubicBezTo>
                  <a:pt x="1954740" y="6042790"/>
                  <a:pt x="1953410" y="5822737"/>
                  <a:pt x="2058819" y="5651469"/>
                </a:cubicBezTo>
                <a:cubicBezTo>
                  <a:pt x="2058819" y="5651469"/>
                  <a:pt x="2058819" y="5651469"/>
                  <a:pt x="3629647" y="2914896"/>
                </a:cubicBezTo>
                <a:cubicBezTo>
                  <a:pt x="3725749" y="2741114"/>
                  <a:pt x="3914325" y="2632240"/>
                  <a:pt x="4112874" y="2635904"/>
                </a:cubicBezTo>
                <a:close/>
                <a:moveTo>
                  <a:pt x="688133" y="2474638"/>
                </a:moveTo>
                <a:cubicBezTo>
                  <a:pt x="688133" y="2474638"/>
                  <a:pt x="688133" y="2474638"/>
                  <a:pt x="1287544" y="2476142"/>
                </a:cubicBezTo>
                <a:cubicBezTo>
                  <a:pt x="1325733" y="2475067"/>
                  <a:pt x="1361809" y="2496187"/>
                  <a:pt x="1380621" y="2528772"/>
                </a:cubicBezTo>
                <a:cubicBezTo>
                  <a:pt x="1380621" y="2528772"/>
                  <a:pt x="1380621" y="2528772"/>
                  <a:pt x="1680979" y="3049008"/>
                </a:cubicBezTo>
                <a:cubicBezTo>
                  <a:pt x="1700441" y="3082716"/>
                  <a:pt x="1700045" y="3123395"/>
                  <a:pt x="1680670" y="3157054"/>
                </a:cubicBezTo>
                <a:cubicBezTo>
                  <a:pt x="1680670" y="3157054"/>
                  <a:pt x="1680670" y="3157054"/>
                  <a:pt x="1381617" y="3675787"/>
                </a:cubicBezTo>
                <a:cubicBezTo>
                  <a:pt x="1363361" y="3708799"/>
                  <a:pt x="1327537" y="3729482"/>
                  <a:pt x="1289821" y="3728785"/>
                </a:cubicBezTo>
                <a:cubicBezTo>
                  <a:pt x="1289821" y="3728785"/>
                  <a:pt x="1289821" y="3728785"/>
                  <a:pt x="691058" y="3728407"/>
                </a:cubicBezTo>
                <a:cubicBezTo>
                  <a:pt x="652221" y="3728357"/>
                  <a:pt x="616793" y="3708360"/>
                  <a:pt x="597332" y="3674651"/>
                </a:cubicBezTo>
                <a:cubicBezTo>
                  <a:pt x="597332" y="3674651"/>
                  <a:pt x="597332" y="3674651"/>
                  <a:pt x="296974" y="3154416"/>
                </a:cubicBezTo>
                <a:cubicBezTo>
                  <a:pt x="278161" y="3121831"/>
                  <a:pt x="277908" y="3080029"/>
                  <a:pt x="297933" y="3047494"/>
                </a:cubicBezTo>
                <a:cubicBezTo>
                  <a:pt x="297933" y="3047494"/>
                  <a:pt x="297933" y="3047494"/>
                  <a:pt x="596337" y="2527637"/>
                </a:cubicBezTo>
                <a:cubicBezTo>
                  <a:pt x="614593" y="2494625"/>
                  <a:pt x="650416" y="2473943"/>
                  <a:pt x="688133" y="2474638"/>
                </a:cubicBezTo>
                <a:close/>
                <a:moveTo>
                  <a:pt x="2732571" y="2020011"/>
                </a:moveTo>
                <a:cubicBezTo>
                  <a:pt x="2732571" y="2020011"/>
                  <a:pt x="2732571" y="2020011"/>
                  <a:pt x="3236024" y="2021272"/>
                </a:cubicBezTo>
                <a:cubicBezTo>
                  <a:pt x="3268098" y="2020370"/>
                  <a:pt x="3298399" y="2038110"/>
                  <a:pt x="3314200" y="2065479"/>
                </a:cubicBezTo>
                <a:cubicBezTo>
                  <a:pt x="3314200" y="2065479"/>
                  <a:pt x="3314200" y="2065479"/>
                  <a:pt x="3566473" y="2502430"/>
                </a:cubicBezTo>
                <a:cubicBezTo>
                  <a:pt x="3582820" y="2530741"/>
                  <a:pt x="3582487" y="2564907"/>
                  <a:pt x="3566214" y="2593179"/>
                </a:cubicBezTo>
                <a:cubicBezTo>
                  <a:pt x="3566214" y="2593179"/>
                  <a:pt x="3566214" y="2593179"/>
                  <a:pt x="3315036" y="3028868"/>
                </a:cubicBezTo>
                <a:cubicBezTo>
                  <a:pt x="3299702" y="3056596"/>
                  <a:pt x="3269615" y="3073966"/>
                  <a:pt x="3237935" y="3073382"/>
                </a:cubicBezTo>
                <a:cubicBezTo>
                  <a:pt x="3237935" y="3073382"/>
                  <a:pt x="3237935" y="3073382"/>
                  <a:pt x="2735028" y="3073064"/>
                </a:cubicBezTo>
                <a:cubicBezTo>
                  <a:pt x="2702409" y="3073021"/>
                  <a:pt x="2672652" y="3056226"/>
                  <a:pt x="2656307" y="3027915"/>
                </a:cubicBezTo>
                <a:cubicBezTo>
                  <a:pt x="2656307" y="3027915"/>
                  <a:pt x="2656307" y="3027915"/>
                  <a:pt x="2404033" y="2590963"/>
                </a:cubicBezTo>
                <a:cubicBezTo>
                  <a:pt x="2388231" y="2563595"/>
                  <a:pt x="2388020" y="2528484"/>
                  <a:pt x="2404839" y="2501157"/>
                </a:cubicBezTo>
                <a:cubicBezTo>
                  <a:pt x="2404839" y="2501157"/>
                  <a:pt x="2404839" y="2501157"/>
                  <a:pt x="2655471" y="2064525"/>
                </a:cubicBezTo>
                <a:cubicBezTo>
                  <a:pt x="2670804" y="2036797"/>
                  <a:pt x="2700892" y="2019426"/>
                  <a:pt x="2732571" y="2020011"/>
                </a:cubicBezTo>
                <a:close/>
                <a:moveTo>
                  <a:pt x="3662925" y="0"/>
                </a:moveTo>
                <a:lnTo>
                  <a:pt x="5336547" y="0"/>
                </a:lnTo>
                <a:lnTo>
                  <a:pt x="5342959" y="11106"/>
                </a:lnTo>
                <a:cubicBezTo>
                  <a:pt x="5372852" y="62881"/>
                  <a:pt x="5492421" y="269982"/>
                  <a:pt x="5970700" y="1098387"/>
                </a:cubicBezTo>
                <a:cubicBezTo>
                  <a:pt x="6012021" y="1169956"/>
                  <a:pt x="6011183" y="1256322"/>
                  <a:pt x="5970044" y="1327785"/>
                </a:cubicBezTo>
                <a:cubicBezTo>
                  <a:pt x="5970044" y="1327785"/>
                  <a:pt x="5970044" y="1327785"/>
                  <a:pt x="5335110" y="2429135"/>
                </a:cubicBezTo>
                <a:cubicBezTo>
                  <a:pt x="5296350" y="2499226"/>
                  <a:pt x="5220291" y="2543137"/>
                  <a:pt x="5140211" y="2541659"/>
                </a:cubicBezTo>
                <a:cubicBezTo>
                  <a:pt x="5140211" y="2541659"/>
                  <a:pt x="5140211" y="2541659"/>
                  <a:pt x="3868947" y="2540855"/>
                </a:cubicBezTo>
                <a:cubicBezTo>
                  <a:pt x="3786490" y="2540750"/>
                  <a:pt x="3711273" y="2498294"/>
                  <a:pt x="3669952" y="2426726"/>
                </a:cubicBezTo>
                <a:cubicBezTo>
                  <a:pt x="3669952" y="2426726"/>
                  <a:pt x="3669952" y="2426726"/>
                  <a:pt x="3032246" y="1322186"/>
                </a:cubicBezTo>
                <a:cubicBezTo>
                  <a:pt x="2992303" y="1253003"/>
                  <a:pt x="2991768" y="1164250"/>
                  <a:pt x="3034282" y="1095172"/>
                </a:cubicBezTo>
                <a:cubicBezTo>
                  <a:pt x="3034282" y="1095172"/>
                  <a:pt x="3034282" y="1095172"/>
                  <a:pt x="3556318" y="1857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1362E-4699-426B-8D02-4F7CE6DA9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9039" y="1090549"/>
            <a:ext cx="5581001" cy="4278755"/>
            <a:chOff x="6169039" y="142050"/>
            <a:chExt cx="5581001" cy="42787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FB93E7-8C93-4FE1-953B-9F55FCCE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820162" y="-509073"/>
              <a:ext cx="4278755" cy="5581001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60422C-70D6-488F-8CE4-C3299AD79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902139" y="-425197"/>
              <a:ext cx="4114800" cy="5413248"/>
            </a:xfrm>
            <a:custGeom>
              <a:avLst/>
              <a:gdLst>
                <a:gd name="connsiteX0" fmla="*/ 4278755 w 4278755"/>
                <a:gd name="connsiteY0" fmla="*/ 309054 h 5581001"/>
                <a:gd name="connsiteX1" fmla="*/ 4278755 w 4278755"/>
                <a:gd name="connsiteY1" fmla="*/ 1005863 h 5581001"/>
                <a:gd name="connsiteX2" fmla="*/ 4278755 w 4278755"/>
                <a:gd name="connsiteY2" fmla="*/ 4575137 h 5581001"/>
                <a:gd name="connsiteX3" fmla="*/ 4278755 w 4278755"/>
                <a:gd name="connsiteY3" fmla="*/ 5271947 h 5581001"/>
                <a:gd name="connsiteX4" fmla="*/ 3969701 w 4278755"/>
                <a:gd name="connsiteY4" fmla="*/ 5581001 h 5581001"/>
                <a:gd name="connsiteX5" fmla="*/ 309054 w 4278755"/>
                <a:gd name="connsiteY5" fmla="*/ 5581001 h 5581001"/>
                <a:gd name="connsiteX6" fmla="*/ 0 w 4278755"/>
                <a:gd name="connsiteY6" fmla="*/ 5271946 h 5581001"/>
                <a:gd name="connsiteX7" fmla="*/ 0 w 4278755"/>
                <a:gd name="connsiteY7" fmla="*/ 4575136 h 5581001"/>
                <a:gd name="connsiteX8" fmla="*/ 0 w 4278755"/>
                <a:gd name="connsiteY8" fmla="*/ 1005863 h 5581001"/>
                <a:gd name="connsiteX9" fmla="*/ 0 w 4278755"/>
                <a:gd name="connsiteY9" fmla="*/ 309054 h 5581001"/>
                <a:gd name="connsiteX10" fmla="*/ 309054 w 4278755"/>
                <a:gd name="connsiteY10" fmla="*/ 0 h 5581001"/>
                <a:gd name="connsiteX11" fmla="*/ 3969701 w 4278755"/>
                <a:gd name="connsiteY11" fmla="*/ 0 h 55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8755" h="5581001">
                  <a:moveTo>
                    <a:pt x="4278755" y="309054"/>
                  </a:moveTo>
                  <a:lnTo>
                    <a:pt x="4278755" y="1005863"/>
                  </a:lnTo>
                  <a:lnTo>
                    <a:pt x="4278755" y="4575137"/>
                  </a:lnTo>
                  <a:lnTo>
                    <a:pt x="4278755" y="5271947"/>
                  </a:lnTo>
                  <a:lnTo>
                    <a:pt x="3969701" y="5581001"/>
                  </a:lnTo>
                  <a:lnTo>
                    <a:pt x="309054" y="5581001"/>
                  </a:lnTo>
                  <a:lnTo>
                    <a:pt x="0" y="5271946"/>
                  </a:lnTo>
                  <a:lnTo>
                    <a:pt x="0" y="4575136"/>
                  </a:lnTo>
                  <a:lnTo>
                    <a:pt x="0" y="1005863"/>
                  </a:lnTo>
                  <a:lnTo>
                    <a:pt x="0" y="309054"/>
                  </a:lnTo>
                  <a:lnTo>
                    <a:pt x="309054" y="0"/>
                  </a:lnTo>
                  <a:lnTo>
                    <a:pt x="3969701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D5AE7B-7DDA-4FD2-8ACD-A126A4F0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184" y="1432731"/>
            <a:ext cx="4779647" cy="1240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A430-82D8-48C0-9436-3D5D3020B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9826" y="2754916"/>
            <a:ext cx="4778006" cy="22619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Player focused.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Niche market focused.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"Features they want" specifically and exclusively.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Streamlined development for the audience.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8DD8C0-059D-4E5D-8C12-A3521F21C4D6}"/>
              </a:ext>
            </a:extLst>
          </p:cNvPr>
          <p:cNvSpPr>
            <a:spLocks noGrp="1"/>
          </p:cNvSpPr>
          <p:nvPr/>
        </p:nvSpPr>
        <p:spPr>
          <a:xfrm>
            <a:off x="128910" y="1093526"/>
            <a:ext cx="5747795" cy="427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Biome"/>
                <a:cs typeface="Calibri"/>
              </a:rPr>
              <a:t>Developing games for underserved communities and audiences with the features they want, for the platforms they use, and with the quality they deserve.</a:t>
            </a:r>
            <a:endParaRPr lang="en-US">
              <a:latin typeface="Biome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37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E6E2D-3EC7-4F82-9ED3-B1ADD7FE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Capability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B6CFC5-9687-4E4D-88D7-8089762C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43394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19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CA9B-D60F-4FC3-852E-907319E6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Concerns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36BD3-37F2-4204-BB5B-1A3B13038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94799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3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C9F0-CFE1-4B9A-8538-19270684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  <a:cs typeface="Calibri Light"/>
              </a:rPr>
              <a:t>Communications Plan</a:t>
            </a:r>
            <a:endParaRPr lang="en-US" sz="41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2EAD0-97EB-4C06-8D01-B8278B05D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0945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28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3B506-C19D-4982-98DF-776933C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Goals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58CFE-CE63-4C4E-BA45-5711D8C25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8220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6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1FDD4170-B304-4A96-80C6-DA77464F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01" y="1112293"/>
            <a:ext cx="4482828" cy="4633414"/>
          </a:xfrm>
          <a:prstGeom prst="rect">
            <a:avLst/>
          </a:prstGeom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6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Strategic Plan</vt:lpstr>
      <vt:lpstr>Introduction</vt:lpstr>
      <vt:lpstr>Vision</vt:lpstr>
      <vt:lpstr>Mission</vt:lpstr>
      <vt:lpstr>Capability</vt:lpstr>
      <vt:lpstr>Concerns</vt:lpstr>
      <vt:lpstr>Communications Plan</vt:lpstr>
      <vt:lpstr>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2021-10-23T23:23:27Z</dcterms:created>
  <dcterms:modified xsi:type="dcterms:W3CDTF">2021-10-23T23:39:23Z</dcterms:modified>
</cp:coreProperties>
</file>