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CD93-C41A-4A3A-ABC6-EB08166C34EB}" v="303" dt="2021-12-09T04:16:10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62D90-3F7B-4212-B052-C552AB960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413E65-565B-4D1B-8D91-1C9960B7B69B}">
      <dgm:prSet/>
      <dgm:spPr/>
      <dgm:t>
        <a:bodyPr/>
        <a:lstStyle/>
        <a:p>
          <a:r>
            <a:rPr lang="en-US" dirty="0"/>
            <a:t>Turn-Based Game Framework</a:t>
          </a:r>
        </a:p>
      </dgm:t>
    </dgm:pt>
    <dgm:pt modelId="{3B6055EA-B98A-4158-ADF7-660BF01EE572}" type="parTrans" cxnId="{363C3BA6-2AAB-414E-A421-62A39844AF51}">
      <dgm:prSet/>
      <dgm:spPr/>
      <dgm:t>
        <a:bodyPr/>
        <a:lstStyle/>
        <a:p>
          <a:endParaRPr lang="en-US"/>
        </a:p>
      </dgm:t>
    </dgm:pt>
    <dgm:pt modelId="{F37269C1-530E-463B-9E89-822A79CE2E49}" type="sibTrans" cxnId="{363C3BA6-2AAB-414E-A421-62A39844AF51}">
      <dgm:prSet/>
      <dgm:spPr/>
      <dgm:t>
        <a:bodyPr/>
        <a:lstStyle/>
        <a:p>
          <a:endParaRPr lang="en-US"/>
        </a:p>
      </dgm:t>
    </dgm:pt>
    <dgm:pt modelId="{DFCDF80F-9085-4F8C-8311-26214879D78A}">
      <dgm:prSet/>
      <dgm:spPr/>
      <dgm:t>
        <a:bodyPr/>
        <a:lstStyle/>
        <a:p>
          <a:r>
            <a:rPr lang="en-US" dirty="0"/>
            <a:t>Cross-Platform</a:t>
          </a:r>
        </a:p>
      </dgm:t>
    </dgm:pt>
    <dgm:pt modelId="{1F6E0FF4-3267-42A7-9BBB-AB8612827091}" type="parTrans" cxnId="{9FEBD088-641F-4E5E-B965-7A2CF6EA868A}">
      <dgm:prSet/>
      <dgm:spPr/>
      <dgm:t>
        <a:bodyPr/>
        <a:lstStyle/>
        <a:p>
          <a:endParaRPr lang="en-US"/>
        </a:p>
      </dgm:t>
    </dgm:pt>
    <dgm:pt modelId="{B6912E2C-E973-4EFB-99BD-572A60EB42FB}" type="sibTrans" cxnId="{9FEBD088-641F-4E5E-B965-7A2CF6EA868A}">
      <dgm:prSet/>
      <dgm:spPr/>
      <dgm:t>
        <a:bodyPr/>
        <a:lstStyle/>
        <a:p>
          <a:endParaRPr lang="en-US"/>
        </a:p>
      </dgm:t>
    </dgm:pt>
    <dgm:pt modelId="{133083B1-CEBD-410D-B132-AA1F0545D19F}">
      <dgm:prSet/>
      <dgm:spPr/>
      <dgm:t>
        <a:bodyPr/>
        <a:lstStyle/>
        <a:p>
          <a:r>
            <a:rPr lang="en-US" dirty="0"/>
            <a:t>Genre-Agnostic</a:t>
          </a:r>
        </a:p>
      </dgm:t>
    </dgm:pt>
    <dgm:pt modelId="{30504A6D-0541-461B-AF63-496C1362838E}" type="parTrans" cxnId="{E7656758-1391-47DA-8865-4144D03AFEC2}">
      <dgm:prSet/>
      <dgm:spPr/>
      <dgm:t>
        <a:bodyPr/>
        <a:lstStyle/>
        <a:p>
          <a:endParaRPr lang="en-US"/>
        </a:p>
      </dgm:t>
    </dgm:pt>
    <dgm:pt modelId="{E23BCEE8-474D-4974-B4D7-99027CE3649A}" type="sibTrans" cxnId="{E7656758-1391-47DA-8865-4144D03AFEC2}">
      <dgm:prSet/>
      <dgm:spPr/>
      <dgm:t>
        <a:bodyPr/>
        <a:lstStyle/>
        <a:p>
          <a:endParaRPr lang="en-US"/>
        </a:p>
      </dgm:t>
    </dgm:pt>
    <dgm:pt modelId="{1A0A10FF-B205-44CD-A9E9-154D95984F09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Highly Modular</a:t>
          </a:r>
        </a:p>
      </dgm:t>
    </dgm:pt>
    <dgm:pt modelId="{3D4C93EC-99F4-478D-B68C-4E9CF33505B4}" type="parTrans" cxnId="{F63F9940-B0B7-4282-829C-7C4F7C7C5DA5}">
      <dgm:prSet/>
      <dgm:spPr/>
    </dgm:pt>
    <dgm:pt modelId="{F6E45506-9F4A-4D05-B802-9426AF2A285C}" type="sibTrans" cxnId="{F63F9940-B0B7-4282-829C-7C4F7C7C5DA5}">
      <dgm:prSet/>
      <dgm:spPr/>
    </dgm:pt>
    <dgm:pt modelId="{C1B5D814-ACCF-44CF-B78B-A8273661E5FA}" type="pres">
      <dgm:prSet presAssocID="{07A62D90-3F7B-4212-B052-C552AB960379}" presName="linear" presStyleCnt="0">
        <dgm:presLayoutVars>
          <dgm:animLvl val="lvl"/>
          <dgm:resizeHandles val="exact"/>
        </dgm:presLayoutVars>
      </dgm:prSet>
      <dgm:spPr/>
    </dgm:pt>
    <dgm:pt modelId="{EFA652AD-621C-4B7D-8434-BC2744DEF7D2}" type="pres">
      <dgm:prSet presAssocID="{70413E65-565B-4D1B-8D91-1C9960B7B6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1533C1-0D64-4FE0-A2F5-196AA30559F1}" type="pres">
      <dgm:prSet presAssocID="{F37269C1-530E-463B-9E89-822A79CE2E49}" presName="spacer" presStyleCnt="0"/>
      <dgm:spPr/>
    </dgm:pt>
    <dgm:pt modelId="{5074B52F-8818-4AE5-9059-8521BD07A328}" type="pres">
      <dgm:prSet presAssocID="{DFCDF80F-9085-4F8C-8311-26214879D7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746390-BAE8-4046-9097-7EEFBDAF0505}" type="pres">
      <dgm:prSet presAssocID="{B6912E2C-E973-4EFB-99BD-572A60EB42FB}" presName="spacer" presStyleCnt="0"/>
      <dgm:spPr/>
    </dgm:pt>
    <dgm:pt modelId="{C05578F7-D913-4B2E-B76B-D3CC3F402BAF}" type="pres">
      <dgm:prSet presAssocID="{133083B1-CEBD-410D-B132-AA1F0545D1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F2A656-097D-497A-B18B-E073ECB53865}" type="pres">
      <dgm:prSet presAssocID="{E23BCEE8-474D-4974-B4D7-99027CE3649A}" presName="spacer" presStyleCnt="0"/>
      <dgm:spPr/>
    </dgm:pt>
    <dgm:pt modelId="{D17E0A28-315D-4809-B5B5-1239CFACE66C}" type="pres">
      <dgm:prSet presAssocID="{1A0A10FF-B205-44CD-A9E9-154D95984F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373716-318C-433A-A914-56A50C29D938}" type="presOf" srcId="{07A62D90-3F7B-4212-B052-C552AB960379}" destId="{C1B5D814-ACCF-44CF-B78B-A8273661E5FA}" srcOrd="0" destOrd="0" presId="urn:microsoft.com/office/officeart/2005/8/layout/vList2"/>
    <dgm:cxn modelId="{F63F9940-B0B7-4282-829C-7C4F7C7C5DA5}" srcId="{07A62D90-3F7B-4212-B052-C552AB960379}" destId="{1A0A10FF-B205-44CD-A9E9-154D95984F09}" srcOrd="3" destOrd="0" parTransId="{3D4C93EC-99F4-478D-B68C-4E9CF33505B4}" sibTransId="{F6E45506-9F4A-4D05-B802-9426AF2A285C}"/>
    <dgm:cxn modelId="{350ED967-415F-4970-8445-A1DD4496B9AC}" type="presOf" srcId="{133083B1-CEBD-410D-B132-AA1F0545D19F}" destId="{C05578F7-D913-4B2E-B76B-D3CC3F402BAF}" srcOrd="0" destOrd="0" presId="urn:microsoft.com/office/officeart/2005/8/layout/vList2"/>
    <dgm:cxn modelId="{E7656758-1391-47DA-8865-4144D03AFEC2}" srcId="{07A62D90-3F7B-4212-B052-C552AB960379}" destId="{133083B1-CEBD-410D-B132-AA1F0545D19F}" srcOrd="2" destOrd="0" parTransId="{30504A6D-0541-461B-AF63-496C1362838E}" sibTransId="{E23BCEE8-474D-4974-B4D7-99027CE3649A}"/>
    <dgm:cxn modelId="{9FEBD088-641F-4E5E-B965-7A2CF6EA868A}" srcId="{07A62D90-3F7B-4212-B052-C552AB960379}" destId="{DFCDF80F-9085-4F8C-8311-26214879D78A}" srcOrd="1" destOrd="0" parTransId="{1F6E0FF4-3267-42A7-9BBB-AB8612827091}" sibTransId="{B6912E2C-E973-4EFB-99BD-572A60EB42FB}"/>
    <dgm:cxn modelId="{363C3BA6-2AAB-414E-A421-62A39844AF51}" srcId="{07A62D90-3F7B-4212-B052-C552AB960379}" destId="{70413E65-565B-4D1B-8D91-1C9960B7B69B}" srcOrd="0" destOrd="0" parTransId="{3B6055EA-B98A-4158-ADF7-660BF01EE572}" sibTransId="{F37269C1-530E-463B-9E89-822A79CE2E49}"/>
    <dgm:cxn modelId="{3E4230AD-58A9-40DB-89B3-7363F75E6954}" type="presOf" srcId="{1A0A10FF-B205-44CD-A9E9-154D95984F09}" destId="{D17E0A28-315D-4809-B5B5-1239CFACE66C}" srcOrd="0" destOrd="0" presId="urn:microsoft.com/office/officeart/2005/8/layout/vList2"/>
    <dgm:cxn modelId="{3EF665B9-4254-4ADB-A05A-96A66557E031}" type="presOf" srcId="{70413E65-565B-4D1B-8D91-1C9960B7B69B}" destId="{EFA652AD-621C-4B7D-8434-BC2744DEF7D2}" srcOrd="0" destOrd="0" presId="urn:microsoft.com/office/officeart/2005/8/layout/vList2"/>
    <dgm:cxn modelId="{053E30C3-2111-47DC-89DC-5022F37728BB}" type="presOf" srcId="{DFCDF80F-9085-4F8C-8311-26214879D78A}" destId="{5074B52F-8818-4AE5-9059-8521BD07A328}" srcOrd="0" destOrd="0" presId="urn:microsoft.com/office/officeart/2005/8/layout/vList2"/>
    <dgm:cxn modelId="{6E5854AC-3A75-4623-909B-652C682288D8}" type="presParOf" srcId="{C1B5D814-ACCF-44CF-B78B-A8273661E5FA}" destId="{EFA652AD-621C-4B7D-8434-BC2744DEF7D2}" srcOrd="0" destOrd="0" presId="urn:microsoft.com/office/officeart/2005/8/layout/vList2"/>
    <dgm:cxn modelId="{4E91DFF5-655A-482E-B04B-1127D9D779B4}" type="presParOf" srcId="{C1B5D814-ACCF-44CF-B78B-A8273661E5FA}" destId="{E81533C1-0D64-4FE0-A2F5-196AA30559F1}" srcOrd="1" destOrd="0" presId="urn:microsoft.com/office/officeart/2005/8/layout/vList2"/>
    <dgm:cxn modelId="{AD2DFC4F-1525-4119-B4E6-C1B1FE7B362A}" type="presParOf" srcId="{C1B5D814-ACCF-44CF-B78B-A8273661E5FA}" destId="{5074B52F-8818-4AE5-9059-8521BD07A328}" srcOrd="2" destOrd="0" presId="urn:microsoft.com/office/officeart/2005/8/layout/vList2"/>
    <dgm:cxn modelId="{BF3F41E4-443E-45AB-9321-B45535E4E4A0}" type="presParOf" srcId="{C1B5D814-ACCF-44CF-B78B-A8273661E5FA}" destId="{CF746390-BAE8-4046-9097-7EEFBDAF0505}" srcOrd="3" destOrd="0" presId="urn:microsoft.com/office/officeart/2005/8/layout/vList2"/>
    <dgm:cxn modelId="{4A7704D9-730D-47D2-9336-BDAADFEA34C6}" type="presParOf" srcId="{C1B5D814-ACCF-44CF-B78B-A8273661E5FA}" destId="{C05578F7-D913-4B2E-B76B-D3CC3F402BAF}" srcOrd="4" destOrd="0" presId="urn:microsoft.com/office/officeart/2005/8/layout/vList2"/>
    <dgm:cxn modelId="{5C6C4E52-20A5-4977-B410-9D4EB84F47E6}" type="presParOf" srcId="{C1B5D814-ACCF-44CF-B78B-A8273661E5FA}" destId="{60F2A656-097D-497A-B18B-E073ECB53865}" srcOrd="5" destOrd="0" presId="urn:microsoft.com/office/officeart/2005/8/layout/vList2"/>
    <dgm:cxn modelId="{03EEC414-A75F-42EC-B9F0-0C213F1BF083}" type="presParOf" srcId="{C1B5D814-ACCF-44CF-B78B-A8273661E5FA}" destId="{D17E0A28-315D-4809-B5B5-1239CFACE6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62D90-3F7B-4212-B052-C552AB960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0A10FF-B205-44CD-A9E9-154D95984F09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Few Cross-Platform</a:t>
          </a:r>
        </a:p>
      </dgm:t>
    </dgm:pt>
    <dgm:pt modelId="{3D4C93EC-99F4-478D-B68C-4E9CF33505B4}" type="parTrans" cxnId="{F63F9940-B0B7-4282-829C-7C4F7C7C5DA5}">
      <dgm:prSet/>
      <dgm:spPr/>
    </dgm:pt>
    <dgm:pt modelId="{F6E45506-9F4A-4D05-B802-9426AF2A285C}" type="sibTrans" cxnId="{F63F9940-B0B7-4282-829C-7C4F7C7C5DA5}">
      <dgm:prSet/>
      <dgm:spPr/>
    </dgm:pt>
    <dgm:pt modelId="{DCC7CD13-C03D-41B5-8B12-463855499F75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Nothing Genre-Agnostic</a:t>
          </a:r>
          <a:endParaRPr lang="en-US" dirty="0"/>
        </a:p>
      </dgm:t>
    </dgm:pt>
    <dgm:pt modelId="{2B73614D-5671-4BFC-BB06-9D86FB0C9555}" type="parTrans" cxnId="{1F47E7F4-7EB7-439D-85B8-C679CCAC9662}">
      <dgm:prSet/>
      <dgm:spPr/>
    </dgm:pt>
    <dgm:pt modelId="{09545C77-A0F1-44BE-89B3-7757B620823B}" type="sibTrans" cxnId="{1F47E7F4-7EB7-439D-85B8-C679CCAC9662}">
      <dgm:prSet/>
      <dgm:spPr/>
    </dgm:pt>
    <dgm:pt modelId="{C1B5D814-ACCF-44CF-B78B-A8273661E5FA}" type="pres">
      <dgm:prSet presAssocID="{07A62D90-3F7B-4212-B052-C552AB960379}" presName="linear" presStyleCnt="0">
        <dgm:presLayoutVars>
          <dgm:animLvl val="lvl"/>
          <dgm:resizeHandles val="exact"/>
        </dgm:presLayoutVars>
      </dgm:prSet>
      <dgm:spPr/>
    </dgm:pt>
    <dgm:pt modelId="{D17E0A28-315D-4809-B5B5-1239CFACE66C}" type="pres">
      <dgm:prSet presAssocID="{1A0A10FF-B205-44CD-A9E9-154D95984F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712319-B4D6-4B1F-B607-D004A6A1B293}" type="pres">
      <dgm:prSet presAssocID="{F6E45506-9F4A-4D05-B802-9426AF2A285C}" presName="spacer" presStyleCnt="0"/>
      <dgm:spPr/>
    </dgm:pt>
    <dgm:pt modelId="{853DB0B7-DEA1-4F37-B1B5-6476FBDC9485}" type="pres">
      <dgm:prSet presAssocID="{DCC7CD13-C03D-41B5-8B12-463855499F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373716-318C-433A-A914-56A50C29D938}" type="presOf" srcId="{07A62D90-3F7B-4212-B052-C552AB960379}" destId="{C1B5D814-ACCF-44CF-B78B-A8273661E5FA}" srcOrd="0" destOrd="0" presId="urn:microsoft.com/office/officeart/2005/8/layout/vList2"/>
    <dgm:cxn modelId="{F63F9940-B0B7-4282-829C-7C4F7C7C5DA5}" srcId="{07A62D90-3F7B-4212-B052-C552AB960379}" destId="{1A0A10FF-B205-44CD-A9E9-154D95984F09}" srcOrd="0" destOrd="0" parTransId="{3D4C93EC-99F4-478D-B68C-4E9CF33505B4}" sibTransId="{F6E45506-9F4A-4D05-B802-9426AF2A285C}"/>
    <dgm:cxn modelId="{054E0E9D-BEB8-4728-A13A-814AF4619961}" type="presOf" srcId="{1A0A10FF-B205-44CD-A9E9-154D95984F09}" destId="{D17E0A28-315D-4809-B5B5-1239CFACE66C}" srcOrd="0" destOrd="0" presId="urn:microsoft.com/office/officeart/2005/8/layout/vList2"/>
    <dgm:cxn modelId="{DC626BE8-8616-494E-9471-2CE91CE7A40E}" type="presOf" srcId="{DCC7CD13-C03D-41B5-8B12-463855499F75}" destId="{853DB0B7-DEA1-4F37-B1B5-6476FBDC9485}" srcOrd="0" destOrd="0" presId="urn:microsoft.com/office/officeart/2005/8/layout/vList2"/>
    <dgm:cxn modelId="{1F47E7F4-7EB7-439D-85B8-C679CCAC9662}" srcId="{07A62D90-3F7B-4212-B052-C552AB960379}" destId="{DCC7CD13-C03D-41B5-8B12-463855499F75}" srcOrd="1" destOrd="0" parTransId="{2B73614D-5671-4BFC-BB06-9D86FB0C9555}" sibTransId="{09545C77-A0F1-44BE-89B3-7757B620823B}"/>
    <dgm:cxn modelId="{280D1E3C-70E6-4AA3-AD46-C656891C6D5A}" type="presParOf" srcId="{C1B5D814-ACCF-44CF-B78B-A8273661E5FA}" destId="{D17E0A28-315D-4809-B5B5-1239CFACE66C}" srcOrd="0" destOrd="0" presId="urn:microsoft.com/office/officeart/2005/8/layout/vList2"/>
    <dgm:cxn modelId="{AFF8E83A-EA18-4FFD-8C72-3D083D786BE0}" type="presParOf" srcId="{C1B5D814-ACCF-44CF-B78B-A8273661E5FA}" destId="{64712319-B4D6-4B1F-B607-D004A6A1B293}" srcOrd="1" destOrd="0" presId="urn:microsoft.com/office/officeart/2005/8/layout/vList2"/>
    <dgm:cxn modelId="{63160FCE-DE59-4551-9CE3-B811754C28E5}" type="presParOf" srcId="{C1B5D814-ACCF-44CF-B78B-A8273661E5FA}" destId="{853DB0B7-DEA1-4F37-B1B5-6476FBDC94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A62D90-3F7B-4212-B052-C552AB960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C7CD13-C03D-41B5-8B12-463855499F75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.NET Core</a:t>
          </a:r>
          <a:endParaRPr lang="en-US" dirty="0"/>
        </a:p>
      </dgm:t>
    </dgm:pt>
    <dgm:pt modelId="{2B73614D-5671-4BFC-BB06-9D86FB0C9555}" type="parTrans" cxnId="{1F47E7F4-7EB7-439D-85B8-C679CCAC9662}">
      <dgm:prSet/>
      <dgm:spPr/>
    </dgm:pt>
    <dgm:pt modelId="{09545C77-A0F1-44BE-89B3-7757B620823B}" type="sibTrans" cxnId="{1F47E7F4-7EB7-439D-85B8-C679CCAC9662}">
      <dgm:prSet/>
      <dgm:spPr/>
    </dgm:pt>
    <dgm:pt modelId="{91FD4DC5-F330-4AF5-9C16-9FE13B6FBCB7}">
      <dgm:prSet phldr="0"/>
      <dgm:spPr/>
      <dgm:t>
        <a:bodyPr/>
        <a:lstStyle/>
        <a:p>
          <a:r>
            <a:rPr lang="en-US" dirty="0">
              <a:latin typeface="Century Gothic" panose="020B0502020202020204"/>
            </a:rPr>
            <a:t>Multi-Threaded</a:t>
          </a:r>
        </a:p>
      </dgm:t>
    </dgm:pt>
    <dgm:pt modelId="{7BD83A63-A44B-4E96-B452-6B260F20FCDD}" type="parTrans" cxnId="{02BA7A93-004E-424E-B982-FEE14F6DEF68}">
      <dgm:prSet/>
      <dgm:spPr/>
    </dgm:pt>
    <dgm:pt modelId="{17274FF8-C19B-4AB2-88DA-2C9B71BCDE9F}" type="sibTrans" cxnId="{02BA7A93-004E-424E-B982-FEE14F6DEF68}">
      <dgm:prSet/>
      <dgm:spPr/>
    </dgm:pt>
    <dgm:pt modelId="{D245C7D7-B899-4769-90C7-67DCAED1F6A8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Software Patterns</a:t>
          </a:r>
        </a:p>
      </dgm:t>
    </dgm:pt>
    <dgm:pt modelId="{DBCB7A30-A179-48C0-94C9-158DDA25225D}" type="parTrans" cxnId="{61D95B14-D8B5-4B62-8983-AE50F32E2C3F}">
      <dgm:prSet/>
      <dgm:spPr/>
    </dgm:pt>
    <dgm:pt modelId="{23502120-3C7E-41E2-B746-6DE4565C8377}" type="sibTrans" cxnId="{61D95B14-D8B5-4B62-8983-AE50F32E2C3F}">
      <dgm:prSet/>
      <dgm:spPr/>
    </dgm:pt>
    <dgm:pt modelId="{C1B5D814-ACCF-44CF-B78B-A8273661E5FA}" type="pres">
      <dgm:prSet presAssocID="{07A62D90-3F7B-4212-B052-C552AB960379}" presName="linear" presStyleCnt="0">
        <dgm:presLayoutVars>
          <dgm:animLvl val="lvl"/>
          <dgm:resizeHandles val="exact"/>
        </dgm:presLayoutVars>
      </dgm:prSet>
      <dgm:spPr/>
    </dgm:pt>
    <dgm:pt modelId="{853DB0B7-DEA1-4F37-B1B5-6476FBDC9485}" type="pres">
      <dgm:prSet presAssocID="{DCC7CD13-C03D-41B5-8B12-463855499F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7692B3-1E02-43E1-94CB-105F314D9D37}" type="pres">
      <dgm:prSet presAssocID="{09545C77-A0F1-44BE-89B3-7757B620823B}" presName="spacer" presStyleCnt="0"/>
      <dgm:spPr/>
    </dgm:pt>
    <dgm:pt modelId="{65F3108E-DFDA-4E53-B439-5C72D03FF311}" type="pres">
      <dgm:prSet presAssocID="{91FD4DC5-F330-4AF5-9C16-9FE13B6FBC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7DA79B-BA9C-4CAB-8963-E4E3CFE5536A}" type="pres">
      <dgm:prSet presAssocID="{17274FF8-C19B-4AB2-88DA-2C9B71BCDE9F}" presName="spacer" presStyleCnt="0"/>
      <dgm:spPr/>
    </dgm:pt>
    <dgm:pt modelId="{B61554DB-669E-4E3F-A6F1-0EE355884F20}" type="pres">
      <dgm:prSet presAssocID="{D245C7D7-B899-4769-90C7-67DCAED1F6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D95B14-D8B5-4B62-8983-AE50F32E2C3F}" srcId="{07A62D90-3F7B-4212-B052-C552AB960379}" destId="{D245C7D7-B899-4769-90C7-67DCAED1F6A8}" srcOrd="2" destOrd="0" parTransId="{DBCB7A30-A179-48C0-94C9-158DDA25225D}" sibTransId="{23502120-3C7E-41E2-B746-6DE4565C8377}"/>
    <dgm:cxn modelId="{81373716-318C-433A-A914-56A50C29D938}" type="presOf" srcId="{07A62D90-3F7B-4212-B052-C552AB960379}" destId="{C1B5D814-ACCF-44CF-B78B-A8273661E5FA}" srcOrd="0" destOrd="0" presId="urn:microsoft.com/office/officeart/2005/8/layout/vList2"/>
    <dgm:cxn modelId="{02BA7A93-004E-424E-B982-FEE14F6DEF68}" srcId="{07A62D90-3F7B-4212-B052-C552AB960379}" destId="{91FD4DC5-F330-4AF5-9C16-9FE13B6FBCB7}" srcOrd="1" destOrd="0" parTransId="{7BD83A63-A44B-4E96-B452-6B260F20FCDD}" sibTransId="{17274FF8-C19B-4AB2-88DA-2C9B71BCDE9F}"/>
    <dgm:cxn modelId="{8F1B1999-4EE8-46A1-A916-90E1A03CD9A2}" type="presOf" srcId="{DCC7CD13-C03D-41B5-8B12-463855499F75}" destId="{853DB0B7-DEA1-4F37-B1B5-6476FBDC9485}" srcOrd="0" destOrd="0" presId="urn:microsoft.com/office/officeart/2005/8/layout/vList2"/>
    <dgm:cxn modelId="{AC1857B4-59F1-4BCA-9E8B-547A8751AA49}" type="presOf" srcId="{D245C7D7-B899-4769-90C7-67DCAED1F6A8}" destId="{B61554DB-669E-4E3F-A6F1-0EE355884F20}" srcOrd="0" destOrd="0" presId="urn:microsoft.com/office/officeart/2005/8/layout/vList2"/>
    <dgm:cxn modelId="{1F47E7F4-7EB7-439D-85B8-C679CCAC9662}" srcId="{07A62D90-3F7B-4212-B052-C552AB960379}" destId="{DCC7CD13-C03D-41B5-8B12-463855499F75}" srcOrd="0" destOrd="0" parTransId="{2B73614D-5671-4BFC-BB06-9D86FB0C9555}" sibTransId="{09545C77-A0F1-44BE-89B3-7757B620823B}"/>
    <dgm:cxn modelId="{17E20CFA-290B-4051-BB84-1EFD40C850F3}" type="presOf" srcId="{91FD4DC5-F330-4AF5-9C16-9FE13B6FBCB7}" destId="{65F3108E-DFDA-4E53-B439-5C72D03FF311}" srcOrd="0" destOrd="0" presId="urn:microsoft.com/office/officeart/2005/8/layout/vList2"/>
    <dgm:cxn modelId="{DE1F56E8-9475-42D3-8510-6FD0EB715D54}" type="presParOf" srcId="{C1B5D814-ACCF-44CF-B78B-A8273661E5FA}" destId="{853DB0B7-DEA1-4F37-B1B5-6476FBDC9485}" srcOrd="0" destOrd="0" presId="urn:microsoft.com/office/officeart/2005/8/layout/vList2"/>
    <dgm:cxn modelId="{E42469D7-97CD-4FFF-8F23-5D6DB6DBCEA5}" type="presParOf" srcId="{C1B5D814-ACCF-44CF-B78B-A8273661E5FA}" destId="{347692B3-1E02-43E1-94CB-105F314D9D37}" srcOrd="1" destOrd="0" presId="urn:microsoft.com/office/officeart/2005/8/layout/vList2"/>
    <dgm:cxn modelId="{64A1850D-845F-49B4-83ED-746EAD693038}" type="presParOf" srcId="{C1B5D814-ACCF-44CF-B78B-A8273661E5FA}" destId="{65F3108E-DFDA-4E53-B439-5C72D03FF311}" srcOrd="2" destOrd="0" presId="urn:microsoft.com/office/officeart/2005/8/layout/vList2"/>
    <dgm:cxn modelId="{491D170F-B2B8-427B-A2C2-98CD0E850C90}" type="presParOf" srcId="{C1B5D814-ACCF-44CF-B78B-A8273661E5FA}" destId="{777DA79B-BA9C-4CAB-8963-E4E3CFE5536A}" srcOrd="3" destOrd="0" presId="urn:microsoft.com/office/officeart/2005/8/layout/vList2"/>
    <dgm:cxn modelId="{E75A0DAB-65A5-46EB-9CD9-179A0AA7D576}" type="presParOf" srcId="{C1B5D814-ACCF-44CF-B78B-A8273661E5FA}" destId="{B61554DB-669E-4E3F-A6F1-0EE355884F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693F16-B32B-4B6A-BE6B-D579B1BC6F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8633D1-21CF-4CC1-85BB-EC15B0AD32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Entities</a:t>
          </a:r>
        </a:p>
      </dgm:t>
    </dgm:pt>
    <dgm:pt modelId="{C81050FF-E3D1-42EE-B631-C9E8C1C8B7E3}" type="parTrans" cxnId="{B9B395B5-B06E-4EF9-A2B0-513D5442EC2E}">
      <dgm:prSet/>
      <dgm:spPr/>
      <dgm:t>
        <a:bodyPr/>
        <a:lstStyle/>
        <a:p>
          <a:endParaRPr lang="en-US"/>
        </a:p>
      </dgm:t>
    </dgm:pt>
    <dgm:pt modelId="{32F5BF85-16E3-45AD-AD09-0F2D39EFF70B}" type="sibTrans" cxnId="{B9B395B5-B06E-4EF9-A2B0-513D5442EC2E}">
      <dgm:prSet/>
      <dgm:spPr/>
      <dgm:t>
        <a:bodyPr/>
        <a:lstStyle/>
        <a:p>
          <a:endParaRPr lang="en-US"/>
        </a:p>
      </dgm:t>
    </dgm:pt>
    <dgm:pt modelId="{1F3A8B5E-E117-40EE-827D-42CC166A5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Pieces</a:t>
          </a:r>
          <a:endParaRPr lang="en-US" dirty="0"/>
        </a:p>
      </dgm:t>
    </dgm:pt>
    <dgm:pt modelId="{597182F1-2C2F-4C69-9350-916998BDA07F}" type="parTrans" cxnId="{263F543E-799A-4FFE-86F0-84002A211372}">
      <dgm:prSet/>
      <dgm:spPr/>
      <dgm:t>
        <a:bodyPr/>
        <a:lstStyle/>
        <a:p>
          <a:endParaRPr lang="en-US"/>
        </a:p>
      </dgm:t>
    </dgm:pt>
    <dgm:pt modelId="{AE772313-9BA8-4DC0-8BF4-4FA0D0340AF5}" type="sibTrans" cxnId="{263F543E-799A-4FFE-86F0-84002A211372}">
      <dgm:prSet/>
      <dgm:spPr/>
      <dgm:t>
        <a:bodyPr/>
        <a:lstStyle/>
        <a:p>
          <a:endParaRPr lang="en-US"/>
        </a:p>
      </dgm:t>
    </dgm:pt>
    <dgm:pt modelId="{710403C5-0310-4DE9-BFF4-70147287B0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Actors</a:t>
          </a:r>
        </a:p>
      </dgm:t>
    </dgm:pt>
    <dgm:pt modelId="{E85401AB-AA91-44D0-815C-D8EB9746E1B3}" type="parTrans" cxnId="{6A1489DB-1CF8-47FE-8D6F-A2C46E56BA13}">
      <dgm:prSet/>
      <dgm:spPr/>
      <dgm:t>
        <a:bodyPr/>
        <a:lstStyle/>
        <a:p>
          <a:endParaRPr lang="en-US"/>
        </a:p>
      </dgm:t>
    </dgm:pt>
    <dgm:pt modelId="{3C881F5F-B028-4A22-9FC2-E3DF1316EA5D}" type="sibTrans" cxnId="{6A1489DB-1CF8-47FE-8D6F-A2C46E56BA13}">
      <dgm:prSet/>
      <dgm:spPr/>
      <dgm:t>
        <a:bodyPr/>
        <a:lstStyle/>
        <a:p>
          <a:endParaRPr lang="en-US"/>
        </a:p>
      </dgm:t>
    </dgm:pt>
    <dgm:pt modelId="{676B410F-8720-4636-B395-BE388D07B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Players</a:t>
          </a:r>
        </a:p>
      </dgm:t>
    </dgm:pt>
    <dgm:pt modelId="{D5E68575-7A14-484A-AF35-A523F12BF2F4}" type="parTrans" cxnId="{DFAC9721-E4D6-4FC4-9957-33D056786D86}">
      <dgm:prSet/>
      <dgm:spPr/>
      <dgm:t>
        <a:bodyPr/>
        <a:lstStyle/>
        <a:p>
          <a:endParaRPr lang="en-US"/>
        </a:p>
      </dgm:t>
    </dgm:pt>
    <dgm:pt modelId="{BEFADCB3-1EA9-4ABA-822D-99442F98B0FF}" type="sibTrans" cxnId="{DFAC9721-E4D6-4FC4-9957-33D056786D86}">
      <dgm:prSet/>
      <dgm:spPr/>
      <dgm:t>
        <a:bodyPr/>
        <a:lstStyle/>
        <a:p>
          <a:endParaRPr lang="en-US"/>
        </a:p>
      </dgm:t>
    </dgm:pt>
    <dgm:pt modelId="{987B0294-42D8-4E8B-B47E-F794D6E316EC}" type="pres">
      <dgm:prSet presAssocID="{B0693F16-B32B-4B6A-BE6B-D579B1BC6FA7}" presName="root" presStyleCnt="0">
        <dgm:presLayoutVars>
          <dgm:dir/>
          <dgm:resizeHandles val="exact"/>
        </dgm:presLayoutVars>
      </dgm:prSet>
      <dgm:spPr/>
    </dgm:pt>
    <dgm:pt modelId="{4897E184-BCB7-484B-B221-6C1E7CB4630C}" type="pres">
      <dgm:prSet presAssocID="{C88633D1-21CF-4CC1-85BB-EC15B0AD32B9}" presName="compNode" presStyleCnt="0"/>
      <dgm:spPr/>
    </dgm:pt>
    <dgm:pt modelId="{28DEAB0F-39C5-40CE-8080-5235E01EE111}" type="pres">
      <dgm:prSet presAssocID="{C88633D1-21CF-4CC1-85BB-EC15B0AD32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3CCBF60-8EEF-4B3B-BCDC-F7ADFCEBEC1B}" type="pres">
      <dgm:prSet presAssocID="{C88633D1-21CF-4CC1-85BB-EC15B0AD32B9}" presName="iconSpace" presStyleCnt="0"/>
      <dgm:spPr/>
    </dgm:pt>
    <dgm:pt modelId="{87F9A9FA-D71B-42B4-A940-DD1139132353}" type="pres">
      <dgm:prSet presAssocID="{C88633D1-21CF-4CC1-85BB-EC15B0AD32B9}" presName="parTx" presStyleLbl="revTx" presStyleIdx="0" presStyleCnt="4">
        <dgm:presLayoutVars>
          <dgm:chMax val="0"/>
          <dgm:chPref val="0"/>
        </dgm:presLayoutVars>
      </dgm:prSet>
      <dgm:spPr/>
    </dgm:pt>
    <dgm:pt modelId="{B47B0D6C-2C4B-4D67-BDA4-936AD23C056A}" type="pres">
      <dgm:prSet presAssocID="{C88633D1-21CF-4CC1-85BB-EC15B0AD32B9}" presName="txSpace" presStyleCnt="0"/>
      <dgm:spPr/>
    </dgm:pt>
    <dgm:pt modelId="{3F74DE3B-64DC-4AD4-916C-3CB6D972FD11}" type="pres">
      <dgm:prSet presAssocID="{C88633D1-21CF-4CC1-85BB-EC15B0AD32B9}" presName="desTx" presStyleLbl="revTx" presStyleIdx="1" presStyleCnt="4">
        <dgm:presLayoutVars/>
      </dgm:prSet>
      <dgm:spPr/>
    </dgm:pt>
    <dgm:pt modelId="{60CE834A-15D6-45E4-A373-25E4576A275D}" type="pres">
      <dgm:prSet presAssocID="{32F5BF85-16E3-45AD-AD09-0F2D39EFF70B}" presName="sibTrans" presStyleCnt="0"/>
      <dgm:spPr/>
    </dgm:pt>
    <dgm:pt modelId="{E5E5E90F-FC3A-47DB-846B-583F65E72652}" type="pres">
      <dgm:prSet presAssocID="{710403C5-0310-4DE9-BFF4-70147287B0DD}" presName="compNode" presStyleCnt="0"/>
      <dgm:spPr/>
    </dgm:pt>
    <dgm:pt modelId="{33EBD481-236F-4266-B29D-FF696722891A}" type="pres">
      <dgm:prSet presAssocID="{710403C5-0310-4DE9-BFF4-70147287B0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06A6934-690F-4545-9FF0-5B5747D2B762}" type="pres">
      <dgm:prSet presAssocID="{710403C5-0310-4DE9-BFF4-70147287B0DD}" presName="iconSpace" presStyleCnt="0"/>
      <dgm:spPr/>
    </dgm:pt>
    <dgm:pt modelId="{7AC31421-0AD6-474D-8FCD-F920063F7B26}" type="pres">
      <dgm:prSet presAssocID="{710403C5-0310-4DE9-BFF4-70147287B0DD}" presName="parTx" presStyleLbl="revTx" presStyleIdx="2" presStyleCnt="4">
        <dgm:presLayoutVars>
          <dgm:chMax val="0"/>
          <dgm:chPref val="0"/>
        </dgm:presLayoutVars>
      </dgm:prSet>
      <dgm:spPr/>
    </dgm:pt>
    <dgm:pt modelId="{0333F737-14FB-4E7E-A66E-FF96F520F018}" type="pres">
      <dgm:prSet presAssocID="{710403C5-0310-4DE9-BFF4-70147287B0DD}" presName="txSpace" presStyleCnt="0"/>
      <dgm:spPr/>
    </dgm:pt>
    <dgm:pt modelId="{C644FC3E-1C1C-41F5-B3D9-39253D6466ED}" type="pres">
      <dgm:prSet presAssocID="{710403C5-0310-4DE9-BFF4-70147287B0DD}" presName="desTx" presStyleLbl="revTx" presStyleIdx="3" presStyleCnt="4">
        <dgm:presLayoutVars/>
      </dgm:prSet>
      <dgm:spPr/>
    </dgm:pt>
  </dgm:ptLst>
  <dgm:cxnLst>
    <dgm:cxn modelId="{DFAC9721-E4D6-4FC4-9957-33D056786D86}" srcId="{710403C5-0310-4DE9-BFF4-70147287B0DD}" destId="{676B410F-8720-4636-B395-BE388D07BBAF}" srcOrd="0" destOrd="0" parTransId="{D5E68575-7A14-484A-AF35-A523F12BF2F4}" sibTransId="{BEFADCB3-1EA9-4ABA-822D-99442F98B0FF}"/>
    <dgm:cxn modelId="{06FADD36-F669-4CBA-845A-DF8993B73048}" type="presOf" srcId="{710403C5-0310-4DE9-BFF4-70147287B0DD}" destId="{7AC31421-0AD6-474D-8FCD-F920063F7B26}" srcOrd="0" destOrd="0" presId="urn:microsoft.com/office/officeart/2018/5/layout/CenteredIconLabelDescriptionList"/>
    <dgm:cxn modelId="{263F543E-799A-4FFE-86F0-84002A211372}" srcId="{C88633D1-21CF-4CC1-85BB-EC15B0AD32B9}" destId="{1F3A8B5E-E117-40EE-827D-42CC166A55A4}" srcOrd="0" destOrd="0" parTransId="{597182F1-2C2F-4C69-9350-916998BDA07F}" sibTransId="{AE772313-9BA8-4DC0-8BF4-4FA0D0340AF5}"/>
    <dgm:cxn modelId="{C21A2345-E3DF-40FC-8955-716A1D4C61D1}" type="presOf" srcId="{1F3A8B5E-E117-40EE-827D-42CC166A55A4}" destId="{3F74DE3B-64DC-4AD4-916C-3CB6D972FD11}" srcOrd="0" destOrd="0" presId="urn:microsoft.com/office/officeart/2018/5/layout/CenteredIconLabelDescriptionList"/>
    <dgm:cxn modelId="{4E447173-7F1D-4620-815A-CA6EF6AEF2BA}" type="presOf" srcId="{B0693F16-B32B-4B6A-BE6B-D579B1BC6FA7}" destId="{987B0294-42D8-4E8B-B47E-F794D6E316EC}" srcOrd="0" destOrd="0" presId="urn:microsoft.com/office/officeart/2018/5/layout/CenteredIconLabelDescriptionList"/>
    <dgm:cxn modelId="{1591E9AF-FAE2-4936-A460-1F9FF826BC2E}" type="presOf" srcId="{676B410F-8720-4636-B395-BE388D07BBAF}" destId="{C644FC3E-1C1C-41F5-B3D9-39253D6466ED}" srcOrd="0" destOrd="0" presId="urn:microsoft.com/office/officeart/2018/5/layout/CenteredIconLabelDescriptionList"/>
    <dgm:cxn modelId="{B9B395B5-B06E-4EF9-A2B0-513D5442EC2E}" srcId="{B0693F16-B32B-4B6A-BE6B-D579B1BC6FA7}" destId="{C88633D1-21CF-4CC1-85BB-EC15B0AD32B9}" srcOrd="0" destOrd="0" parTransId="{C81050FF-E3D1-42EE-B631-C9E8C1C8B7E3}" sibTransId="{32F5BF85-16E3-45AD-AD09-0F2D39EFF70B}"/>
    <dgm:cxn modelId="{6A1489DB-1CF8-47FE-8D6F-A2C46E56BA13}" srcId="{B0693F16-B32B-4B6A-BE6B-D579B1BC6FA7}" destId="{710403C5-0310-4DE9-BFF4-70147287B0DD}" srcOrd="1" destOrd="0" parTransId="{E85401AB-AA91-44D0-815C-D8EB9746E1B3}" sibTransId="{3C881F5F-B028-4A22-9FC2-E3DF1316EA5D}"/>
    <dgm:cxn modelId="{76F7CCFF-FEF5-4A5B-B5DB-2280E437DD5E}" type="presOf" srcId="{C88633D1-21CF-4CC1-85BB-EC15B0AD32B9}" destId="{87F9A9FA-D71B-42B4-A940-DD1139132353}" srcOrd="0" destOrd="0" presId="urn:microsoft.com/office/officeart/2018/5/layout/CenteredIconLabelDescriptionList"/>
    <dgm:cxn modelId="{457FD55C-F42A-469D-B72C-430BDC2653A3}" type="presParOf" srcId="{987B0294-42D8-4E8B-B47E-F794D6E316EC}" destId="{4897E184-BCB7-484B-B221-6C1E7CB4630C}" srcOrd="0" destOrd="0" presId="urn:microsoft.com/office/officeart/2018/5/layout/CenteredIconLabelDescriptionList"/>
    <dgm:cxn modelId="{6485A290-6DF3-4508-8F3F-BE4AF85F8278}" type="presParOf" srcId="{4897E184-BCB7-484B-B221-6C1E7CB4630C}" destId="{28DEAB0F-39C5-40CE-8080-5235E01EE111}" srcOrd="0" destOrd="0" presId="urn:microsoft.com/office/officeart/2018/5/layout/CenteredIconLabelDescriptionList"/>
    <dgm:cxn modelId="{9E35176B-E798-4B7D-AA38-F0BAA464EF27}" type="presParOf" srcId="{4897E184-BCB7-484B-B221-6C1E7CB4630C}" destId="{03CCBF60-8EEF-4B3B-BCDC-F7ADFCEBEC1B}" srcOrd="1" destOrd="0" presId="urn:microsoft.com/office/officeart/2018/5/layout/CenteredIconLabelDescriptionList"/>
    <dgm:cxn modelId="{E2B23B4C-7E0A-452D-94C2-833B832EE9BE}" type="presParOf" srcId="{4897E184-BCB7-484B-B221-6C1E7CB4630C}" destId="{87F9A9FA-D71B-42B4-A940-DD1139132353}" srcOrd="2" destOrd="0" presId="urn:microsoft.com/office/officeart/2018/5/layout/CenteredIconLabelDescriptionList"/>
    <dgm:cxn modelId="{4C80FDA7-F9BF-433E-8920-9C54FAA538F2}" type="presParOf" srcId="{4897E184-BCB7-484B-B221-6C1E7CB4630C}" destId="{B47B0D6C-2C4B-4D67-BDA4-936AD23C056A}" srcOrd="3" destOrd="0" presId="urn:microsoft.com/office/officeart/2018/5/layout/CenteredIconLabelDescriptionList"/>
    <dgm:cxn modelId="{D32F56E0-BED4-4989-8DE9-1BA76784C394}" type="presParOf" srcId="{4897E184-BCB7-484B-B221-6C1E7CB4630C}" destId="{3F74DE3B-64DC-4AD4-916C-3CB6D972FD11}" srcOrd="4" destOrd="0" presId="urn:microsoft.com/office/officeart/2018/5/layout/CenteredIconLabelDescriptionList"/>
    <dgm:cxn modelId="{E4DCF89F-D611-4A34-B4F9-E06897464EB5}" type="presParOf" srcId="{987B0294-42D8-4E8B-B47E-F794D6E316EC}" destId="{60CE834A-15D6-45E4-A373-25E4576A275D}" srcOrd="1" destOrd="0" presId="urn:microsoft.com/office/officeart/2018/5/layout/CenteredIconLabelDescriptionList"/>
    <dgm:cxn modelId="{FF45FFC0-71F6-4C2D-866A-8C24BD3F716A}" type="presParOf" srcId="{987B0294-42D8-4E8B-B47E-F794D6E316EC}" destId="{E5E5E90F-FC3A-47DB-846B-583F65E72652}" srcOrd="2" destOrd="0" presId="urn:microsoft.com/office/officeart/2018/5/layout/CenteredIconLabelDescriptionList"/>
    <dgm:cxn modelId="{2DC93365-5737-400F-9BDF-C208732FF6A7}" type="presParOf" srcId="{E5E5E90F-FC3A-47DB-846B-583F65E72652}" destId="{33EBD481-236F-4266-B29D-FF696722891A}" srcOrd="0" destOrd="0" presId="urn:microsoft.com/office/officeart/2018/5/layout/CenteredIconLabelDescriptionList"/>
    <dgm:cxn modelId="{8F296164-B545-4ACF-9CBB-970D83A699E3}" type="presParOf" srcId="{E5E5E90F-FC3A-47DB-846B-583F65E72652}" destId="{506A6934-690F-4545-9FF0-5B5747D2B762}" srcOrd="1" destOrd="0" presId="urn:microsoft.com/office/officeart/2018/5/layout/CenteredIconLabelDescriptionList"/>
    <dgm:cxn modelId="{3BF40D2B-7182-41FC-9E46-CBA4D21517EA}" type="presParOf" srcId="{E5E5E90F-FC3A-47DB-846B-583F65E72652}" destId="{7AC31421-0AD6-474D-8FCD-F920063F7B26}" srcOrd="2" destOrd="0" presId="urn:microsoft.com/office/officeart/2018/5/layout/CenteredIconLabelDescriptionList"/>
    <dgm:cxn modelId="{C6CCEF7C-C6C8-44FA-8E31-AE24F66CEE95}" type="presParOf" srcId="{E5E5E90F-FC3A-47DB-846B-583F65E72652}" destId="{0333F737-14FB-4E7E-A66E-FF96F520F018}" srcOrd="3" destOrd="0" presId="urn:microsoft.com/office/officeart/2018/5/layout/CenteredIconLabelDescriptionList"/>
    <dgm:cxn modelId="{E5911643-07E7-4B2F-BB15-9EF38D4622B7}" type="presParOf" srcId="{E5E5E90F-FC3A-47DB-846B-583F65E72652}" destId="{C644FC3E-1C1C-41F5-B3D9-39253D6466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693F16-B32B-4B6A-BE6B-D579B1BC6F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8633D1-21CF-4CC1-85BB-EC15B0AD32B9}">
      <dgm:prSet/>
      <dgm:spPr/>
      <dgm:t>
        <a:bodyPr/>
        <a:lstStyle/>
        <a:p>
          <a:pPr>
            <a:defRPr b="1"/>
          </a:pPr>
          <a:r>
            <a:rPr lang="en-US"/>
            <a:t>Entities</a:t>
          </a:r>
        </a:p>
      </dgm:t>
    </dgm:pt>
    <dgm:pt modelId="{C81050FF-E3D1-42EE-B631-C9E8C1C8B7E3}" type="parTrans" cxnId="{B9B395B5-B06E-4EF9-A2B0-513D5442EC2E}">
      <dgm:prSet/>
      <dgm:spPr/>
      <dgm:t>
        <a:bodyPr/>
        <a:lstStyle/>
        <a:p>
          <a:endParaRPr lang="en-US"/>
        </a:p>
      </dgm:t>
    </dgm:pt>
    <dgm:pt modelId="{32F5BF85-16E3-45AD-AD09-0F2D39EFF70B}" type="sibTrans" cxnId="{B9B395B5-B06E-4EF9-A2B0-513D5442EC2E}">
      <dgm:prSet/>
      <dgm:spPr/>
      <dgm:t>
        <a:bodyPr/>
        <a:lstStyle/>
        <a:p>
          <a:endParaRPr lang="en-US"/>
        </a:p>
      </dgm:t>
    </dgm:pt>
    <dgm:pt modelId="{CA9884EF-922A-4C2C-B59B-78EE6B530896}">
      <dgm:prSet/>
      <dgm:spPr/>
      <dgm:t>
        <a:bodyPr/>
        <a:lstStyle/>
        <a:p>
          <a:r>
            <a:rPr lang="en-US"/>
            <a:t>Items</a:t>
          </a:r>
        </a:p>
      </dgm:t>
    </dgm:pt>
    <dgm:pt modelId="{6EB2A509-F75B-4E43-948C-1CC31C5D4F0E}" type="parTrans" cxnId="{9FB1119A-8DE4-405C-9A11-5E3A98DB0979}">
      <dgm:prSet/>
      <dgm:spPr/>
      <dgm:t>
        <a:bodyPr/>
        <a:lstStyle/>
        <a:p>
          <a:endParaRPr lang="en-US"/>
        </a:p>
      </dgm:t>
    </dgm:pt>
    <dgm:pt modelId="{29CC97B2-EC6F-417B-8BB5-248CBB77A9BC}" type="sibTrans" cxnId="{9FB1119A-8DE4-405C-9A11-5E3A98DB0979}">
      <dgm:prSet/>
      <dgm:spPr/>
      <dgm:t>
        <a:bodyPr/>
        <a:lstStyle/>
        <a:p>
          <a:endParaRPr lang="en-US"/>
        </a:p>
      </dgm:t>
    </dgm:pt>
    <dgm:pt modelId="{1F3A8B5E-E117-40EE-827D-42CC166A55A4}">
      <dgm:prSet/>
      <dgm:spPr/>
      <dgm:t>
        <a:bodyPr/>
        <a:lstStyle/>
        <a:p>
          <a:r>
            <a:rPr lang="en-US"/>
            <a:t>Equipment</a:t>
          </a:r>
        </a:p>
      </dgm:t>
    </dgm:pt>
    <dgm:pt modelId="{597182F1-2C2F-4C69-9350-916998BDA07F}" type="parTrans" cxnId="{263F543E-799A-4FFE-86F0-84002A211372}">
      <dgm:prSet/>
      <dgm:spPr/>
      <dgm:t>
        <a:bodyPr/>
        <a:lstStyle/>
        <a:p>
          <a:endParaRPr lang="en-US"/>
        </a:p>
      </dgm:t>
    </dgm:pt>
    <dgm:pt modelId="{AE772313-9BA8-4DC0-8BF4-4FA0D0340AF5}" type="sibTrans" cxnId="{263F543E-799A-4FFE-86F0-84002A211372}">
      <dgm:prSet/>
      <dgm:spPr/>
      <dgm:t>
        <a:bodyPr/>
        <a:lstStyle/>
        <a:p>
          <a:endParaRPr lang="en-US"/>
        </a:p>
      </dgm:t>
    </dgm:pt>
    <dgm:pt modelId="{710403C5-0310-4DE9-BFF4-70147287B0DD}">
      <dgm:prSet/>
      <dgm:spPr/>
      <dgm:t>
        <a:bodyPr/>
        <a:lstStyle/>
        <a:p>
          <a:pPr>
            <a:defRPr b="1"/>
          </a:pPr>
          <a:r>
            <a:rPr lang="en-US"/>
            <a:t>Actors</a:t>
          </a:r>
        </a:p>
      </dgm:t>
    </dgm:pt>
    <dgm:pt modelId="{E85401AB-AA91-44D0-815C-D8EB9746E1B3}" type="parTrans" cxnId="{6A1489DB-1CF8-47FE-8D6F-A2C46E56BA13}">
      <dgm:prSet/>
      <dgm:spPr/>
      <dgm:t>
        <a:bodyPr/>
        <a:lstStyle/>
        <a:p>
          <a:endParaRPr lang="en-US"/>
        </a:p>
      </dgm:t>
    </dgm:pt>
    <dgm:pt modelId="{3C881F5F-B028-4A22-9FC2-E3DF1316EA5D}" type="sibTrans" cxnId="{6A1489DB-1CF8-47FE-8D6F-A2C46E56BA13}">
      <dgm:prSet/>
      <dgm:spPr/>
      <dgm:t>
        <a:bodyPr/>
        <a:lstStyle/>
        <a:p>
          <a:endParaRPr lang="en-US"/>
        </a:p>
      </dgm:t>
    </dgm:pt>
    <dgm:pt modelId="{676B410F-8720-4636-B395-BE388D07BBAF}">
      <dgm:prSet/>
      <dgm:spPr/>
      <dgm:t>
        <a:bodyPr/>
        <a:lstStyle/>
        <a:p>
          <a:r>
            <a:rPr lang="en-US"/>
            <a:t>Players</a:t>
          </a:r>
        </a:p>
      </dgm:t>
    </dgm:pt>
    <dgm:pt modelId="{D5E68575-7A14-484A-AF35-A523F12BF2F4}" type="parTrans" cxnId="{DFAC9721-E4D6-4FC4-9957-33D056786D86}">
      <dgm:prSet/>
      <dgm:spPr/>
      <dgm:t>
        <a:bodyPr/>
        <a:lstStyle/>
        <a:p>
          <a:endParaRPr lang="en-US"/>
        </a:p>
      </dgm:t>
    </dgm:pt>
    <dgm:pt modelId="{BEFADCB3-1EA9-4ABA-822D-99442F98B0FF}" type="sibTrans" cxnId="{DFAC9721-E4D6-4FC4-9957-33D056786D86}">
      <dgm:prSet/>
      <dgm:spPr/>
      <dgm:t>
        <a:bodyPr/>
        <a:lstStyle/>
        <a:p>
          <a:endParaRPr lang="en-US"/>
        </a:p>
      </dgm:t>
    </dgm:pt>
    <dgm:pt modelId="{305B3399-4F6C-49DB-9327-6CC30EDD4A51}">
      <dgm:prSet/>
      <dgm:spPr/>
      <dgm:t>
        <a:bodyPr/>
        <a:lstStyle/>
        <a:p>
          <a:r>
            <a:rPr lang="en-US"/>
            <a:t>Monsters/Enemies</a:t>
          </a:r>
        </a:p>
      </dgm:t>
    </dgm:pt>
    <dgm:pt modelId="{1FEAA18B-4DED-4287-93C8-9F9EE9B3A94C}" type="parTrans" cxnId="{12E0AE7F-8857-42FF-AF1D-4A196BB9ECF4}">
      <dgm:prSet/>
      <dgm:spPr/>
      <dgm:t>
        <a:bodyPr/>
        <a:lstStyle/>
        <a:p>
          <a:endParaRPr lang="en-US"/>
        </a:p>
      </dgm:t>
    </dgm:pt>
    <dgm:pt modelId="{A847FCD7-1CB9-467C-9047-09EE1FDF2CC6}" type="sibTrans" cxnId="{12E0AE7F-8857-42FF-AF1D-4A196BB9ECF4}">
      <dgm:prSet/>
      <dgm:spPr/>
      <dgm:t>
        <a:bodyPr/>
        <a:lstStyle/>
        <a:p>
          <a:endParaRPr lang="en-US"/>
        </a:p>
      </dgm:t>
    </dgm:pt>
    <dgm:pt modelId="{58FD622C-95CF-4E33-AB09-1587BFDB1EDE}">
      <dgm:prSet/>
      <dgm:spPr/>
      <dgm:t>
        <a:bodyPr/>
        <a:lstStyle/>
        <a:p>
          <a:r>
            <a:rPr lang="en-US"/>
            <a:t>Status Effects</a:t>
          </a:r>
        </a:p>
      </dgm:t>
    </dgm:pt>
    <dgm:pt modelId="{9C02B0CD-AE41-417C-820B-39976AC30BF1}" type="parTrans" cxnId="{8560B595-DA2B-40A5-9CF9-B5864A6D43A6}">
      <dgm:prSet/>
      <dgm:spPr/>
      <dgm:t>
        <a:bodyPr/>
        <a:lstStyle/>
        <a:p>
          <a:endParaRPr lang="en-US"/>
        </a:p>
      </dgm:t>
    </dgm:pt>
    <dgm:pt modelId="{9AF1933F-8E93-463A-B9C7-2A1E8FC5A4EF}" type="sibTrans" cxnId="{8560B595-DA2B-40A5-9CF9-B5864A6D43A6}">
      <dgm:prSet/>
      <dgm:spPr/>
      <dgm:t>
        <a:bodyPr/>
        <a:lstStyle/>
        <a:p>
          <a:endParaRPr lang="en-US"/>
        </a:p>
      </dgm:t>
    </dgm:pt>
    <dgm:pt modelId="{987B0294-42D8-4E8B-B47E-F794D6E316EC}" type="pres">
      <dgm:prSet presAssocID="{B0693F16-B32B-4B6A-BE6B-D579B1BC6FA7}" presName="root" presStyleCnt="0">
        <dgm:presLayoutVars>
          <dgm:dir/>
          <dgm:resizeHandles val="exact"/>
        </dgm:presLayoutVars>
      </dgm:prSet>
      <dgm:spPr/>
    </dgm:pt>
    <dgm:pt modelId="{4897E184-BCB7-484B-B221-6C1E7CB4630C}" type="pres">
      <dgm:prSet presAssocID="{C88633D1-21CF-4CC1-85BB-EC15B0AD32B9}" presName="compNode" presStyleCnt="0"/>
      <dgm:spPr/>
    </dgm:pt>
    <dgm:pt modelId="{28DEAB0F-39C5-40CE-8080-5235E01EE111}" type="pres">
      <dgm:prSet presAssocID="{C88633D1-21CF-4CC1-85BB-EC15B0AD32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3CCBF60-8EEF-4B3B-BCDC-F7ADFCEBEC1B}" type="pres">
      <dgm:prSet presAssocID="{C88633D1-21CF-4CC1-85BB-EC15B0AD32B9}" presName="iconSpace" presStyleCnt="0"/>
      <dgm:spPr/>
    </dgm:pt>
    <dgm:pt modelId="{87F9A9FA-D71B-42B4-A940-DD1139132353}" type="pres">
      <dgm:prSet presAssocID="{C88633D1-21CF-4CC1-85BB-EC15B0AD32B9}" presName="parTx" presStyleLbl="revTx" presStyleIdx="0" presStyleCnt="4">
        <dgm:presLayoutVars>
          <dgm:chMax val="0"/>
          <dgm:chPref val="0"/>
        </dgm:presLayoutVars>
      </dgm:prSet>
      <dgm:spPr/>
    </dgm:pt>
    <dgm:pt modelId="{B47B0D6C-2C4B-4D67-BDA4-936AD23C056A}" type="pres">
      <dgm:prSet presAssocID="{C88633D1-21CF-4CC1-85BB-EC15B0AD32B9}" presName="txSpace" presStyleCnt="0"/>
      <dgm:spPr/>
    </dgm:pt>
    <dgm:pt modelId="{3F74DE3B-64DC-4AD4-916C-3CB6D972FD11}" type="pres">
      <dgm:prSet presAssocID="{C88633D1-21CF-4CC1-85BB-EC15B0AD32B9}" presName="desTx" presStyleLbl="revTx" presStyleIdx="1" presStyleCnt="4">
        <dgm:presLayoutVars/>
      </dgm:prSet>
      <dgm:spPr/>
    </dgm:pt>
    <dgm:pt modelId="{60CE834A-15D6-45E4-A373-25E4576A275D}" type="pres">
      <dgm:prSet presAssocID="{32F5BF85-16E3-45AD-AD09-0F2D39EFF70B}" presName="sibTrans" presStyleCnt="0"/>
      <dgm:spPr/>
    </dgm:pt>
    <dgm:pt modelId="{E5E5E90F-FC3A-47DB-846B-583F65E72652}" type="pres">
      <dgm:prSet presAssocID="{710403C5-0310-4DE9-BFF4-70147287B0DD}" presName="compNode" presStyleCnt="0"/>
      <dgm:spPr/>
    </dgm:pt>
    <dgm:pt modelId="{33EBD481-236F-4266-B29D-FF696722891A}" type="pres">
      <dgm:prSet presAssocID="{710403C5-0310-4DE9-BFF4-70147287B0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06A6934-690F-4545-9FF0-5B5747D2B762}" type="pres">
      <dgm:prSet presAssocID="{710403C5-0310-4DE9-BFF4-70147287B0DD}" presName="iconSpace" presStyleCnt="0"/>
      <dgm:spPr/>
    </dgm:pt>
    <dgm:pt modelId="{7AC31421-0AD6-474D-8FCD-F920063F7B26}" type="pres">
      <dgm:prSet presAssocID="{710403C5-0310-4DE9-BFF4-70147287B0DD}" presName="parTx" presStyleLbl="revTx" presStyleIdx="2" presStyleCnt="4">
        <dgm:presLayoutVars>
          <dgm:chMax val="0"/>
          <dgm:chPref val="0"/>
        </dgm:presLayoutVars>
      </dgm:prSet>
      <dgm:spPr/>
    </dgm:pt>
    <dgm:pt modelId="{0333F737-14FB-4E7E-A66E-FF96F520F018}" type="pres">
      <dgm:prSet presAssocID="{710403C5-0310-4DE9-BFF4-70147287B0DD}" presName="txSpace" presStyleCnt="0"/>
      <dgm:spPr/>
    </dgm:pt>
    <dgm:pt modelId="{C644FC3E-1C1C-41F5-B3D9-39253D6466ED}" type="pres">
      <dgm:prSet presAssocID="{710403C5-0310-4DE9-BFF4-70147287B0DD}" presName="desTx" presStyleLbl="revTx" presStyleIdx="3" presStyleCnt="4">
        <dgm:presLayoutVars/>
      </dgm:prSet>
      <dgm:spPr/>
    </dgm:pt>
  </dgm:ptLst>
  <dgm:cxnLst>
    <dgm:cxn modelId="{DFAC9721-E4D6-4FC4-9957-33D056786D86}" srcId="{710403C5-0310-4DE9-BFF4-70147287B0DD}" destId="{676B410F-8720-4636-B395-BE388D07BBAF}" srcOrd="0" destOrd="0" parTransId="{D5E68575-7A14-484A-AF35-A523F12BF2F4}" sibTransId="{BEFADCB3-1EA9-4ABA-822D-99442F98B0FF}"/>
    <dgm:cxn modelId="{37963330-BE1E-4E80-B6F5-842FDBE40588}" type="presOf" srcId="{58FD622C-95CF-4E33-AB09-1587BFDB1EDE}" destId="{C644FC3E-1C1C-41F5-B3D9-39253D6466ED}" srcOrd="0" destOrd="2" presId="urn:microsoft.com/office/officeart/2018/5/layout/CenteredIconLabelDescriptionList"/>
    <dgm:cxn modelId="{06FADD36-F669-4CBA-845A-DF8993B73048}" type="presOf" srcId="{710403C5-0310-4DE9-BFF4-70147287B0DD}" destId="{7AC31421-0AD6-474D-8FCD-F920063F7B26}" srcOrd="0" destOrd="0" presId="urn:microsoft.com/office/officeart/2018/5/layout/CenteredIconLabelDescriptionList"/>
    <dgm:cxn modelId="{10BBCF37-E9BD-4720-B74A-7F2CEDB4D122}" type="presOf" srcId="{CA9884EF-922A-4C2C-B59B-78EE6B530896}" destId="{3F74DE3B-64DC-4AD4-916C-3CB6D972FD11}" srcOrd="0" destOrd="0" presId="urn:microsoft.com/office/officeart/2018/5/layout/CenteredIconLabelDescriptionList"/>
    <dgm:cxn modelId="{12D8293A-8163-48DF-B4A2-0DB35163EABA}" type="presOf" srcId="{305B3399-4F6C-49DB-9327-6CC30EDD4A51}" destId="{C644FC3E-1C1C-41F5-B3D9-39253D6466ED}" srcOrd="0" destOrd="1" presId="urn:microsoft.com/office/officeart/2018/5/layout/CenteredIconLabelDescriptionList"/>
    <dgm:cxn modelId="{263F543E-799A-4FFE-86F0-84002A211372}" srcId="{C88633D1-21CF-4CC1-85BB-EC15B0AD32B9}" destId="{1F3A8B5E-E117-40EE-827D-42CC166A55A4}" srcOrd="1" destOrd="0" parTransId="{597182F1-2C2F-4C69-9350-916998BDA07F}" sibTransId="{AE772313-9BA8-4DC0-8BF4-4FA0D0340AF5}"/>
    <dgm:cxn modelId="{C21A2345-E3DF-40FC-8955-716A1D4C61D1}" type="presOf" srcId="{1F3A8B5E-E117-40EE-827D-42CC166A55A4}" destId="{3F74DE3B-64DC-4AD4-916C-3CB6D972FD11}" srcOrd="0" destOrd="1" presId="urn:microsoft.com/office/officeart/2018/5/layout/CenteredIconLabelDescriptionList"/>
    <dgm:cxn modelId="{4E447173-7F1D-4620-815A-CA6EF6AEF2BA}" type="presOf" srcId="{B0693F16-B32B-4B6A-BE6B-D579B1BC6FA7}" destId="{987B0294-42D8-4E8B-B47E-F794D6E316EC}" srcOrd="0" destOrd="0" presId="urn:microsoft.com/office/officeart/2018/5/layout/CenteredIconLabelDescriptionList"/>
    <dgm:cxn modelId="{12E0AE7F-8857-42FF-AF1D-4A196BB9ECF4}" srcId="{710403C5-0310-4DE9-BFF4-70147287B0DD}" destId="{305B3399-4F6C-49DB-9327-6CC30EDD4A51}" srcOrd="1" destOrd="0" parTransId="{1FEAA18B-4DED-4287-93C8-9F9EE9B3A94C}" sibTransId="{A847FCD7-1CB9-467C-9047-09EE1FDF2CC6}"/>
    <dgm:cxn modelId="{8560B595-DA2B-40A5-9CF9-B5864A6D43A6}" srcId="{710403C5-0310-4DE9-BFF4-70147287B0DD}" destId="{58FD622C-95CF-4E33-AB09-1587BFDB1EDE}" srcOrd="2" destOrd="0" parTransId="{9C02B0CD-AE41-417C-820B-39976AC30BF1}" sibTransId="{9AF1933F-8E93-463A-B9C7-2A1E8FC5A4EF}"/>
    <dgm:cxn modelId="{9FB1119A-8DE4-405C-9A11-5E3A98DB0979}" srcId="{C88633D1-21CF-4CC1-85BB-EC15B0AD32B9}" destId="{CA9884EF-922A-4C2C-B59B-78EE6B530896}" srcOrd="0" destOrd="0" parTransId="{6EB2A509-F75B-4E43-948C-1CC31C5D4F0E}" sibTransId="{29CC97B2-EC6F-417B-8BB5-248CBB77A9BC}"/>
    <dgm:cxn modelId="{1591E9AF-FAE2-4936-A460-1F9FF826BC2E}" type="presOf" srcId="{676B410F-8720-4636-B395-BE388D07BBAF}" destId="{C644FC3E-1C1C-41F5-B3D9-39253D6466ED}" srcOrd="0" destOrd="0" presId="urn:microsoft.com/office/officeart/2018/5/layout/CenteredIconLabelDescriptionList"/>
    <dgm:cxn modelId="{B9B395B5-B06E-4EF9-A2B0-513D5442EC2E}" srcId="{B0693F16-B32B-4B6A-BE6B-D579B1BC6FA7}" destId="{C88633D1-21CF-4CC1-85BB-EC15B0AD32B9}" srcOrd="0" destOrd="0" parTransId="{C81050FF-E3D1-42EE-B631-C9E8C1C8B7E3}" sibTransId="{32F5BF85-16E3-45AD-AD09-0F2D39EFF70B}"/>
    <dgm:cxn modelId="{6A1489DB-1CF8-47FE-8D6F-A2C46E56BA13}" srcId="{B0693F16-B32B-4B6A-BE6B-D579B1BC6FA7}" destId="{710403C5-0310-4DE9-BFF4-70147287B0DD}" srcOrd="1" destOrd="0" parTransId="{E85401AB-AA91-44D0-815C-D8EB9746E1B3}" sibTransId="{3C881F5F-B028-4A22-9FC2-E3DF1316EA5D}"/>
    <dgm:cxn modelId="{76F7CCFF-FEF5-4A5B-B5DB-2280E437DD5E}" type="presOf" srcId="{C88633D1-21CF-4CC1-85BB-EC15B0AD32B9}" destId="{87F9A9FA-D71B-42B4-A940-DD1139132353}" srcOrd="0" destOrd="0" presId="urn:microsoft.com/office/officeart/2018/5/layout/CenteredIconLabelDescriptionList"/>
    <dgm:cxn modelId="{457FD55C-F42A-469D-B72C-430BDC2653A3}" type="presParOf" srcId="{987B0294-42D8-4E8B-B47E-F794D6E316EC}" destId="{4897E184-BCB7-484B-B221-6C1E7CB4630C}" srcOrd="0" destOrd="0" presId="urn:microsoft.com/office/officeart/2018/5/layout/CenteredIconLabelDescriptionList"/>
    <dgm:cxn modelId="{6485A290-6DF3-4508-8F3F-BE4AF85F8278}" type="presParOf" srcId="{4897E184-BCB7-484B-B221-6C1E7CB4630C}" destId="{28DEAB0F-39C5-40CE-8080-5235E01EE111}" srcOrd="0" destOrd="0" presId="urn:microsoft.com/office/officeart/2018/5/layout/CenteredIconLabelDescriptionList"/>
    <dgm:cxn modelId="{9E35176B-E798-4B7D-AA38-F0BAA464EF27}" type="presParOf" srcId="{4897E184-BCB7-484B-B221-6C1E7CB4630C}" destId="{03CCBF60-8EEF-4B3B-BCDC-F7ADFCEBEC1B}" srcOrd="1" destOrd="0" presId="urn:microsoft.com/office/officeart/2018/5/layout/CenteredIconLabelDescriptionList"/>
    <dgm:cxn modelId="{E2B23B4C-7E0A-452D-94C2-833B832EE9BE}" type="presParOf" srcId="{4897E184-BCB7-484B-B221-6C1E7CB4630C}" destId="{87F9A9FA-D71B-42B4-A940-DD1139132353}" srcOrd="2" destOrd="0" presId="urn:microsoft.com/office/officeart/2018/5/layout/CenteredIconLabelDescriptionList"/>
    <dgm:cxn modelId="{4C80FDA7-F9BF-433E-8920-9C54FAA538F2}" type="presParOf" srcId="{4897E184-BCB7-484B-B221-6C1E7CB4630C}" destId="{B47B0D6C-2C4B-4D67-BDA4-936AD23C056A}" srcOrd="3" destOrd="0" presId="urn:microsoft.com/office/officeart/2018/5/layout/CenteredIconLabelDescriptionList"/>
    <dgm:cxn modelId="{D32F56E0-BED4-4989-8DE9-1BA76784C394}" type="presParOf" srcId="{4897E184-BCB7-484B-B221-6C1E7CB4630C}" destId="{3F74DE3B-64DC-4AD4-916C-3CB6D972FD11}" srcOrd="4" destOrd="0" presId="urn:microsoft.com/office/officeart/2018/5/layout/CenteredIconLabelDescriptionList"/>
    <dgm:cxn modelId="{E4DCF89F-D611-4A34-B4F9-E06897464EB5}" type="presParOf" srcId="{987B0294-42D8-4E8B-B47E-F794D6E316EC}" destId="{60CE834A-15D6-45E4-A373-25E4576A275D}" srcOrd="1" destOrd="0" presId="urn:microsoft.com/office/officeart/2018/5/layout/CenteredIconLabelDescriptionList"/>
    <dgm:cxn modelId="{FF45FFC0-71F6-4C2D-866A-8C24BD3F716A}" type="presParOf" srcId="{987B0294-42D8-4E8B-B47E-F794D6E316EC}" destId="{E5E5E90F-FC3A-47DB-846B-583F65E72652}" srcOrd="2" destOrd="0" presId="urn:microsoft.com/office/officeart/2018/5/layout/CenteredIconLabelDescriptionList"/>
    <dgm:cxn modelId="{2DC93365-5737-400F-9BDF-C208732FF6A7}" type="presParOf" srcId="{E5E5E90F-FC3A-47DB-846B-583F65E72652}" destId="{33EBD481-236F-4266-B29D-FF696722891A}" srcOrd="0" destOrd="0" presId="urn:microsoft.com/office/officeart/2018/5/layout/CenteredIconLabelDescriptionList"/>
    <dgm:cxn modelId="{8F296164-B545-4ACF-9CBB-970D83A699E3}" type="presParOf" srcId="{E5E5E90F-FC3A-47DB-846B-583F65E72652}" destId="{506A6934-690F-4545-9FF0-5B5747D2B762}" srcOrd="1" destOrd="0" presId="urn:microsoft.com/office/officeart/2018/5/layout/CenteredIconLabelDescriptionList"/>
    <dgm:cxn modelId="{3BF40D2B-7182-41FC-9E46-CBA4D21517EA}" type="presParOf" srcId="{E5E5E90F-FC3A-47DB-846B-583F65E72652}" destId="{7AC31421-0AD6-474D-8FCD-F920063F7B26}" srcOrd="2" destOrd="0" presId="urn:microsoft.com/office/officeart/2018/5/layout/CenteredIconLabelDescriptionList"/>
    <dgm:cxn modelId="{C6CCEF7C-C6C8-44FA-8E31-AE24F66CEE95}" type="presParOf" srcId="{E5E5E90F-FC3A-47DB-846B-583F65E72652}" destId="{0333F737-14FB-4E7E-A66E-FF96F520F018}" srcOrd="3" destOrd="0" presId="urn:microsoft.com/office/officeart/2018/5/layout/CenteredIconLabelDescriptionList"/>
    <dgm:cxn modelId="{E5911643-07E7-4B2F-BB15-9EF38D4622B7}" type="presParOf" srcId="{E5E5E90F-FC3A-47DB-846B-583F65E72652}" destId="{C644FC3E-1C1C-41F5-B3D9-39253D6466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52AD-621C-4B7D-8434-BC2744DEF7D2}">
      <dsp:nvSpPr>
        <dsp:cNvPr id="0" name=""/>
        <dsp:cNvSpPr/>
      </dsp:nvSpPr>
      <dsp:spPr>
        <a:xfrm>
          <a:off x="0" y="49110"/>
          <a:ext cx="8987404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Turn-Based Game Framework</a:t>
          </a:r>
        </a:p>
      </dsp:txBody>
      <dsp:txXfrm>
        <a:off x="39809" y="88919"/>
        <a:ext cx="8907786" cy="735872"/>
      </dsp:txXfrm>
    </dsp:sp>
    <dsp:sp modelId="{5074B52F-8818-4AE5-9059-8521BD07A328}">
      <dsp:nvSpPr>
        <dsp:cNvPr id="0" name=""/>
        <dsp:cNvSpPr/>
      </dsp:nvSpPr>
      <dsp:spPr>
        <a:xfrm>
          <a:off x="0" y="962520"/>
          <a:ext cx="8987404" cy="815490"/>
        </a:xfrm>
        <a:prstGeom prst="round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Cross-Platform</a:t>
          </a:r>
        </a:p>
      </dsp:txBody>
      <dsp:txXfrm>
        <a:off x="39809" y="1002329"/>
        <a:ext cx="8907786" cy="735872"/>
      </dsp:txXfrm>
    </dsp:sp>
    <dsp:sp modelId="{C05578F7-D913-4B2E-B76B-D3CC3F402BAF}">
      <dsp:nvSpPr>
        <dsp:cNvPr id="0" name=""/>
        <dsp:cNvSpPr/>
      </dsp:nvSpPr>
      <dsp:spPr>
        <a:xfrm>
          <a:off x="0" y="1875930"/>
          <a:ext cx="8987404" cy="815490"/>
        </a:xfrm>
        <a:prstGeom prst="round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Genre-Agnostic</a:t>
          </a:r>
        </a:p>
      </dsp:txBody>
      <dsp:txXfrm>
        <a:off x="39809" y="1915739"/>
        <a:ext cx="8907786" cy="735872"/>
      </dsp:txXfrm>
    </dsp:sp>
    <dsp:sp modelId="{D17E0A28-315D-4809-B5B5-1239CFACE66C}">
      <dsp:nvSpPr>
        <dsp:cNvPr id="0" name=""/>
        <dsp:cNvSpPr/>
      </dsp:nvSpPr>
      <dsp:spPr>
        <a:xfrm>
          <a:off x="0" y="2789340"/>
          <a:ext cx="8987404" cy="81549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entury Gothic" panose="020B0502020202020204"/>
            </a:rPr>
            <a:t>Highly Modular</a:t>
          </a:r>
        </a:p>
      </dsp:txBody>
      <dsp:txXfrm>
        <a:off x="39809" y="2829149"/>
        <a:ext cx="8907786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E0A28-315D-4809-B5B5-1239CFACE66C}">
      <dsp:nvSpPr>
        <dsp:cNvPr id="0" name=""/>
        <dsp:cNvSpPr/>
      </dsp:nvSpPr>
      <dsp:spPr>
        <a:xfrm>
          <a:off x="0" y="403170"/>
          <a:ext cx="8987404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Century Gothic" panose="020B0502020202020204"/>
            </a:rPr>
            <a:t>Few Cross-Platform</a:t>
          </a:r>
        </a:p>
      </dsp:txBody>
      <dsp:txXfrm>
        <a:off x="65568" y="468738"/>
        <a:ext cx="8856268" cy="1212024"/>
      </dsp:txXfrm>
    </dsp:sp>
    <dsp:sp modelId="{853DB0B7-DEA1-4F37-B1B5-6476FBDC9485}">
      <dsp:nvSpPr>
        <dsp:cNvPr id="0" name=""/>
        <dsp:cNvSpPr/>
      </dsp:nvSpPr>
      <dsp:spPr>
        <a:xfrm>
          <a:off x="0" y="1907610"/>
          <a:ext cx="8987404" cy="1343160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Century Gothic" panose="020B0502020202020204"/>
            </a:rPr>
            <a:t>Nothing Genre-Agnostic</a:t>
          </a:r>
          <a:endParaRPr lang="en-US" sz="5600" kern="1200" dirty="0"/>
        </a:p>
      </dsp:txBody>
      <dsp:txXfrm>
        <a:off x="65568" y="1973178"/>
        <a:ext cx="8856268" cy="1212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DB0B7-DEA1-4F37-B1B5-6476FBDC9485}">
      <dsp:nvSpPr>
        <dsp:cNvPr id="0" name=""/>
        <dsp:cNvSpPr/>
      </dsp:nvSpPr>
      <dsp:spPr>
        <a:xfrm>
          <a:off x="0" y="668"/>
          <a:ext cx="8987404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entury Gothic" panose="020B0502020202020204"/>
            </a:rPr>
            <a:t>.NET Core</a:t>
          </a:r>
          <a:endParaRPr lang="en-US" sz="4700" kern="1200" dirty="0"/>
        </a:p>
      </dsp:txBody>
      <dsp:txXfrm>
        <a:off x="55030" y="55698"/>
        <a:ext cx="8877344" cy="1017235"/>
      </dsp:txXfrm>
    </dsp:sp>
    <dsp:sp modelId="{65F3108E-DFDA-4E53-B439-5C72D03FF311}">
      <dsp:nvSpPr>
        <dsp:cNvPr id="0" name=""/>
        <dsp:cNvSpPr/>
      </dsp:nvSpPr>
      <dsp:spPr>
        <a:xfrm>
          <a:off x="0" y="1263323"/>
          <a:ext cx="8987404" cy="1127295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entury Gothic" panose="020B0502020202020204"/>
            </a:rPr>
            <a:t>Multi-Threaded</a:t>
          </a:r>
        </a:p>
      </dsp:txBody>
      <dsp:txXfrm>
        <a:off x="55030" y="1318353"/>
        <a:ext cx="8877344" cy="1017235"/>
      </dsp:txXfrm>
    </dsp:sp>
    <dsp:sp modelId="{B61554DB-669E-4E3F-A6F1-0EE355884F20}">
      <dsp:nvSpPr>
        <dsp:cNvPr id="0" name=""/>
        <dsp:cNvSpPr/>
      </dsp:nvSpPr>
      <dsp:spPr>
        <a:xfrm>
          <a:off x="0" y="2525977"/>
          <a:ext cx="8987404" cy="1127295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entury Gothic" panose="020B0502020202020204"/>
            </a:rPr>
            <a:t>Software Patterns</a:t>
          </a:r>
        </a:p>
      </dsp:txBody>
      <dsp:txXfrm>
        <a:off x="55030" y="2581007"/>
        <a:ext cx="8877344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AB0F-39C5-40CE-8080-5235E01EE111}">
      <dsp:nvSpPr>
        <dsp:cNvPr id="0" name=""/>
        <dsp:cNvSpPr/>
      </dsp:nvSpPr>
      <dsp:spPr>
        <a:xfrm>
          <a:off x="1344457" y="444431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9A9FA-D71B-42B4-A940-DD1139132353}">
      <dsp:nvSpPr>
        <dsp:cNvPr id="0" name=""/>
        <dsp:cNvSpPr/>
      </dsp:nvSpPr>
      <dsp:spPr>
        <a:xfrm>
          <a:off x="2157" y="2008884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Entities</a:t>
          </a:r>
        </a:p>
      </dsp:txBody>
      <dsp:txXfrm>
        <a:off x="2157" y="2008884"/>
        <a:ext cx="4130156" cy="619523"/>
      </dsp:txXfrm>
    </dsp:sp>
    <dsp:sp modelId="{3F74DE3B-64DC-4AD4-916C-3CB6D972FD11}">
      <dsp:nvSpPr>
        <dsp:cNvPr id="0" name=""/>
        <dsp:cNvSpPr/>
      </dsp:nvSpPr>
      <dsp:spPr>
        <a:xfrm>
          <a:off x="2157" y="2683709"/>
          <a:ext cx="4130156" cy="52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entury Gothic" panose="020B0502020202020204"/>
            </a:rPr>
            <a:t>Pieces</a:t>
          </a:r>
          <a:endParaRPr lang="en-US" sz="3400" kern="1200" dirty="0"/>
        </a:p>
      </dsp:txBody>
      <dsp:txXfrm>
        <a:off x="2157" y="2683709"/>
        <a:ext cx="4130156" cy="525799"/>
      </dsp:txXfrm>
    </dsp:sp>
    <dsp:sp modelId="{33EBD481-236F-4266-B29D-FF696722891A}">
      <dsp:nvSpPr>
        <dsp:cNvPr id="0" name=""/>
        <dsp:cNvSpPr/>
      </dsp:nvSpPr>
      <dsp:spPr>
        <a:xfrm>
          <a:off x="6197391" y="444431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31421-0AD6-474D-8FCD-F920063F7B26}">
      <dsp:nvSpPr>
        <dsp:cNvPr id="0" name=""/>
        <dsp:cNvSpPr/>
      </dsp:nvSpPr>
      <dsp:spPr>
        <a:xfrm>
          <a:off x="4855090" y="2008884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Actors</a:t>
          </a:r>
        </a:p>
      </dsp:txBody>
      <dsp:txXfrm>
        <a:off x="4855090" y="2008884"/>
        <a:ext cx="4130156" cy="619523"/>
      </dsp:txXfrm>
    </dsp:sp>
    <dsp:sp modelId="{C644FC3E-1C1C-41F5-B3D9-39253D6466ED}">
      <dsp:nvSpPr>
        <dsp:cNvPr id="0" name=""/>
        <dsp:cNvSpPr/>
      </dsp:nvSpPr>
      <dsp:spPr>
        <a:xfrm>
          <a:off x="4855090" y="2683709"/>
          <a:ext cx="4130156" cy="52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Players</a:t>
          </a:r>
        </a:p>
      </dsp:txBody>
      <dsp:txXfrm>
        <a:off x="4855090" y="2683709"/>
        <a:ext cx="4130156" cy="525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AB0F-39C5-40CE-8080-5235E01EE111}">
      <dsp:nvSpPr>
        <dsp:cNvPr id="0" name=""/>
        <dsp:cNvSpPr/>
      </dsp:nvSpPr>
      <dsp:spPr>
        <a:xfrm>
          <a:off x="1344457" y="255676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9A9FA-D71B-42B4-A940-DD1139132353}">
      <dsp:nvSpPr>
        <dsp:cNvPr id="0" name=""/>
        <dsp:cNvSpPr/>
      </dsp:nvSpPr>
      <dsp:spPr>
        <a:xfrm>
          <a:off x="2157" y="1836362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Entities</a:t>
          </a:r>
        </a:p>
      </dsp:txBody>
      <dsp:txXfrm>
        <a:off x="2157" y="1836362"/>
        <a:ext cx="4130156" cy="619523"/>
      </dsp:txXfrm>
    </dsp:sp>
    <dsp:sp modelId="{3F74DE3B-64DC-4AD4-916C-3CB6D972FD11}">
      <dsp:nvSpPr>
        <dsp:cNvPr id="0" name=""/>
        <dsp:cNvSpPr/>
      </dsp:nvSpPr>
      <dsp:spPr>
        <a:xfrm>
          <a:off x="2157" y="2518737"/>
          <a:ext cx="4130156" cy="8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Items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Equipment</a:t>
          </a:r>
        </a:p>
      </dsp:txBody>
      <dsp:txXfrm>
        <a:off x="2157" y="2518737"/>
        <a:ext cx="4130156" cy="879526"/>
      </dsp:txXfrm>
    </dsp:sp>
    <dsp:sp modelId="{33EBD481-236F-4266-B29D-FF696722891A}">
      <dsp:nvSpPr>
        <dsp:cNvPr id="0" name=""/>
        <dsp:cNvSpPr/>
      </dsp:nvSpPr>
      <dsp:spPr>
        <a:xfrm>
          <a:off x="6197391" y="255676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31421-0AD6-474D-8FCD-F920063F7B26}">
      <dsp:nvSpPr>
        <dsp:cNvPr id="0" name=""/>
        <dsp:cNvSpPr/>
      </dsp:nvSpPr>
      <dsp:spPr>
        <a:xfrm>
          <a:off x="4855090" y="1836362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Actors</a:t>
          </a:r>
        </a:p>
      </dsp:txBody>
      <dsp:txXfrm>
        <a:off x="4855090" y="1836362"/>
        <a:ext cx="4130156" cy="619523"/>
      </dsp:txXfrm>
    </dsp:sp>
    <dsp:sp modelId="{C644FC3E-1C1C-41F5-B3D9-39253D6466ED}">
      <dsp:nvSpPr>
        <dsp:cNvPr id="0" name=""/>
        <dsp:cNvSpPr/>
      </dsp:nvSpPr>
      <dsp:spPr>
        <a:xfrm>
          <a:off x="4855090" y="2518737"/>
          <a:ext cx="4130156" cy="879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Players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Monsters/Enemies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Status Effects</a:t>
          </a:r>
        </a:p>
      </dsp:txBody>
      <dsp:txXfrm>
        <a:off x="4855090" y="2518737"/>
        <a:ext cx="4130156" cy="87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5052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90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60669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0884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45929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060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902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23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767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877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74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24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233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244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5975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258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4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719" y="624110"/>
            <a:ext cx="5035893" cy="34518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dirty="0"/>
              <a:t>PUMPKIN SEED FRAMEWORK</a:t>
            </a: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4D7D160-65BC-414F-867C-4D930FE64C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717" r="22199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466945" y="4649637"/>
            <a:ext cx="5037665" cy="1261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b="1" dirty="0"/>
              <a:t>UAT GSIP</a:t>
            </a:r>
            <a:endParaRPr lang="en-US" b="1"/>
          </a:p>
          <a:p>
            <a:pPr algn="r"/>
            <a:r>
              <a:rPr lang="en-US" sz="2000" b="1" dirty="0"/>
              <a:t>12.8.2021</a:t>
            </a:r>
          </a:p>
          <a:p>
            <a:pPr algn="r"/>
            <a:r>
              <a:rPr lang="en-US" sz="2000" b="1" dirty="0"/>
              <a:t>Jake A O'Connor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5CDB-65BA-4AD8-866C-223984D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88E7A-B541-475B-8034-FD8E058C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C5718D-619A-43CD-9983-7ECFBD30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47388"/>
            <a:ext cx="6953577" cy="3438157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88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5CDB-65BA-4AD8-866C-223984D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Actors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8CA1769-5D2B-4129-8F33-9D8D1399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C5718D-619A-43CD-9983-7ECFBD300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5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669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5CDB-65BA-4AD8-866C-223984D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Initiative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8CA1769-5D2B-4129-8F33-9D8D1399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C5718D-619A-43CD-9983-7ECFBD300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0" b="9880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175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6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Abstract architecture">
            <a:extLst>
              <a:ext uri="{FF2B5EF4-FFF2-40B4-BE49-F238E27FC236}">
                <a16:creationId xmlns:a16="http://schemas.microsoft.com/office/drawing/2014/main" id="{F671C9FA-8111-45F9-A819-DF1AC454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r="-2" b="147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61532-8C14-4436-939F-E7AD04D9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4716-3CA4-4984-9FE8-400DA269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grpSp>
        <p:nvGrpSpPr>
          <p:cNvPr id="40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4400580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EC239-26E4-4249-9DA8-ABF0AFB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Checkers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6FFE4D-CAEF-433F-B136-FF936D25EA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17360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EC239-26E4-4249-9DA8-ABF0AFBA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JRPG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6FFE4D-CAEF-433F-B136-FF936D25E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5050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77077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53B-56B4-486F-B254-477CF86B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 Seed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71C9-CF6E-462E-8522-D3BFD142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14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lose up of Barley in the wild">
            <a:extLst>
              <a:ext uri="{FF2B5EF4-FFF2-40B4-BE49-F238E27FC236}">
                <a16:creationId xmlns:a16="http://schemas.microsoft.com/office/drawing/2014/main" id="{579AB3C9-103E-4DF1-9883-CB88195B1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605" r="-2" b="-2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60F93-85B3-4553-9D14-EB56ED341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5325"/>
                </a:solidFill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7023-3704-4CE9-98F0-CD3052E3B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80513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390AEBF-FD20-4208-8BC6-CC86AD195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2237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36566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its and vegetables in a basket">
            <a:extLst>
              <a:ext uri="{FF2B5EF4-FFF2-40B4-BE49-F238E27FC236}">
                <a16:creationId xmlns:a16="http://schemas.microsoft.com/office/drawing/2014/main" id="{9E66B206-F5E6-4DC0-B322-19D35D5F3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r="-2" b="115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B4548-76F8-4AEC-96B5-F757A957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What is the need?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D47A6-2436-43BD-AB1E-B96379E8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3959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390AEBF-FD20-4208-8BC6-CC86AD1956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919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its and vegetables in a basket">
            <a:extLst>
              <a:ext uri="{FF2B5EF4-FFF2-40B4-BE49-F238E27FC236}">
                <a16:creationId xmlns:a16="http://schemas.microsoft.com/office/drawing/2014/main" id="{9E66B206-F5E6-4DC0-B322-19D35D5F3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B4548-76F8-4AEC-96B5-F757A957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D47A6-2436-43BD-AB1E-B96379E8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9538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390AEBF-FD20-4208-8BC6-CC86AD1956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929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CDB-65BA-4AD8-866C-223984D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Construction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5C5718D-619A-43CD-9983-7ECFBD300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66" y="2250401"/>
            <a:ext cx="11176059" cy="3975339"/>
          </a:xfrm>
        </p:spPr>
      </p:pic>
    </p:spTree>
    <p:extLst>
      <p:ext uri="{BB962C8B-B14F-4D97-AF65-F5344CB8AC3E}">
        <p14:creationId xmlns:p14="http://schemas.microsoft.com/office/powerpoint/2010/main" val="35146185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ured toy blocks">
            <a:extLst>
              <a:ext uri="{FF2B5EF4-FFF2-40B4-BE49-F238E27FC236}">
                <a16:creationId xmlns:a16="http://schemas.microsoft.com/office/drawing/2014/main" id="{6748964F-BEA6-404B-A968-9B73B399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D7C90-205F-4E5D-A6A9-E7D9FF2B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Basic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855D-92B1-4085-91D9-C12CF985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162749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PUMPKIN SEED FRAMEWORK</vt:lpstr>
      <vt:lpstr>What is it?</vt:lpstr>
      <vt:lpstr>PowerPoint Presentation</vt:lpstr>
      <vt:lpstr>What is the need?</vt:lpstr>
      <vt:lpstr>PowerPoint Presentation</vt:lpstr>
      <vt:lpstr>Construction</vt:lpstr>
      <vt:lpstr>PowerPoint Presentation</vt:lpstr>
      <vt:lpstr>Modular Construction</vt:lpstr>
      <vt:lpstr> Basic Building Blocks</vt:lpstr>
      <vt:lpstr>Entities</vt:lpstr>
      <vt:lpstr>Actors</vt:lpstr>
      <vt:lpstr>Initiative</vt:lpstr>
      <vt:lpstr>Example Uses</vt:lpstr>
      <vt:lpstr>Checkers</vt:lpstr>
      <vt:lpstr>JRPG</vt:lpstr>
      <vt:lpstr>Pumpkin Seed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2021-12-09T02:51:27Z</dcterms:created>
  <dcterms:modified xsi:type="dcterms:W3CDTF">2021-12-09T04:17:20Z</dcterms:modified>
</cp:coreProperties>
</file>