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5E3F6-B48E-467D-8A67-F0CD925E1448}" v="994" dt="2021-06-27T23:35:21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5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2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5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3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6/27/2021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811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117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382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6/27/2021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3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sz="6800">
                <a:cs typeface="Calibri Light"/>
              </a:rPr>
              <a:t>Pumpkin Seed Framework</a:t>
            </a:r>
            <a:endParaRPr lang="en-US" sz="6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cs typeface="Calibri"/>
              </a:rPr>
              <a:t>Sad Pumpkin Games</a:t>
            </a:r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93F5CF7-73DC-46F3-95DC-2FF62817C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4" r="3536"/>
          <a:stretch/>
        </p:blipFill>
        <p:spPr>
          <a:xfrm>
            <a:off x="7533136" y="646441"/>
            <a:ext cx="4658863" cy="39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E890-424C-4438-8BF3-80D7AE29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A4A52-1985-4F8A-8675-D9CD5EFD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Abstracted base framework for turn-based games.</a:t>
            </a:r>
          </a:p>
          <a:p>
            <a:r>
              <a:rPr lang="en-US"/>
              <a:t>Modular by design.</a:t>
            </a:r>
            <a:endParaRPr lang="en-US" dirty="0"/>
          </a:p>
          <a:p>
            <a:r>
              <a:rPr lang="en-US"/>
              <a:t>Design-, genre-, and platform-agnostic.</a:t>
            </a:r>
          </a:p>
          <a:p>
            <a:r>
              <a:rPr lang="en-US"/>
              <a:t>Vastly extensible.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ACB4-87E6-49B4-8AF4-D5B0E540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C997-70A8-4E49-B0DB-428D9E6A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Based on James Paul Gee's Unified Discourse Analysis.</a:t>
            </a:r>
            <a:endParaRPr lang="en-US" dirty="0"/>
          </a:p>
          <a:p>
            <a:r>
              <a:rPr lang="en-US"/>
              <a:t>'Actors' are any entity that exists within the game.</a:t>
            </a:r>
          </a:p>
          <a:p>
            <a:r>
              <a:rPr lang="en-US"/>
              <a:t>'Actions' are events that Actors can choose to do.</a:t>
            </a:r>
            <a:endParaRPr lang="en-US" dirty="0"/>
          </a:p>
          <a:p>
            <a:r>
              <a:rPr lang="en-US"/>
              <a:t>'Turns' are exchanged between 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6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E9DC-E08C-4978-BF48-015BC3C2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659C-D8B7-447B-A06C-8F3AF6D3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Most are platform-specific. (Requires Unity, etc.)</a:t>
            </a:r>
          </a:p>
          <a:p>
            <a:r>
              <a:rPr lang="en-US"/>
              <a:t>Most are genre-specific. (RPG frameworks, TRPG frameworks, etc.)</a:t>
            </a:r>
          </a:p>
          <a:p>
            <a:r>
              <a:rPr lang="en-US"/>
              <a:t>Many are design-specific. (Require stats, require classes,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2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20BE-6E28-4664-B444-4E932042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1657-D5F6-4C38-B687-DD00FEEC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Based in .NET Core for maximum portability.</a:t>
            </a:r>
          </a:p>
          <a:p>
            <a:r>
              <a:rPr lang="en-US"/>
              <a:t>Threaded for non-blocking performance.</a:t>
            </a:r>
          </a:p>
          <a:p>
            <a:r>
              <a:rPr lang="en-US"/>
              <a:t>Uses common software design patterns: adapter pattern, bridge pattern, composite pattern, null object pattern, etc.</a:t>
            </a:r>
          </a:p>
          <a:p>
            <a:r>
              <a:rPr lang="en-US"/>
              <a:t>Fully documented and unit tested.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1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C4FA-00FB-4617-A67E-7108F6AA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EE64-225B-4355-989E-72AE7526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Fall '20 – Initial Prototype within JRPG </a:t>
            </a:r>
            <a:r>
              <a:rPr lang="en-US" i="1" dirty="0"/>
              <a:t>Thirty Day Hero.</a:t>
            </a:r>
          </a:p>
          <a:p>
            <a:r>
              <a:rPr lang="en-US"/>
              <a:t>Spring '21 – Rewrite as standalone framework.</a:t>
            </a:r>
            <a:endParaRPr lang="en-US" i="1" dirty="0"/>
          </a:p>
          <a:p>
            <a:r>
              <a:rPr lang="en-US"/>
              <a:t>Summer '21 – Use within rewrite of JRPG </a:t>
            </a:r>
            <a:r>
              <a:rPr lang="en-US" i="1"/>
              <a:t>Thirty Day Hero.</a:t>
            </a:r>
            <a:endParaRPr lang="en-US" i="1" dirty="0"/>
          </a:p>
          <a:p>
            <a:r>
              <a:rPr lang="en-US"/>
              <a:t>Fall '21 – Use within untitled TRPG and untitled chess-style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525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JuxtaposeVTI</vt:lpstr>
      <vt:lpstr>Pumpkin Seed Framework</vt:lpstr>
      <vt:lpstr>Features</vt:lpstr>
      <vt:lpstr>Abstraction</vt:lpstr>
      <vt:lpstr>Other Solutions</vt:lpstr>
      <vt:lpstr>Construction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91</cp:revision>
  <dcterms:created xsi:type="dcterms:W3CDTF">2021-06-27T18:02:31Z</dcterms:created>
  <dcterms:modified xsi:type="dcterms:W3CDTF">2021-06-27T23:36:19Z</dcterms:modified>
</cp:coreProperties>
</file>