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DA9190-807B-4636-9A70-9BC38C49B4A0}" v="1583" dt="2021-04-11T01:59:14.2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57F837-D58A-41CD-A3A9-037AF9F0BD0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E99740D-2633-47AB-AE57-78CD55218BBE}">
      <dgm:prSet/>
      <dgm:spPr/>
      <dgm:t>
        <a:bodyPr/>
        <a:lstStyle/>
        <a:p>
          <a:r>
            <a:rPr lang="en-US"/>
            <a:t>"Games developed for players"</a:t>
          </a:r>
        </a:p>
      </dgm:t>
    </dgm:pt>
    <dgm:pt modelId="{2969C6C8-278E-495A-ACF0-99C01B1F58FC}" type="parTrans" cxnId="{74CC602F-A85E-4F70-94B2-C19E5B9D65AB}">
      <dgm:prSet/>
      <dgm:spPr/>
      <dgm:t>
        <a:bodyPr/>
        <a:lstStyle/>
        <a:p>
          <a:endParaRPr lang="en-US"/>
        </a:p>
      </dgm:t>
    </dgm:pt>
    <dgm:pt modelId="{A4A3C715-0A20-4C61-B013-C39629A263E0}" type="sibTrans" cxnId="{74CC602F-A85E-4F70-94B2-C19E5B9D65AB}">
      <dgm:prSet/>
      <dgm:spPr/>
      <dgm:t>
        <a:bodyPr/>
        <a:lstStyle/>
        <a:p>
          <a:endParaRPr lang="en-US"/>
        </a:p>
      </dgm:t>
    </dgm:pt>
    <dgm:pt modelId="{EB22519D-399B-49D0-9118-6914DF31F719}">
      <dgm:prSet/>
      <dgm:spPr/>
      <dgm:t>
        <a:bodyPr/>
        <a:lstStyle/>
        <a:p>
          <a:r>
            <a:rPr lang="en-US"/>
            <a:t>Player-first mindset to all product development</a:t>
          </a:r>
        </a:p>
      </dgm:t>
    </dgm:pt>
    <dgm:pt modelId="{43B5C591-21C6-41A9-8A87-B7D3852EBC16}" type="parTrans" cxnId="{77BEFA84-6230-4FC0-A5F0-41CD9D4D3125}">
      <dgm:prSet/>
      <dgm:spPr/>
      <dgm:t>
        <a:bodyPr/>
        <a:lstStyle/>
        <a:p>
          <a:endParaRPr lang="en-US"/>
        </a:p>
      </dgm:t>
    </dgm:pt>
    <dgm:pt modelId="{8855C3CF-E402-4CB3-8E65-909FA20C589F}" type="sibTrans" cxnId="{77BEFA84-6230-4FC0-A5F0-41CD9D4D3125}">
      <dgm:prSet/>
      <dgm:spPr/>
      <dgm:t>
        <a:bodyPr/>
        <a:lstStyle/>
        <a:p>
          <a:endParaRPr lang="en-US"/>
        </a:p>
      </dgm:t>
    </dgm:pt>
    <dgm:pt modelId="{F3C35331-CCDF-42D6-871D-B3D6408ACA9A}">
      <dgm:prSet/>
      <dgm:spPr/>
      <dgm:t>
        <a:bodyPr/>
        <a:lstStyle/>
        <a:p>
          <a:r>
            <a:rPr lang="en-US"/>
            <a:t>Transparent design and development process</a:t>
          </a:r>
        </a:p>
      </dgm:t>
    </dgm:pt>
    <dgm:pt modelId="{2ACDC4DA-9BA8-4DFC-965E-118CBC7784D1}" type="parTrans" cxnId="{DBEC7CC8-BE1A-44BE-BB3E-A8A7DC05B9BB}">
      <dgm:prSet/>
      <dgm:spPr/>
      <dgm:t>
        <a:bodyPr/>
        <a:lstStyle/>
        <a:p>
          <a:endParaRPr lang="en-US"/>
        </a:p>
      </dgm:t>
    </dgm:pt>
    <dgm:pt modelId="{643D8A52-2806-41A4-937E-0ED65A618943}" type="sibTrans" cxnId="{DBEC7CC8-BE1A-44BE-BB3E-A8A7DC05B9BB}">
      <dgm:prSet/>
      <dgm:spPr/>
      <dgm:t>
        <a:bodyPr/>
        <a:lstStyle/>
        <a:p>
          <a:endParaRPr lang="en-US"/>
        </a:p>
      </dgm:t>
    </dgm:pt>
    <dgm:pt modelId="{339F47EA-A9BE-4CB7-9EA3-082EF786C3E2}">
      <dgm:prSet/>
      <dgm:spPr/>
      <dgm:t>
        <a:bodyPr/>
        <a:lstStyle/>
        <a:p>
          <a:r>
            <a:rPr lang="en-US"/>
            <a:t>Founded by veteran industry professional software engineers</a:t>
          </a:r>
        </a:p>
      </dgm:t>
    </dgm:pt>
    <dgm:pt modelId="{E193F800-DD7A-4DA8-B955-0F938EE0F47A}" type="parTrans" cxnId="{FD2A6AC0-A5BD-4FFB-B397-37DC31A3D345}">
      <dgm:prSet/>
      <dgm:spPr/>
      <dgm:t>
        <a:bodyPr/>
        <a:lstStyle/>
        <a:p>
          <a:endParaRPr lang="en-US"/>
        </a:p>
      </dgm:t>
    </dgm:pt>
    <dgm:pt modelId="{72A473DC-521A-4320-8160-F6E1FAA01637}" type="sibTrans" cxnId="{FD2A6AC0-A5BD-4FFB-B397-37DC31A3D345}">
      <dgm:prSet/>
      <dgm:spPr/>
      <dgm:t>
        <a:bodyPr/>
        <a:lstStyle/>
        <a:p>
          <a:endParaRPr lang="en-US"/>
        </a:p>
      </dgm:t>
    </dgm:pt>
    <dgm:pt modelId="{18FDFC96-31ED-4488-B0AA-AC9B0EF7F0D0}" type="pres">
      <dgm:prSet presAssocID="{0457F837-D58A-41CD-A3A9-037AF9F0BD0F}" presName="vert0" presStyleCnt="0">
        <dgm:presLayoutVars>
          <dgm:dir/>
          <dgm:animOne val="branch"/>
          <dgm:animLvl val="lvl"/>
        </dgm:presLayoutVars>
      </dgm:prSet>
      <dgm:spPr/>
    </dgm:pt>
    <dgm:pt modelId="{97E88278-FCAE-40EC-80F7-CBA2D4738497}" type="pres">
      <dgm:prSet presAssocID="{7E99740D-2633-47AB-AE57-78CD55218BBE}" presName="thickLine" presStyleLbl="alignNode1" presStyleIdx="0" presStyleCnt="4"/>
      <dgm:spPr/>
    </dgm:pt>
    <dgm:pt modelId="{A531F36D-DB8F-45D0-B872-F52AA2331E41}" type="pres">
      <dgm:prSet presAssocID="{7E99740D-2633-47AB-AE57-78CD55218BBE}" presName="horz1" presStyleCnt="0"/>
      <dgm:spPr/>
    </dgm:pt>
    <dgm:pt modelId="{3EB19AA2-199D-471E-8E56-A1642C229FD6}" type="pres">
      <dgm:prSet presAssocID="{7E99740D-2633-47AB-AE57-78CD55218BBE}" presName="tx1" presStyleLbl="revTx" presStyleIdx="0" presStyleCnt="4"/>
      <dgm:spPr/>
    </dgm:pt>
    <dgm:pt modelId="{0D2A4FCE-59A3-422D-97A0-31ED0132A9F8}" type="pres">
      <dgm:prSet presAssocID="{7E99740D-2633-47AB-AE57-78CD55218BBE}" presName="vert1" presStyleCnt="0"/>
      <dgm:spPr/>
    </dgm:pt>
    <dgm:pt modelId="{3671F84D-ED58-4B99-8B1E-61591CD15BAD}" type="pres">
      <dgm:prSet presAssocID="{EB22519D-399B-49D0-9118-6914DF31F719}" presName="thickLine" presStyleLbl="alignNode1" presStyleIdx="1" presStyleCnt="4"/>
      <dgm:spPr/>
    </dgm:pt>
    <dgm:pt modelId="{ACE3F622-C191-40D4-8045-0C72E9EFD860}" type="pres">
      <dgm:prSet presAssocID="{EB22519D-399B-49D0-9118-6914DF31F719}" presName="horz1" presStyleCnt="0"/>
      <dgm:spPr/>
    </dgm:pt>
    <dgm:pt modelId="{7724D8B3-652F-4FA8-9598-60B27786BA2B}" type="pres">
      <dgm:prSet presAssocID="{EB22519D-399B-49D0-9118-6914DF31F719}" presName="tx1" presStyleLbl="revTx" presStyleIdx="1" presStyleCnt="4"/>
      <dgm:spPr/>
    </dgm:pt>
    <dgm:pt modelId="{0B231F0B-8657-4917-9673-4B97DAAD0D32}" type="pres">
      <dgm:prSet presAssocID="{EB22519D-399B-49D0-9118-6914DF31F719}" presName="vert1" presStyleCnt="0"/>
      <dgm:spPr/>
    </dgm:pt>
    <dgm:pt modelId="{87BA0635-2E18-408C-9857-6F1F21A6180E}" type="pres">
      <dgm:prSet presAssocID="{F3C35331-CCDF-42D6-871D-B3D6408ACA9A}" presName="thickLine" presStyleLbl="alignNode1" presStyleIdx="2" presStyleCnt="4"/>
      <dgm:spPr/>
    </dgm:pt>
    <dgm:pt modelId="{39B11CFA-4558-428E-94BE-6B6E3E0F75FE}" type="pres">
      <dgm:prSet presAssocID="{F3C35331-CCDF-42D6-871D-B3D6408ACA9A}" presName="horz1" presStyleCnt="0"/>
      <dgm:spPr/>
    </dgm:pt>
    <dgm:pt modelId="{6F395F19-64FD-4312-AF15-06C0DDB08099}" type="pres">
      <dgm:prSet presAssocID="{F3C35331-CCDF-42D6-871D-B3D6408ACA9A}" presName="tx1" presStyleLbl="revTx" presStyleIdx="2" presStyleCnt="4"/>
      <dgm:spPr/>
    </dgm:pt>
    <dgm:pt modelId="{9242A9E2-27CE-4E16-880C-06B6A7AEF09E}" type="pres">
      <dgm:prSet presAssocID="{F3C35331-CCDF-42D6-871D-B3D6408ACA9A}" presName="vert1" presStyleCnt="0"/>
      <dgm:spPr/>
    </dgm:pt>
    <dgm:pt modelId="{97705AF6-FCE8-4BF8-97A8-7DAF1C37ACF6}" type="pres">
      <dgm:prSet presAssocID="{339F47EA-A9BE-4CB7-9EA3-082EF786C3E2}" presName="thickLine" presStyleLbl="alignNode1" presStyleIdx="3" presStyleCnt="4"/>
      <dgm:spPr/>
    </dgm:pt>
    <dgm:pt modelId="{AA78731E-926D-4A8A-8155-5C93204BF978}" type="pres">
      <dgm:prSet presAssocID="{339F47EA-A9BE-4CB7-9EA3-082EF786C3E2}" presName="horz1" presStyleCnt="0"/>
      <dgm:spPr/>
    </dgm:pt>
    <dgm:pt modelId="{3ECBD83F-6C67-411B-8CE2-70CD8D9E7EDF}" type="pres">
      <dgm:prSet presAssocID="{339F47EA-A9BE-4CB7-9EA3-082EF786C3E2}" presName="tx1" presStyleLbl="revTx" presStyleIdx="3" presStyleCnt="4"/>
      <dgm:spPr/>
    </dgm:pt>
    <dgm:pt modelId="{9D6769D9-B0EB-4F30-AEF2-FD46740A5EE8}" type="pres">
      <dgm:prSet presAssocID="{339F47EA-A9BE-4CB7-9EA3-082EF786C3E2}" presName="vert1" presStyleCnt="0"/>
      <dgm:spPr/>
    </dgm:pt>
  </dgm:ptLst>
  <dgm:cxnLst>
    <dgm:cxn modelId="{74CC602F-A85E-4F70-94B2-C19E5B9D65AB}" srcId="{0457F837-D58A-41CD-A3A9-037AF9F0BD0F}" destId="{7E99740D-2633-47AB-AE57-78CD55218BBE}" srcOrd="0" destOrd="0" parTransId="{2969C6C8-278E-495A-ACF0-99C01B1F58FC}" sibTransId="{A4A3C715-0A20-4C61-B013-C39629A263E0}"/>
    <dgm:cxn modelId="{77BEFA84-6230-4FC0-A5F0-41CD9D4D3125}" srcId="{0457F837-D58A-41CD-A3A9-037AF9F0BD0F}" destId="{EB22519D-399B-49D0-9118-6914DF31F719}" srcOrd="1" destOrd="0" parTransId="{43B5C591-21C6-41A9-8A87-B7D3852EBC16}" sibTransId="{8855C3CF-E402-4CB3-8E65-909FA20C589F}"/>
    <dgm:cxn modelId="{93F8AC92-99DE-4FBE-8A3C-66E1756E361B}" type="presOf" srcId="{F3C35331-CCDF-42D6-871D-B3D6408ACA9A}" destId="{6F395F19-64FD-4312-AF15-06C0DDB08099}" srcOrd="0" destOrd="0" presId="urn:microsoft.com/office/officeart/2008/layout/LinedList"/>
    <dgm:cxn modelId="{87DA729A-FF9B-4CEC-BF20-3D8E1BCE5A9A}" type="presOf" srcId="{EB22519D-399B-49D0-9118-6914DF31F719}" destId="{7724D8B3-652F-4FA8-9598-60B27786BA2B}" srcOrd="0" destOrd="0" presId="urn:microsoft.com/office/officeart/2008/layout/LinedList"/>
    <dgm:cxn modelId="{468BFDAB-DCB5-465B-9FCC-8EDEED7FDBAC}" type="presOf" srcId="{0457F837-D58A-41CD-A3A9-037AF9F0BD0F}" destId="{18FDFC96-31ED-4488-B0AA-AC9B0EF7F0D0}" srcOrd="0" destOrd="0" presId="urn:microsoft.com/office/officeart/2008/layout/LinedList"/>
    <dgm:cxn modelId="{FD2A6AC0-A5BD-4FFB-B397-37DC31A3D345}" srcId="{0457F837-D58A-41CD-A3A9-037AF9F0BD0F}" destId="{339F47EA-A9BE-4CB7-9EA3-082EF786C3E2}" srcOrd="3" destOrd="0" parTransId="{E193F800-DD7A-4DA8-B955-0F938EE0F47A}" sibTransId="{72A473DC-521A-4320-8160-F6E1FAA01637}"/>
    <dgm:cxn modelId="{DBEC7CC8-BE1A-44BE-BB3E-A8A7DC05B9BB}" srcId="{0457F837-D58A-41CD-A3A9-037AF9F0BD0F}" destId="{F3C35331-CCDF-42D6-871D-B3D6408ACA9A}" srcOrd="2" destOrd="0" parTransId="{2ACDC4DA-9BA8-4DFC-965E-118CBC7784D1}" sibTransId="{643D8A52-2806-41A4-937E-0ED65A618943}"/>
    <dgm:cxn modelId="{0558DEDA-6BAD-4EE4-8514-2252F258F6F6}" type="presOf" srcId="{7E99740D-2633-47AB-AE57-78CD55218BBE}" destId="{3EB19AA2-199D-471E-8E56-A1642C229FD6}" srcOrd="0" destOrd="0" presId="urn:microsoft.com/office/officeart/2008/layout/LinedList"/>
    <dgm:cxn modelId="{CE0D8EF9-835A-4A0D-BFC6-1DFBABA4C7E3}" type="presOf" srcId="{339F47EA-A9BE-4CB7-9EA3-082EF786C3E2}" destId="{3ECBD83F-6C67-411B-8CE2-70CD8D9E7EDF}" srcOrd="0" destOrd="0" presId="urn:microsoft.com/office/officeart/2008/layout/LinedList"/>
    <dgm:cxn modelId="{B4765322-792B-4DA5-B583-7348D12139D2}" type="presParOf" srcId="{18FDFC96-31ED-4488-B0AA-AC9B0EF7F0D0}" destId="{97E88278-FCAE-40EC-80F7-CBA2D4738497}" srcOrd="0" destOrd="0" presId="urn:microsoft.com/office/officeart/2008/layout/LinedList"/>
    <dgm:cxn modelId="{EB17F489-AADF-4B83-8F2F-E077A8F37C63}" type="presParOf" srcId="{18FDFC96-31ED-4488-B0AA-AC9B0EF7F0D0}" destId="{A531F36D-DB8F-45D0-B872-F52AA2331E41}" srcOrd="1" destOrd="0" presId="urn:microsoft.com/office/officeart/2008/layout/LinedList"/>
    <dgm:cxn modelId="{73C476A3-FE2B-4B65-A18E-A894AC3359D1}" type="presParOf" srcId="{A531F36D-DB8F-45D0-B872-F52AA2331E41}" destId="{3EB19AA2-199D-471E-8E56-A1642C229FD6}" srcOrd="0" destOrd="0" presId="urn:microsoft.com/office/officeart/2008/layout/LinedList"/>
    <dgm:cxn modelId="{4040DED8-1D8A-4A11-8AC3-F80F31FBB66D}" type="presParOf" srcId="{A531F36D-DB8F-45D0-B872-F52AA2331E41}" destId="{0D2A4FCE-59A3-422D-97A0-31ED0132A9F8}" srcOrd="1" destOrd="0" presId="urn:microsoft.com/office/officeart/2008/layout/LinedList"/>
    <dgm:cxn modelId="{03969CF6-D5C6-4FD9-9B45-0596353BCF11}" type="presParOf" srcId="{18FDFC96-31ED-4488-B0AA-AC9B0EF7F0D0}" destId="{3671F84D-ED58-4B99-8B1E-61591CD15BAD}" srcOrd="2" destOrd="0" presId="urn:microsoft.com/office/officeart/2008/layout/LinedList"/>
    <dgm:cxn modelId="{22F77F2E-83F4-405C-AFA9-B4DFD9D5ADC1}" type="presParOf" srcId="{18FDFC96-31ED-4488-B0AA-AC9B0EF7F0D0}" destId="{ACE3F622-C191-40D4-8045-0C72E9EFD860}" srcOrd="3" destOrd="0" presId="urn:microsoft.com/office/officeart/2008/layout/LinedList"/>
    <dgm:cxn modelId="{E57EC9A8-9C8E-4197-9FFA-01564A64934F}" type="presParOf" srcId="{ACE3F622-C191-40D4-8045-0C72E9EFD860}" destId="{7724D8B3-652F-4FA8-9598-60B27786BA2B}" srcOrd="0" destOrd="0" presId="urn:microsoft.com/office/officeart/2008/layout/LinedList"/>
    <dgm:cxn modelId="{15869C64-C7AC-42EF-8C15-ED3CA50FBF5C}" type="presParOf" srcId="{ACE3F622-C191-40D4-8045-0C72E9EFD860}" destId="{0B231F0B-8657-4917-9673-4B97DAAD0D32}" srcOrd="1" destOrd="0" presId="urn:microsoft.com/office/officeart/2008/layout/LinedList"/>
    <dgm:cxn modelId="{E67F7212-30D6-41F5-B420-94F2DA8DCAF2}" type="presParOf" srcId="{18FDFC96-31ED-4488-B0AA-AC9B0EF7F0D0}" destId="{87BA0635-2E18-408C-9857-6F1F21A6180E}" srcOrd="4" destOrd="0" presId="urn:microsoft.com/office/officeart/2008/layout/LinedList"/>
    <dgm:cxn modelId="{62C2565F-CF5E-41DE-87CF-BD4C6B4A3726}" type="presParOf" srcId="{18FDFC96-31ED-4488-B0AA-AC9B0EF7F0D0}" destId="{39B11CFA-4558-428E-94BE-6B6E3E0F75FE}" srcOrd="5" destOrd="0" presId="urn:microsoft.com/office/officeart/2008/layout/LinedList"/>
    <dgm:cxn modelId="{BAFE679B-26F0-4EC8-B2F9-7EBA130C1517}" type="presParOf" srcId="{39B11CFA-4558-428E-94BE-6B6E3E0F75FE}" destId="{6F395F19-64FD-4312-AF15-06C0DDB08099}" srcOrd="0" destOrd="0" presId="urn:microsoft.com/office/officeart/2008/layout/LinedList"/>
    <dgm:cxn modelId="{8D0CA4DD-7229-43AC-9D96-A3E46E949B6B}" type="presParOf" srcId="{39B11CFA-4558-428E-94BE-6B6E3E0F75FE}" destId="{9242A9E2-27CE-4E16-880C-06B6A7AEF09E}" srcOrd="1" destOrd="0" presId="urn:microsoft.com/office/officeart/2008/layout/LinedList"/>
    <dgm:cxn modelId="{1ACD0D87-281A-47D3-9599-04D79BC96AD3}" type="presParOf" srcId="{18FDFC96-31ED-4488-B0AA-AC9B0EF7F0D0}" destId="{97705AF6-FCE8-4BF8-97A8-7DAF1C37ACF6}" srcOrd="6" destOrd="0" presId="urn:microsoft.com/office/officeart/2008/layout/LinedList"/>
    <dgm:cxn modelId="{C126457B-D917-4558-ACA4-696891122355}" type="presParOf" srcId="{18FDFC96-31ED-4488-B0AA-AC9B0EF7F0D0}" destId="{AA78731E-926D-4A8A-8155-5C93204BF978}" srcOrd="7" destOrd="0" presId="urn:microsoft.com/office/officeart/2008/layout/LinedList"/>
    <dgm:cxn modelId="{9E5AD94E-9565-42C5-8EFA-40A81E82913D}" type="presParOf" srcId="{AA78731E-926D-4A8A-8155-5C93204BF978}" destId="{3ECBD83F-6C67-411B-8CE2-70CD8D9E7EDF}" srcOrd="0" destOrd="0" presId="urn:microsoft.com/office/officeart/2008/layout/LinedList"/>
    <dgm:cxn modelId="{C1B9AECD-5D17-4208-901D-F18C2FD471A2}" type="presParOf" srcId="{AA78731E-926D-4A8A-8155-5C93204BF978}" destId="{9D6769D9-B0EB-4F30-AEF2-FD46740A5EE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A48E09-AE62-4DA3-AB6C-978F4C63176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F781A85-510C-458A-9D02-119580A25298}">
      <dgm:prSet/>
      <dgm:spPr/>
      <dgm:t>
        <a:bodyPr/>
        <a:lstStyle/>
        <a:p>
          <a:r>
            <a:rPr lang="en-US"/>
            <a:t>Sad Pumpkin Games parent website</a:t>
          </a:r>
        </a:p>
      </dgm:t>
    </dgm:pt>
    <dgm:pt modelId="{E92170B5-F239-4EAF-AD18-DC02ADA85102}" type="parTrans" cxnId="{BFF97AB2-8EBF-4F2C-9E8D-223EBFA269B9}">
      <dgm:prSet/>
      <dgm:spPr/>
      <dgm:t>
        <a:bodyPr/>
        <a:lstStyle/>
        <a:p>
          <a:endParaRPr lang="en-US"/>
        </a:p>
      </dgm:t>
    </dgm:pt>
    <dgm:pt modelId="{2B2D785B-0DB6-4D80-98DA-DF6B56EB3788}" type="sibTrans" cxnId="{BFF97AB2-8EBF-4F2C-9E8D-223EBFA269B9}">
      <dgm:prSet/>
      <dgm:spPr/>
      <dgm:t>
        <a:bodyPr/>
        <a:lstStyle/>
        <a:p>
          <a:endParaRPr lang="en-US"/>
        </a:p>
      </dgm:t>
    </dgm:pt>
    <dgm:pt modelId="{DACE48E9-14BB-426A-A923-980EFA757963}">
      <dgm:prSet/>
      <dgm:spPr/>
      <dgm:t>
        <a:bodyPr/>
        <a:lstStyle/>
        <a:p>
          <a:r>
            <a:rPr lang="en-US"/>
            <a:t>Content about the studio, its developers, and its mission</a:t>
          </a:r>
        </a:p>
      </dgm:t>
    </dgm:pt>
    <dgm:pt modelId="{4D5B9A3E-6820-4D93-BC3B-F128A642A27E}" type="parTrans" cxnId="{3F02062F-7E55-4902-B5F7-C4DDD7D1931E}">
      <dgm:prSet/>
      <dgm:spPr/>
      <dgm:t>
        <a:bodyPr/>
        <a:lstStyle/>
        <a:p>
          <a:endParaRPr lang="en-US"/>
        </a:p>
      </dgm:t>
    </dgm:pt>
    <dgm:pt modelId="{C3C5F11D-240A-4509-ACDF-1BC279833186}" type="sibTrans" cxnId="{3F02062F-7E55-4902-B5F7-C4DDD7D1931E}">
      <dgm:prSet/>
      <dgm:spPr/>
      <dgm:t>
        <a:bodyPr/>
        <a:lstStyle/>
        <a:p>
          <a:endParaRPr lang="en-US"/>
        </a:p>
      </dgm:t>
    </dgm:pt>
    <dgm:pt modelId="{40460EED-B101-4F47-A4A6-7B1CE17B9716}">
      <dgm:prSet/>
      <dgm:spPr/>
      <dgm:t>
        <a:bodyPr/>
        <a:lstStyle/>
        <a:p>
          <a:r>
            <a:rPr lang="en-US"/>
            <a:t>Links to all titles whether released, in-development, or shelved</a:t>
          </a:r>
        </a:p>
      </dgm:t>
    </dgm:pt>
    <dgm:pt modelId="{78DF20A6-4431-4135-BF55-2CDC0AF166E1}" type="parTrans" cxnId="{921CD1CF-033A-4413-B644-3A2DC83971E1}">
      <dgm:prSet/>
      <dgm:spPr/>
      <dgm:t>
        <a:bodyPr/>
        <a:lstStyle/>
        <a:p>
          <a:endParaRPr lang="en-US"/>
        </a:p>
      </dgm:t>
    </dgm:pt>
    <dgm:pt modelId="{3073794E-0D89-43BD-9403-F7F86E8F85D0}" type="sibTrans" cxnId="{921CD1CF-033A-4413-B644-3A2DC83971E1}">
      <dgm:prSet/>
      <dgm:spPr/>
      <dgm:t>
        <a:bodyPr/>
        <a:lstStyle/>
        <a:p>
          <a:endParaRPr lang="en-US"/>
        </a:p>
      </dgm:t>
    </dgm:pt>
    <dgm:pt modelId="{2B99FDFA-4E8F-448B-B87B-E2D2D888CF4D}">
      <dgm:prSet/>
      <dgm:spPr/>
      <dgm:t>
        <a:bodyPr/>
        <a:lstStyle/>
        <a:p>
          <a:r>
            <a:rPr lang="en-US"/>
            <a:t>Per-title websites</a:t>
          </a:r>
        </a:p>
      </dgm:t>
    </dgm:pt>
    <dgm:pt modelId="{E1CC63DF-5E84-41DD-ADF5-586BDC344645}" type="parTrans" cxnId="{9F26A6B9-28E3-4D4B-ACB3-3F52DF46A298}">
      <dgm:prSet/>
      <dgm:spPr/>
      <dgm:t>
        <a:bodyPr/>
        <a:lstStyle/>
        <a:p>
          <a:endParaRPr lang="en-US"/>
        </a:p>
      </dgm:t>
    </dgm:pt>
    <dgm:pt modelId="{FA40975A-A746-4367-A542-91815EE5435D}" type="sibTrans" cxnId="{9F26A6B9-28E3-4D4B-ACB3-3F52DF46A298}">
      <dgm:prSet/>
      <dgm:spPr/>
      <dgm:t>
        <a:bodyPr/>
        <a:lstStyle/>
        <a:p>
          <a:endParaRPr lang="en-US"/>
        </a:p>
      </dgm:t>
    </dgm:pt>
    <dgm:pt modelId="{C1D3FBD7-32F2-430C-901D-74D37F07C060}">
      <dgm:prSet/>
      <dgm:spPr/>
      <dgm:t>
        <a:bodyPr/>
        <a:lstStyle/>
        <a:p>
          <a:r>
            <a:rPr lang="en-US"/>
            <a:t>Content about each game title, its features, and its development</a:t>
          </a:r>
        </a:p>
      </dgm:t>
    </dgm:pt>
    <dgm:pt modelId="{E710D450-7565-4A4B-B169-6F871ADEC617}" type="parTrans" cxnId="{5F3CCE98-2BDD-447E-8716-462ABAC8A41A}">
      <dgm:prSet/>
      <dgm:spPr/>
      <dgm:t>
        <a:bodyPr/>
        <a:lstStyle/>
        <a:p>
          <a:endParaRPr lang="en-US"/>
        </a:p>
      </dgm:t>
    </dgm:pt>
    <dgm:pt modelId="{8E8385A7-86AC-428A-B3F3-89F57A7AC6B3}" type="sibTrans" cxnId="{5F3CCE98-2BDD-447E-8716-462ABAC8A41A}">
      <dgm:prSet/>
      <dgm:spPr/>
      <dgm:t>
        <a:bodyPr/>
        <a:lstStyle/>
        <a:p>
          <a:endParaRPr lang="en-US"/>
        </a:p>
      </dgm:t>
    </dgm:pt>
    <dgm:pt modelId="{72E545AB-4AF9-421F-A309-4D83B37CD2B1}">
      <dgm:prSet/>
      <dgm:spPr/>
      <dgm:t>
        <a:bodyPr/>
        <a:lstStyle/>
        <a:p>
          <a:r>
            <a:rPr lang="en-US"/>
            <a:t>Hosts developer diaries, behind-the-scenes videos, and Q&amp;A</a:t>
          </a:r>
        </a:p>
      </dgm:t>
    </dgm:pt>
    <dgm:pt modelId="{450A7BDB-3D43-47A6-9F2F-B81F883B42FF}" type="parTrans" cxnId="{8AB0C5D6-512A-48BA-B7FE-44340095BAA8}">
      <dgm:prSet/>
      <dgm:spPr/>
      <dgm:t>
        <a:bodyPr/>
        <a:lstStyle/>
        <a:p>
          <a:endParaRPr lang="en-US"/>
        </a:p>
      </dgm:t>
    </dgm:pt>
    <dgm:pt modelId="{ECE5606C-88B4-47B1-81E7-DFB0EF114FEE}" type="sibTrans" cxnId="{8AB0C5D6-512A-48BA-B7FE-44340095BAA8}">
      <dgm:prSet/>
      <dgm:spPr/>
      <dgm:t>
        <a:bodyPr/>
        <a:lstStyle/>
        <a:p>
          <a:endParaRPr lang="en-US"/>
        </a:p>
      </dgm:t>
    </dgm:pt>
    <dgm:pt modelId="{195776CC-CF8E-4F8C-8ACA-7124923FFDDB}">
      <dgm:prSet/>
      <dgm:spPr/>
      <dgm:t>
        <a:bodyPr/>
        <a:lstStyle/>
        <a:p>
          <a:r>
            <a:rPr lang="en-US"/>
            <a:t>Serves as the hub for information pertaining to the game title</a:t>
          </a:r>
        </a:p>
      </dgm:t>
    </dgm:pt>
    <dgm:pt modelId="{F8E7D558-9351-4915-945F-D28790B19E20}" type="parTrans" cxnId="{0361C1B6-2391-4BF6-A02C-057C53745480}">
      <dgm:prSet/>
      <dgm:spPr/>
      <dgm:t>
        <a:bodyPr/>
        <a:lstStyle/>
        <a:p>
          <a:endParaRPr lang="en-US"/>
        </a:p>
      </dgm:t>
    </dgm:pt>
    <dgm:pt modelId="{5271A51E-E0B8-4198-9175-201E4B8486A2}" type="sibTrans" cxnId="{0361C1B6-2391-4BF6-A02C-057C53745480}">
      <dgm:prSet/>
      <dgm:spPr/>
      <dgm:t>
        <a:bodyPr/>
        <a:lstStyle/>
        <a:p>
          <a:endParaRPr lang="en-US"/>
        </a:p>
      </dgm:t>
    </dgm:pt>
    <dgm:pt modelId="{6A326B47-20A6-47C6-920C-D030C217BD2F}" type="pres">
      <dgm:prSet presAssocID="{47A48E09-AE62-4DA3-AB6C-978F4C63176C}" presName="linear" presStyleCnt="0">
        <dgm:presLayoutVars>
          <dgm:animLvl val="lvl"/>
          <dgm:resizeHandles val="exact"/>
        </dgm:presLayoutVars>
      </dgm:prSet>
      <dgm:spPr/>
    </dgm:pt>
    <dgm:pt modelId="{45E3443D-AFE3-4137-B579-39D5ECFC9888}" type="pres">
      <dgm:prSet presAssocID="{4F781A85-510C-458A-9D02-119580A2529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BAE9D48-9E90-4A18-9134-F616E3B697D1}" type="pres">
      <dgm:prSet presAssocID="{4F781A85-510C-458A-9D02-119580A25298}" presName="childText" presStyleLbl="revTx" presStyleIdx="0" presStyleCnt="2">
        <dgm:presLayoutVars>
          <dgm:bulletEnabled val="1"/>
        </dgm:presLayoutVars>
      </dgm:prSet>
      <dgm:spPr/>
    </dgm:pt>
    <dgm:pt modelId="{6F8BC78A-AF9C-48FC-A0BB-0EA503D192DA}" type="pres">
      <dgm:prSet presAssocID="{2B99FDFA-4E8F-448B-B87B-E2D2D888CF4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F2B11A4-B135-4F8F-98EE-072ECCA9F868}" type="pres">
      <dgm:prSet presAssocID="{2B99FDFA-4E8F-448B-B87B-E2D2D888CF4D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8CE261A-5598-4026-AFD0-BE495D6B79E0}" type="presOf" srcId="{DACE48E9-14BB-426A-A923-980EFA757963}" destId="{7BAE9D48-9E90-4A18-9134-F616E3B697D1}" srcOrd="0" destOrd="0" presId="urn:microsoft.com/office/officeart/2005/8/layout/vList2"/>
    <dgm:cxn modelId="{3F02062F-7E55-4902-B5F7-C4DDD7D1931E}" srcId="{4F781A85-510C-458A-9D02-119580A25298}" destId="{DACE48E9-14BB-426A-A923-980EFA757963}" srcOrd="0" destOrd="0" parTransId="{4D5B9A3E-6820-4D93-BC3B-F128A642A27E}" sibTransId="{C3C5F11D-240A-4509-ACDF-1BC279833186}"/>
    <dgm:cxn modelId="{189D3C35-670C-42F2-B560-90FDFE943C86}" type="presOf" srcId="{72E545AB-4AF9-421F-A309-4D83B37CD2B1}" destId="{FF2B11A4-B135-4F8F-98EE-072ECCA9F868}" srcOrd="0" destOrd="1" presId="urn:microsoft.com/office/officeart/2005/8/layout/vList2"/>
    <dgm:cxn modelId="{A379E043-5DEF-49DB-ACB3-AB9DC9326053}" type="presOf" srcId="{47A48E09-AE62-4DA3-AB6C-978F4C63176C}" destId="{6A326B47-20A6-47C6-920C-D030C217BD2F}" srcOrd="0" destOrd="0" presId="urn:microsoft.com/office/officeart/2005/8/layout/vList2"/>
    <dgm:cxn modelId="{5074A352-8147-4256-B581-467BDFDE92A0}" type="presOf" srcId="{C1D3FBD7-32F2-430C-901D-74D37F07C060}" destId="{FF2B11A4-B135-4F8F-98EE-072ECCA9F868}" srcOrd="0" destOrd="0" presId="urn:microsoft.com/office/officeart/2005/8/layout/vList2"/>
    <dgm:cxn modelId="{5F3CCE98-2BDD-447E-8716-462ABAC8A41A}" srcId="{2B99FDFA-4E8F-448B-B87B-E2D2D888CF4D}" destId="{C1D3FBD7-32F2-430C-901D-74D37F07C060}" srcOrd="0" destOrd="0" parTransId="{E710D450-7565-4A4B-B169-6F871ADEC617}" sibTransId="{8E8385A7-86AC-428A-B3F3-89F57A7AC6B3}"/>
    <dgm:cxn modelId="{BFF97AB2-8EBF-4F2C-9E8D-223EBFA269B9}" srcId="{47A48E09-AE62-4DA3-AB6C-978F4C63176C}" destId="{4F781A85-510C-458A-9D02-119580A25298}" srcOrd="0" destOrd="0" parTransId="{E92170B5-F239-4EAF-AD18-DC02ADA85102}" sibTransId="{2B2D785B-0DB6-4D80-98DA-DF6B56EB3788}"/>
    <dgm:cxn modelId="{0361C1B6-2391-4BF6-A02C-057C53745480}" srcId="{2B99FDFA-4E8F-448B-B87B-E2D2D888CF4D}" destId="{195776CC-CF8E-4F8C-8ACA-7124923FFDDB}" srcOrd="2" destOrd="0" parTransId="{F8E7D558-9351-4915-945F-D28790B19E20}" sibTransId="{5271A51E-E0B8-4198-9175-201E4B8486A2}"/>
    <dgm:cxn modelId="{9F26A6B9-28E3-4D4B-ACB3-3F52DF46A298}" srcId="{47A48E09-AE62-4DA3-AB6C-978F4C63176C}" destId="{2B99FDFA-4E8F-448B-B87B-E2D2D888CF4D}" srcOrd="1" destOrd="0" parTransId="{E1CC63DF-5E84-41DD-ADF5-586BDC344645}" sibTransId="{FA40975A-A746-4367-A542-91815EE5435D}"/>
    <dgm:cxn modelId="{D69EACBE-177A-4E73-9A8F-48EC2E6BF5F1}" type="presOf" srcId="{2B99FDFA-4E8F-448B-B87B-E2D2D888CF4D}" destId="{6F8BC78A-AF9C-48FC-A0BB-0EA503D192DA}" srcOrd="0" destOrd="0" presId="urn:microsoft.com/office/officeart/2005/8/layout/vList2"/>
    <dgm:cxn modelId="{921CD1CF-033A-4413-B644-3A2DC83971E1}" srcId="{4F781A85-510C-458A-9D02-119580A25298}" destId="{40460EED-B101-4F47-A4A6-7B1CE17B9716}" srcOrd="1" destOrd="0" parTransId="{78DF20A6-4431-4135-BF55-2CDC0AF166E1}" sibTransId="{3073794E-0D89-43BD-9403-F7F86E8F85D0}"/>
    <dgm:cxn modelId="{8AB0C5D6-512A-48BA-B7FE-44340095BAA8}" srcId="{2B99FDFA-4E8F-448B-B87B-E2D2D888CF4D}" destId="{72E545AB-4AF9-421F-A309-4D83B37CD2B1}" srcOrd="1" destOrd="0" parTransId="{450A7BDB-3D43-47A6-9F2F-B81F883B42FF}" sibTransId="{ECE5606C-88B4-47B1-81E7-DFB0EF114FEE}"/>
    <dgm:cxn modelId="{1DD239F1-CD80-4A72-97CF-DD978ACE459E}" type="presOf" srcId="{4F781A85-510C-458A-9D02-119580A25298}" destId="{45E3443D-AFE3-4137-B579-39D5ECFC9888}" srcOrd="0" destOrd="0" presId="urn:microsoft.com/office/officeart/2005/8/layout/vList2"/>
    <dgm:cxn modelId="{B6CB6FF5-84F2-4E56-B499-4D8C888A2172}" type="presOf" srcId="{40460EED-B101-4F47-A4A6-7B1CE17B9716}" destId="{7BAE9D48-9E90-4A18-9134-F616E3B697D1}" srcOrd="0" destOrd="1" presId="urn:microsoft.com/office/officeart/2005/8/layout/vList2"/>
    <dgm:cxn modelId="{C04806FD-B1DD-48E8-BBB3-C441B264BDF3}" type="presOf" srcId="{195776CC-CF8E-4F8C-8ACA-7124923FFDDB}" destId="{FF2B11A4-B135-4F8F-98EE-072ECCA9F868}" srcOrd="0" destOrd="2" presId="urn:microsoft.com/office/officeart/2005/8/layout/vList2"/>
    <dgm:cxn modelId="{95464133-8D0C-4424-90A1-2364D168FC17}" type="presParOf" srcId="{6A326B47-20A6-47C6-920C-D030C217BD2F}" destId="{45E3443D-AFE3-4137-B579-39D5ECFC9888}" srcOrd="0" destOrd="0" presId="urn:microsoft.com/office/officeart/2005/8/layout/vList2"/>
    <dgm:cxn modelId="{F5A392B7-398E-4319-9F7F-9B9B6F6D0D5F}" type="presParOf" srcId="{6A326B47-20A6-47C6-920C-D030C217BD2F}" destId="{7BAE9D48-9E90-4A18-9134-F616E3B697D1}" srcOrd="1" destOrd="0" presId="urn:microsoft.com/office/officeart/2005/8/layout/vList2"/>
    <dgm:cxn modelId="{0B2CEC45-8C84-4AFF-A4F7-B5E3C3D24DE3}" type="presParOf" srcId="{6A326B47-20A6-47C6-920C-D030C217BD2F}" destId="{6F8BC78A-AF9C-48FC-A0BB-0EA503D192DA}" srcOrd="2" destOrd="0" presId="urn:microsoft.com/office/officeart/2005/8/layout/vList2"/>
    <dgm:cxn modelId="{EEEAFD09-DF32-475E-88EF-768001B41EC2}" type="presParOf" srcId="{6A326B47-20A6-47C6-920C-D030C217BD2F}" destId="{FF2B11A4-B135-4F8F-98EE-072ECCA9F86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85FAED-B2C2-44F8-ABFA-B0CB1DF9E35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01A9CF1-95AD-4229-B013-60ED468A0F58}">
      <dgm:prSet/>
      <dgm:spPr/>
      <dgm:t>
        <a:bodyPr/>
        <a:lstStyle/>
        <a:p>
          <a:r>
            <a:rPr lang="en-US"/>
            <a:t>Weekly developer diaries:</a:t>
          </a:r>
        </a:p>
      </dgm:t>
    </dgm:pt>
    <dgm:pt modelId="{74603069-F529-4859-8FE8-669A40F393A2}" type="parTrans" cxnId="{53ADC90E-9311-45A5-B31B-92F01483C6D9}">
      <dgm:prSet/>
      <dgm:spPr/>
      <dgm:t>
        <a:bodyPr/>
        <a:lstStyle/>
        <a:p>
          <a:endParaRPr lang="en-US"/>
        </a:p>
      </dgm:t>
    </dgm:pt>
    <dgm:pt modelId="{CD540248-C494-4A2D-A2DB-F5C0194E4325}" type="sibTrans" cxnId="{53ADC90E-9311-45A5-B31B-92F01483C6D9}">
      <dgm:prSet/>
      <dgm:spPr/>
      <dgm:t>
        <a:bodyPr/>
        <a:lstStyle/>
        <a:p>
          <a:endParaRPr lang="en-US"/>
        </a:p>
      </dgm:t>
    </dgm:pt>
    <dgm:pt modelId="{07B66A86-CE50-4DD1-BAEE-D2B1EA6251F1}">
      <dgm:prSet/>
      <dgm:spPr/>
      <dgm:t>
        <a:bodyPr/>
        <a:lstStyle/>
        <a:p>
          <a:r>
            <a:rPr lang="en-US"/>
            <a:t>Humanizes game developers</a:t>
          </a:r>
        </a:p>
      </dgm:t>
    </dgm:pt>
    <dgm:pt modelId="{A83FC3E4-8762-4296-910E-9420875186DA}" type="parTrans" cxnId="{9E318BF3-629E-4F20-90D2-A4CD6F083639}">
      <dgm:prSet/>
      <dgm:spPr/>
      <dgm:t>
        <a:bodyPr/>
        <a:lstStyle/>
        <a:p>
          <a:endParaRPr lang="en-US"/>
        </a:p>
      </dgm:t>
    </dgm:pt>
    <dgm:pt modelId="{B877195E-AB9C-4E5A-A621-15D32058CB37}" type="sibTrans" cxnId="{9E318BF3-629E-4F20-90D2-A4CD6F083639}">
      <dgm:prSet/>
      <dgm:spPr/>
      <dgm:t>
        <a:bodyPr/>
        <a:lstStyle/>
        <a:p>
          <a:endParaRPr lang="en-US"/>
        </a:p>
      </dgm:t>
    </dgm:pt>
    <dgm:pt modelId="{1BF025AB-338A-4186-84FC-EFF93CC49454}">
      <dgm:prSet/>
      <dgm:spPr/>
      <dgm:t>
        <a:bodyPr/>
        <a:lstStyle/>
        <a:p>
          <a:r>
            <a:rPr lang="en-US"/>
            <a:t>Builds rapport with the audience</a:t>
          </a:r>
        </a:p>
      </dgm:t>
    </dgm:pt>
    <dgm:pt modelId="{1D47E047-8267-424A-B2CB-8255F9401B9E}" type="parTrans" cxnId="{AE1C76F3-FBAB-4C40-804D-EF6E05C91A68}">
      <dgm:prSet/>
      <dgm:spPr/>
      <dgm:t>
        <a:bodyPr/>
        <a:lstStyle/>
        <a:p>
          <a:endParaRPr lang="en-US"/>
        </a:p>
      </dgm:t>
    </dgm:pt>
    <dgm:pt modelId="{A32939F2-DCF2-45CC-A62D-4F9DA3B775A3}" type="sibTrans" cxnId="{AE1C76F3-FBAB-4C40-804D-EF6E05C91A68}">
      <dgm:prSet/>
      <dgm:spPr/>
      <dgm:t>
        <a:bodyPr/>
        <a:lstStyle/>
        <a:p>
          <a:endParaRPr lang="en-US"/>
        </a:p>
      </dgm:t>
    </dgm:pt>
    <dgm:pt modelId="{93AEBE30-6D2B-4272-9827-6CDF2CCF5B75}">
      <dgm:prSet/>
      <dgm:spPr/>
      <dgm:t>
        <a:bodyPr/>
        <a:lstStyle/>
        <a:p>
          <a:r>
            <a:rPr lang="en-US"/>
            <a:t>Progress updates, delays, and new features</a:t>
          </a:r>
        </a:p>
      </dgm:t>
    </dgm:pt>
    <dgm:pt modelId="{25F6ED7B-2874-4649-A952-062D57A579EB}" type="parTrans" cxnId="{BD1BD03F-7CD2-4968-9E13-275560EB76EF}">
      <dgm:prSet/>
      <dgm:spPr/>
      <dgm:t>
        <a:bodyPr/>
        <a:lstStyle/>
        <a:p>
          <a:endParaRPr lang="en-US"/>
        </a:p>
      </dgm:t>
    </dgm:pt>
    <dgm:pt modelId="{8A143C75-D045-4950-ACCD-4E0160930F0F}" type="sibTrans" cxnId="{BD1BD03F-7CD2-4968-9E13-275560EB76EF}">
      <dgm:prSet/>
      <dgm:spPr/>
      <dgm:t>
        <a:bodyPr/>
        <a:lstStyle/>
        <a:p>
          <a:endParaRPr lang="en-US"/>
        </a:p>
      </dgm:t>
    </dgm:pt>
    <dgm:pt modelId="{DA15886F-AF18-469B-90EC-4F244C3B8323}">
      <dgm:prSet/>
      <dgm:spPr/>
      <dgm:t>
        <a:bodyPr/>
        <a:lstStyle/>
        <a:p>
          <a:r>
            <a:rPr lang="en-US"/>
            <a:t>Centrally located on title website</a:t>
          </a:r>
        </a:p>
      </dgm:t>
    </dgm:pt>
    <dgm:pt modelId="{AE9D454A-50D8-49E9-887C-0A71EC2F6CAF}" type="parTrans" cxnId="{10BCE112-BD32-413A-BF9B-F8972007E8E3}">
      <dgm:prSet/>
      <dgm:spPr/>
      <dgm:t>
        <a:bodyPr/>
        <a:lstStyle/>
        <a:p>
          <a:endParaRPr lang="en-US"/>
        </a:p>
      </dgm:t>
    </dgm:pt>
    <dgm:pt modelId="{1DD82D79-6535-4890-94FD-D7D876830CE3}" type="sibTrans" cxnId="{10BCE112-BD32-413A-BF9B-F8972007E8E3}">
      <dgm:prSet/>
      <dgm:spPr/>
      <dgm:t>
        <a:bodyPr/>
        <a:lstStyle/>
        <a:p>
          <a:endParaRPr lang="en-US"/>
        </a:p>
      </dgm:t>
    </dgm:pt>
    <dgm:pt modelId="{3BA96265-D7F1-4C23-9EEC-B6BFAF65C6F0}">
      <dgm:prSet/>
      <dgm:spPr/>
      <dgm:t>
        <a:bodyPr/>
        <a:lstStyle/>
        <a:p>
          <a:r>
            <a:rPr lang="en-US"/>
            <a:t>Behind-the-scenes videos:</a:t>
          </a:r>
        </a:p>
      </dgm:t>
    </dgm:pt>
    <dgm:pt modelId="{9D5E2E5D-372E-45B4-A974-AF6663A42550}" type="parTrans" cxnId="{1BB532C5-4B3C-46BB-9DAD-FC9485FC122E}">
      <dgm:prSet/>
      <dgm:spPr/>
      <dgm:t>
        <a:bodyPr/>
        <a:lstStyle/>
        <a:p>
          <a:endParaRPr lang="en-US"/>
        </a:p>
      </dgm:t>
    </dgm:pt>
    <dgm:pt modelId="{F2F1B774-C11E-4B16-853D-2B3EF440ABCA}" type="sibTrans" cxnId="{1BB532C5-4B3C-46BB-9DAD-FC9485FC122E}">
      <dgm:prSet/>
      <dgm:spPr/>
      <dgm:t>
        <a:bodyPr/>
        <a:lstStyle/>
        <a:p>
          <a:endParaRPr lang="en-US"/>
        </a:p>
      </dgm:t>
    </dgm:pt>
    <dgm:pt modelId="{2DC3F38E-1CBD-43F9-AD92-DEC4308D1F67}">
      <dgm:prSet/>
      <dgm:spPr/>
      <dgm:t>
        <a:bodyPr/>
        <a:lstStyle/>
        <a:p>
          <a:r>
            <a:rPr lang="en-US"/>
            <a:t>Developer Q&amp;A, design/mechanic reveals, etc.</a:t>
          </a:r>
        </a:p>
      </dgm:t>
    </dgm:pt>
    <dgm:pt modelId="{8CD8B309-DD57-428A-85DA-898B500A0700}" type="parTrans" cxnId="{E21FF222-5B18-4F7E-9DAD-505979E47DDE}">
      <dgm:prSet/>
      <dgm:spPr/>
      <dgm:t>
        <a:bodyPr/>
        <a:lstStyle/>
        <a:p>
          <a:endParaRPr lang="en-US"/>
        </a:p>
      </dgm:t>
    </dgm:pt>
    <dgm:pt modelId="{B233E236-FC06-46F1-B506-43249F989CE2}" type="sibTrans" cxnId="{E21FF222-5B18-4F7E-9DAD-505979E47DDE}">
      <dgm:prSet/>
      <dgm:spPr/>
      <dgm:t>
        <a:bodyPr/>
        <a:lstStyle/>
        <a:p>
          <a:endParaRPr lang="en-US"/>
        </a:p>
      </dgm:t>
    </dgm:pt>
    <dgm:pt modelId="{5274ABF7-60E1-4FB9-B4EA-833E415E1EC6}">
      <dgm:prSet/>
      <dgm:spPr/>
      <dgm:t>
        <a:bodyPr/>
        <a:lstStyle/>
        <a:p>
          <a:r>
            <a:rPr lang="en-US"/>
            <a:t>Cross posted to Twitter, Reddit, YouTube, and the title website</a:t>
          </a:r>
        </a:p>
      </dgm:t>
    </dgm:pt>
    <dgm:pt modelId="{33847BA7-8BC6-4217-B5CB-78DDE0AC53D3}" type="parTrans" cxnId="{13646D47-47DD-4CB7-A738-3B4A7A0F3947}">
      <dgm:prSet/>
      <dgm:spPr/>
      <dgm:t>
        <a:bodyPr/>
        <a:lstStyle/>
        <a:p>
          <a:endParaRPr lang="en-US"/>
        </a:p>
      </dgm:t>
    </dgm:pt>
    <dgm:pt modelId="{4CAE3F19-78DE-4674-90AC-5C1393B78173}" type="sibTrans" cxnId="{13646D47-47DD-4CB7-A738-3B4A7A0F3947}">
      <dgm:prSet/>
      <dgm:spPr/>
      <dgm:t>
        <a:bodyPr/>
        <a:lstStyle/>
        <a:p>
          <a:endParaRPr lang="en-US"/>
        </a:p>
      </dgm:t>
    </dgm:pt>
    <dgm:pt modelId="{C0E1E647-87C7-4F03-ADEB-91CFE4E45527}" type="pres">
      <dgm:prSet presAssocID="{4085FAED-B2C2-44F8-ABFA-B0CB1DF9E359}" presName="linear" presStyleCnt="0">
        <dgm:presLayoutVars>
          <dgm:animLvl val="lvl"/>
          <dgm:resizeHandles val="exact"/>
        </dgm:presLayoutVars>
      </dgm:prSet>
      <dgm:spPr/>
    </dgm:pt>
    <dgm:pt modelId="{5FF69B08-A5AA-4725-9AEF-4FBD6872BF7D}" type="pres">
      <dgm:prSet presAssocID="{601A9CF1-95AD-4229-B013-60ED468A0F5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91D1214-FA25-44CD-BF3F-D3F167BFA463}" type="pres">
      <dgm:prSet presAssocID="{601A9CF1-95AD-4229-B013-60ED468A0F58}" presName="childText" presStyleLbl="revTx" presStyleIdx="0" presStyleCnt="2">
        <dgm:presLayoutVars>
          <dgm:bulletEnabled val="1"/>
        </dgm:presLayoutVars>
      </dgm:prSet>
      <dgm:spPr/>
    </dgm:pt>
    <dgm:pt modelId="{895CEA09-534C-4713-8F1E-4EA94273E901}" type="pres">
      <dgm:prSet presAssocID="{3BA96265-D7F1-4C23-9EEC-B6BFAF65C6F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08F35A1-BBB4-4A64-A37E-C3C348278F0F}" type="pres">
      <dgm:prSet presAssocID="{3BA96265-D7F1-4C23-9EEC-B6BFAF65C6F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3ADC90E-9311-45A5-B31B-92F01483C6D9}" srcId="{4085FAED-B2C2-44F8-ABFA-B0CB1DF9E359}" destId="{601A9CF1-95AD-4229-B013-60ED468A0F58}" srcOrd="0" destOrd="0" parTransId="{74603069-F529-4859-8FE8-669A40F393A2}" sibTransId="{CD540248-C494-4A2D-A2DB-F5C0194E4325}"/>
    <dgm:cxn modelId="{10BCE112-BD32-413A-BF9B-F8972007E8E3}" srcId="{601A9CF1-95AD-4229-B013-60ED468A0F58}" destId="{DA15886F-AF18-469B-90EC-4F244C3B8323}" srcOrd="3" destOrd="0" parTransId="{AE9D454A-50D8-49E9-887C-0A71EC2F6CAF}" sibTransId="{1DD82D79-6535-4890-94FD-D7D876830CE3}"/>
    <dgm:cxn modelId="{866B0518-E912-41D2-9CAF-64854865642E}" type="presOf" srcId="{601A9CF1-95AD-4229-B013-60ED468A0F58}" destId="{5FF69B08-A5AA-4725-9AEF-4FBD6872BF7D}" srcOrd="0" destOrd="0" presId="urn:microsoft.com/office/officeart/2005/8/layout/vList2"/>
    <dgm:cxn modelId="{E21FF222-5B18-4F7E-9DAD-505979E47DDE}" srcId="{3BA96265-D7F1-4C23-9EEC-B6BFAF65C6F0}" destId="{2DC3F38E-1CBD-43F9-AD92-DEC4308D1F67}" srcOrd="0" destOrd="0" parTransId="{8CD8B309-DD57-428A-85DA-898B500A0700}" sibTransId="{B233E236-FC06-46F1-B506-43249F989CE2}"/>
    <dgm:cxn modelId="{31716A36-BC55-47E9-AF40-5A4C93D61B69}" type="presOf" srcId="{1BF025AB-338A-4186-84FC-EFF93CC49454}" destId="{291D1214-FA25-44CD-BF3F-D3F167BFA463}" srcOrd="0" destOrd="1" presId="urn:microsoft.com/office/officeart/2005/8/layout/vList2"/>
    <dgm:cxn modelId="{BD1BD03F-7CD2-4968-9E13-275560EB76EF}" srcId="{601A9CF1-95AD-4229-B013-60ED468A0F58}" destId="{93AEBE30-6D2B-4272-9827-6CDF2CCF5B75}" srcOrd="2" destOrd="0" parTransId="{25F6ED7B-2874-4649-A952-062D57A579EB}" sibTransId="{8A143C75-D045-4950-ACCD-4E0160930F0F}"/>
    <dgm:cxn modelId="{76DA035C-0B2E-4460-A13F-1211543AE61F}" type="presOf" srcId="{93AEBE30-6D2B-4272-9827-6CDF2CCF5B75}" destId="{291D1214-FA25-44CD-BF3F-D3F167BFA463}" srcOrd="0" destOrd="2" presId="urn:microsoft.com/office/officeart/2005/8/layout/vList2"/>
    <dgm:cxn modelId="{68769C41-3D5A-4679-B23F-3CEEDC635E1D}" type="presOf" srcId="{DA15886F-AF18-469B-90EC-4F244C3B8323}" destId="{291D1214-FA25-44CD-BF3F-D3F167BFA463}" srcOrd="0" destOrd="3" presId="urn:microsoft.com/office/officeart/2005/8/layout/vList2"/>
    <dgm:cxn modelId="{13646D47-47DD-4CB7-A738-3B4A7A0F3947}" srcId="{3BA96265-D7F1-4C23-9EEC-B6BFAF65C6F0}" destId="{5274ABF7-60E1-4FB9-B4EA-833E415E1EC6}" srcOrd="1" destOrd="0" parTransId="{33847BA7-8BC6-4217-B5CB-78DDE0AC53D3}" sibTransId="{4CAE3F19-78DE-4674-90AC-5C1393B78173}"/>
    <dgm:cxn modelId="{CA71E8B2-3312-47D5-B63C-5D80ECED692B}" type="presOf" srcId="{3BA96265-D7F1-4C23-9EEC-B6BFAF65C6F0}" destId="{895CEA09-534C-4713-8F1E-4EA94273E901}" srcOrd="0" destOrd="0" presId="urn:microsoft.com/office/officeart/2005/8/layout/vList2"/>
    <dgm:cxn modelId="{DE45C9BC-B991-475B-9D5D-FD24D534A937}" type="presOf" srcId="{2DC3F38E-1CBD-43F9-AD92-DEC4308D1F67}" destId="{C08F35A1-BBB4-4A64-A37E-C3C348278F0F}" srcOrd="0" destOrd="0" presId="urn:microsoft.com/office/officeart/2005/8/layout/vList2"/>
    <dgm:cxn modelId="{0E41F8BC-B01E-4914-B91F-97C78490073C}" type="presOf" srcId="{07B66A86-CE50-4DD1-BAEE-D2B1EA6251F1}" destId="{291D1214-FA25-44CD-BF3F-D3F167BFA463}" srcOrd="0" destOrd="0" presId="urn:microsoft.com/office/officeart/2005/8/layout/vList2"/>
    <dgm:cxn modelId="{567302C3-F31A-4FE2-A811-6CB3E391858D}" type="presOf" srcId="{4085FAED-B2C2-44F8-ABFA-B0CB1DF9E359}" destId="{C0E1E647-87C7-4F03-ADEB-91CFE4E45527}" srcOrd="0" destOrd="0" presId="urn:microsoft.com/office/officeart/2005/8/layout/vList2"/>
    <dgm:cxn modelId="{1BB532C5-4B3C-46BB-9DAD-FC9485FC122E}" srcId="{4085FAED-B2C2-44F8-ABFA-B0CB1DF9E359}" destId="{3BA96265-D7F1-4C23-9EEC-B6BFAF65C6F0}" srcOrd="1" destOrd="0" parTransId="{9D5E2E5D-372E-45B4-A974-AF6663A42550}" sibTransId="{F2F1B774-C11E-4B16-853D-2B3EF440ABCA}"/>
    <dgm:cxn modelId="{6E7E58D5-A4FE-429A-B6BF-4C92162F1291}" type="presOf" srcId="{5274ABF7-60E1-4FB9-B4EA-833E415E1EC6}" destId="{C08F35A1-BBB4-4A64-A37E-C3C348278F0F}" srcOrd="0" destOrd="1" presId="urn:microsoft.com/office/officeart/2005/8/layout/vList2"/>
    <dgm:cxn modelId="{AE1C76F3-FBAB-4C40-804D-EF6E05C91A68}" srcId="{601A9CF1-95AD-4229-B013-60ED468A0F58}" destId="{1BF025AB-338A-4186-84FC-EFF93CC49454}" srcOrd="1" destOrd="0" parTransId="{1D47E047-8267-424A-B2CB-8255F9401B9E}" sibTransId="{A32939F2-DCF2-45CC-A62D-4F9DA3B775A3}"/>
    <dgm:cxn modelId="{9E318BF3-629E-4F20-90D2-A4CD6F083639}" srcId="{601A9CF1-95AD-4229-B013-60ED468A0F58}" destId="{07B66A86-CE50-4DD1-BAEE-D2B1EA6251F1}" srcOrd="0" destOrd="0" parTransId="{A83FC3E4-8762-4296-910E-9420875186DA}" sibTransId="{B877195E-AB9C-4E5A-A621-15D32058CB37}"/>
    <dgm:cxn modelId="{4D35DD11-98F6-40A6-9EB1-80DAC9AE4B96}" type="presParOf" srcId="{C0E1E647-87C7-4F03-ADEB-91CFE4E45527}" destId="{5FF69B08-A5AA-4725-9AEF-4FBD6872BF7D}" srcOrd="0" destOrd="0" presId="urn:microsoft.com/office/officeart/2005/8/layout/vList2"/>
    <dgm:cxn modelId="{27731E92-D62A-415F-A274-B70C164090A6}" type="presParOf" srcId="{C0E1E647-87C7-4F03-ADEB-91CFE4E45527}" destId="{291D1214-FA25-44CD-BF3F-D3F167BFA463}" srcOrd="1" destOrd="0" presId="urn:microsoft.com/office/officeart/2005/8/layout/vList2"/>
    <dgm:cxn modelId="{C3E864C6-A5B7-4248-9464-782AE00D32E6}" type="presParOf" srcId="{C0E1E647-87C7-4F03-ADEB-91CFE4E45527}" destId="{895CEA09-534C-4713-8F1E-4EA94273E901}" srcOrd="2" destOrd="0" presId="urn:microsoft.com/office/officeart/2005/8/layout/vList2"/>
    <dgm:cxn modelId="{B4A7927F-523C-41D2-92A2-78D86903319C}" type="presParOf" srcId="{C0E1E647-87C7-4F03-ADEB-91CFE4E45527}" destId="{C08F35A1-BBB4-4A64-A37E-C3C348278F0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E88278-FCAE-40EC-80F7-CBA2D4738497}">
      <dsp:nvSpPr>
        <dsp:cNvPr id="0" name=""/>
        <dsp:cNvSpPr/>
      </dsp:nvSpPr>
      <dsp:spPr>
        <a:xfrm>
          <a:off x="0" y="0"/>
          <a:ext cx="67976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B19AA2-199D-471E-8E56-A1642C229FD6}">
      <dsp:nvSpPr>
        <dsp:cNvPr id="0" name=""/>
        <dsp:cNvSpPr/>
      </dsp:nvSpPr>
      <dsp:spPr>
        <a:xfrm>
          <a:off x="0" y="0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"Games developed for players"</a:t>
          </a:r>
        </a:p>
      </dsp:txBody>
      <dsp:txXfrm>
        <a:off x="0" y="0"/>
        <a:ext cx="6797675" cy="1412477"/>
      </dsp:txXfrm>
    </dsp:sp>
    <dsp:sp modelId="{3671F84D-ED58-4B99-8B1E-61591CD15BAD}">
      <dsp:nvSpPr>
        <dsp:cNvPr id="0" name=""/>
        <dsp:cNvSpPr/>
      </dsp:nvSpPr>
      <dsp:spPr>
        <a:xfrm>
          <a:off x="0" y="1412478"/>
          <a:ext cx="67976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24D8B3-652F-4FA8-9598-60B27786BA2B}">
      <dsp:nvSpPr>
        <dsp:cNvPr id="0" name=""/>
        <dsp:cNvSpPr/>
      </dsp:nvSpPr>
      <dsp:spPr>
        <a:xfrm>
          <a:off x="0" y="1412477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Player-first mindset to all product development</a:t>
          </a:r>
        </a:p>
      </dsp:txBody>
      <dsp:txXfrm>
        <a:off x="0" y="1412477"/>
        <a:ext cx="6797675" cy="1412477"/>
      </dsp:txXfrm>
    </dsp:sp>
    <dsp:sp modelId="{87BA0635-2E18-408C-9857-6F1F21A6180E}">
      <dsp:nvSpPr>
        <dsp:cNvPr id="0" name=""/>
        <dsp:cNvSpPr/>
      </dsp:nvSpPr>
      <dsp:spPr>
        <a:xfrm>
          <a:off x="0" y="2824956"/>
          <a:ext cx="67976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395F19-64FD-4312-AF15-06C0DDB08099}">
      <dsp:nvSpPr>
        <dsp:cNvPr id="0" name=""/>
        <dsp:cNvSpPr/>
      </dsp:nvSpPr>
      <dsp:spPr>
        <a:xfrm>
          <a:off x="0" y="2824955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Transparent design and development process</a:t>
          </a:r>
        </a:p>
      </dsp:txBody>
      <dsp:txXfrm>
        <a:off x="0" y="2824955"/>
        <a:ext cx="6797675" cy="1412477"/>
      </dsp:txXfrm>
    </dsp:sp>
    <dsp:sp modelId="{97705AF6-FCE8-4BF8-97A8-7DAF1C37ACF6}">
      <dsp:nvSpPr>
        <dsp:cNvPr id="0" name=""/>
        <dsp:cNvSpPr/>
      </dsp:nvSpPr>
      <dsp:spPr>
        <a:xfrm>
          <a:off x="0" y="4237434"/>
          <a:ext cx="67976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CBD83F-6C67-411B-8CE2-70CD8D9E7EDF}">
      <dsp:nvSpPr>
        <dsp:cNvPr id="0" name=""/>
        <dsp:cNvSpPr/>
      </dsp:nvSpPr>
      <dsp:spPr>
        <a:xfrm>
          <a:off x="0" y="4237433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Founded by veteran industry professional software engineers</a:t>
          </a:r>
        </a:p>
      </dsp:txBody>
      <dsp:txXfrm>
        <a:off x="0" y="4237433"/>
        <a:ext cx="6797675" cy="14124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E3443D-AFE3-4137-B579-39D5ECFC9888}">
      <dsp:nvSpPr>
        <dsp:cNvPr id="0" name=""/>
        <dsp:cNvSpPr/>
      </dsp:nvSpPr>
      <dsp:spPr>
        <a:xfrm>
          <a:off x="0" y="86795"/>
          <a:ext cx="6797675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Sad Pumpkin Games parent website</a:t>
          </a:r>
        </a:p>
      </dsp:txBody>
      <dsp:txXfrm>
        <a:off x="37467" y="124262"/>
        <a:ext cx="6722741" cy="692586"/>
      </dsp:txXfrm>
    </dsp:sp>
    <dsp:sp modelId="{7BAE9D48-9E90-4A18-9134-F616E3B697D1}">
      <dsp:nvSpPr>
        <dsp:cNvPr id="0" name=""/>
        <dsp:cNvSpPr/>
      </dsp:nvSpPr>
      <dsp:spPr>
        <a:xfrm>
          <a:off x="0" y="854315"/>
          <a:ext cx="6797675" cy="1556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Content about the studio, its developers, and its mission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Links to all titles whether released, in-development, or shelved</a:t>
          </a:r>
        </a:p>
      </dsp:txBody>
      <dsp:txXfrm>
        <a:off x="0" y="854315"/>
        <a:ext cx="6797675" cy="1556640"/>
      </dsp:txXfrm>
    </dsp:sp>
    <dsp:sp modelId="{6F8BC78A-AF9C-48FC-A0BB-0EA503D192DA}">
      <dsp:nvSpPr>
        <dsp:cNvPr id="0" name=""/>
        <dsp:cNvSpPr/>
      </dsp:nvSpPr>
      <dsp:spPr>
        <a:xfrm>
          <a:off x="0" y="2410956"/>
          <a:ext cx="6797675" cy="767520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Per-title websites</a:t>
          </a:r>
        </a:p>
      </dsp:txBody>
      <dsp:txXfrm>
        <a:off x="37467" y="2448423"/>
        <a:ext cx="6722741" cy="692586"/>
      </dsp:txXfrm>
    </dsp:sp>
    <dsp:sp modelId="{FF2B11A4-B135-4F8F-98EE-072ECCA9F868}">
      <dsp:nvSpPr>
        <dsp:cNvPr id="0" name=""/>
        <dsp:cNvSpPr/>
      </dsp:nvSpPr>
      <dsp:spPr>
        <a:xfrm>
          <a:off x="0" y="3178476"/>
          <a:ext cx="6797675" cy="238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Content about each game title, its features, and its development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Hosts developer diaries, behind-the-scenes videos, and Q&amp;A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Serves as the hub for information pertaining to the game title</a:t>
          </a:r>
        </a:p>
      </dsp:txBody>
      <dsp:txXfrm>
        <a:off x="0" y="3178476"/>
        <a:ext cx="6797675" cy="23846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F69B08-A5AA-4725-9AEF-4FBD6872BF7D}">
      <dsp:nvSpPr>
        <dsp:cNvPr id="0" name=""/>
        <dsp:cNvSpPr/>
      </dsp:nvSpPr>
      <dsp:spPr>
        <a:xfrm>
          <a:off x="0" y="210456"/>
          <a:ext cx="6797675" cy="8394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Weekly developer diaries:</a:t>
          </a:r>
        </a:p>
      </dsp:txBody>
      <dsp:txXfrm>
        <a:off x="40980" y="251436"/>
        <a:ext cx="6715715" cy="757514"/>
      </dsp:txXfrm>
    </dsp:sp>
    <dsp:sp modelId="{291D1214-FA25-44CD-BF3F-D3F167BFA463}">
      <dsp:nvSpPr>
        <dsp:cNvPr id="0" name=""/>
        <dsp:cNvSpPr/>
      </dsp:nvSpPr>
      <dsp:spPr>
        <a:xfrm>
          <a:off x="0" y="1049931"/>
          <a:ext cx="6797675" cy="1847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Humanizes game developers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Builds rapport with the audience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Progress updates, delays, and new features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Centrally located on title website</a:t>
          </a:r>
        </a:p>
      </dsp:txBody>
      <dsp:txXfrm>
        <a:off x="0" y="1049931"/>
        <a:ext cx="6797675" cy="1847475"/>
      </dsp:txXfrm>
    </dsp:sp>
    <dsp:sp modelId="{895CEA09-534C-4713-8F1E-4EA94273E901}">
      <dsp:nvSpPr>
        <dsp:cNvPr id="0" name=""/>
        <dsp:cNvSpPr/>
      </dsp:nvSpPr>
      <dsp:spPr>
        <a:xfrm>
          <a:off x="0" y="2897406"/>
          <a:ext cx="6797675" cy="839474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Behind-the-scenes videos:</a:t>
          </a:r>
        </a:p>
      </dsp:txBody>
      <dsp:txXfrm>
        <a:off x="40980" y="2938386"/>
        <a:ext cx="6715715" cy="757514"/>
      </dsp:txXfrm>
    </dsp:sp>
    <dsp:sp modelId="{C08F35A1-BBB4-4A64-A37E-C3C348278F0F}">
      <dsp:nvSpPr>
        <dsp:cNvPr id="0" name=""/>
        <dsp:cNvSpPr/>
      </dsp:nvSpPr>
      <dsp:spPr>
        <a:xfrm>
          <a:off x="0" y="3736881"/>
          <a:ext cx="6797675" cy="170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Developer Q&amp;A, design/mechanic reveals, etc.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Cross posted to Twitter, Reddit, YouTube, and the title website</a:t>
          </a:r>
        </a:p>
      </dsp:txBody>
      <dsp:txXfrm>
        <a:off x="0" y="3736881"/>
        <a:ext cx="6797675" cy="17025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549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88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11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312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376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663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067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318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044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175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671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237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42248" y="1481328"/>
            <a:ext cx="2926080" cy="2468880"/>
          </a:xfrm>
        </p:spPr>
        <p:txBody>
          <a:bodyPr>
            <a:normAutofit/>
          </a:bodyPr>
          <a:lstStyle/>
          <a:p>
            <a:pPr algn="l"/>
            <a:r>
              <a:rPr lang="en-US" sz="4000">
                <a:cs typeface="Calibri Light"/>
              </a:rPr>
              <a:t>Marketing Platforms</a:t>
            </a:r>
            <a:endParaRPr lang="en-US" sz="4000"/>
          </a:p>
        </p:txBody>
      </p: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92EE6F7A-3867-48A6-879A-AA6FA5B102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8218"/>
          <a:stretch/>
        </p:blipFill>
        <p:spPr>
          <a:xfrm>
            <a:off x="921910" y="465243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481661-75D5-4EE9-AEF1-048CF643F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  <a:cs typeface="Calibri Light"/>
              </a:rPr>
              <a:t>Sad Pumpkin Games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8AF1ED-9E89-4FCD-95AA-F6F6723B6F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8438874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7144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7CF50-B7F6-48DF-B89B-F9787B206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Marketing Budget by Phase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6114A-BC58-44B7-9F99-EBBBADAAAC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Phase 1: Bootstrap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31060-4C19-4E31-A760-D23CF50119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During this phase:</a:t>
            </a:r>
          </a:p>
          <a:p>
            <a:pPr lvl="1"/>
            <a:r>
              <a:rPr lang="en-US" dirty="0">
                <a:cs typeface="Calibri"/>
              </a:rPr>
              <a:t>Pipeline and tools development</a:t>
            </a:r>
          </a:p>
          <a:p>
            <a:pPr lvl="1"/>
            <a:r>
              <a:rPr lang="en-US" dirty="0">
                <a:cs typeface="Calibri"/>
              </a:rPr>
              <a:t>Design and iteration</a:t>
            </a:r>
          </a:p>
          <a:p>
            <a:pPr lvl="1"/>
            <a:r>
              <a:rPr lang="en-US" dirty="0">
                <a:cs typeface="Calibri"/>
              </a:rPr>
              <a:t>Minimum-viable-product development</a:t>
            </a:r>
          </a:p>
          <a:p>
            <a:pPr lvl="1"/>
            <a:r>
              <a:rPr lang="en-US" dirty="0">
                <a:cs typeface="Calibri"/>
              </a:rPr>
              <a:t>Heavy reliance on user testing</a:t>
            </a:r>
          </a:p>
          <a:p>
            <a:r>
              <a:rPr lang="en-US" dirty="0">
                <a:cs typeface="Calibri"/>
              </a:rPr>
              <a:t>Timeline: 1 year</a:t>
            </a:r>
          </a:p>
          <a:p>
            <a:r>
              <a:rPr lang="en-US" dirty="0">
                <a:cs typeface="Calibri"/>
              </a:rPr>
              <a:t>Budget: $3,000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94C11E-82C0-40CC-A7B8-DED492CCF3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Phase 2: Production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304E1F-72D4-48E9-9427-79B6D58B9FC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During this phase:</a:t>
            </a:r>
          </a:p>
          <a:p>
            <a:pPr lvl="1"/>
            <a:r>
              <a:rPr lang="en-US" dirty="0">
                <a:cs typeface="Calibri"/>
              </a:rPr>
              <a:t>Full-time development</a:t>
            </a:r>
          </a:p>
          <a:p>
            <a:pPr lvl="1"/>
            <a:r>
              <a:rPr lang="en-US" dirty="0">
                <a:cs typeface="Calibri"/>
              </a:rPr>
              <a:t>Secondary features added</a:t>
            </a:r>
          </a:p>
          <a:p>
            <a:pPr lvl="1"/>
            <a:r>
              <a:rPr lang="en-US" dirty="0">
                <a:cs typeface="Calibri"/>
              </a:rPr>
              <a:t>Polish and iteration</a:t>
            </a:r>
          </a:p>
          <a:p>
            <a:r>
              <a:rPr lang="en-US" dirty="0">
                <a:cs typeface="Calibri"/>
              </a:rPr>
              <a:t>Timeline: 1 year</a:t>
            </a:r>
          </a:p>
          <a:p>
            <a:r>
              <a:rPr lang="en-US" dirty="0">
                <a:cs typeface="Calibri"/>
              </a:rPr>
              <a:t>Budget: $3,000</a:t>
            </a:r>
          </a:p>
        </p:txBody>
      </p:sp>
    </p:spTree>
    <p:extLst>
      <p:ext uri="{BB962C8B-B14F-4D97-AF65-F5344CB8AC3E}">
        <p14:creationId xmlns:p14="http://schemas.microsoft.com/office/powerpoint/2010/main" val="192255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50078-F66B-48D0-BA75-6102DDB78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2"/>
                </a:solidFill>
                <a:cs typeface="Calibri Light"/>
              </a:rPr>
              <a:t>Marketing Strategy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141D2-B070-4A2B-BA99-336385C4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204" y="2023962"/>
            <a:ext cx="6697715" cy="384513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cs typeface="Calibri"/>
              </a:rPr>
              <a:t>Lean marketing choices</a:t>
            </a:r>
          </a:p>
          <a:p>
            <a:r>
              <a:rPr lang="en-US" dirty="0">
                <a:cs typeface="Calibri"/>
              </a:rPr>
              <a:t>Best bang-for-buck marketing channels</a:t>
            </a:r>
          </a:p>
          <a:p>
            <a:r>
              <a:rPr lang="en-US" dirty="0">
                <a:cs typeface="Calibri"/>
              </a:rPr>
              <a:t>Audience-engaging content marketing, not just ads</a:t>
            </a:r>
          </a:p>
          <a:p>
            <a:r>
              <a:rPr lang="en-US" dirty="0">
                <a:cs typeface="Calibri"/>
              </a:rPr>
              <a:t>Developer-audience relationship building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823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8182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C1E3D2-9CA3-4F44-B805-6E0E77198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  <a:cs typeface="Calibri Light"/>
              </a:rPr>
              <a:t>Marketing Channel: Websites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FCD33E-A38E-452E-888D-64C04EAACF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3025373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1178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6230A6-F7C8-4EAB-9CAE-CCBBD487E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  <a:cs typeface="Calibri Light"/>
              </a:rPr>
              <a:t>Marketing Channel: Content Marketing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08DB68B-9E44-4EB9-80D8-953F023B5D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6326193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4885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56461-FD61-4FDB-B09A-BBC4E307B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  <a:cs typeface="Calibri Light"/>
              </a:rPr>
              <a:t>Marketing Channel: Google Ads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D47A3-6E46-4EB8-A51B-FAF75C25A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cs typeface="Calibri"/>
              </a:rPr>
              <a:t>Targeted advertisements to selected cohorts</a:t>
            </a:r>
          </a:p>
          <a:p>
            <a:r>
              <a:rPr lang="en-US" dirty="0">
                <a:cs typeface="Calibri"/>
              </a:rPr>
              <a:t>Primary marketing budget spend</a:t>
            </a:r>
            <a:endParaRPr lang="en-US" dirty="0"/>
          </a:p>
          <a:p>
            <a:r>
              <a:rPr lang="en-US" dirty="0">
                <a:cs typeface="Calibri"/>
              </a:rPr>
              <a:t>Phase 1 spending plan:</a:t>
            </a:r>
          </a:p>
          <a:p>
            <a:pPr lvl="1"/>
            <a:r>
              <a:rPr lang="en-US" dirty="0">
                <a:cs typeface="Calibri"/>
              </a:rPr>
              <a:t>Months 1-3: $0</a:t>
            </a:r>
          </a:p>
          <a:p>
            <a:pPr lvl="1"/>
            <a:r>
              <a:rPr lang="en-US" dirty="0">
                <a:cs typeface="Calibri"/>
              </a:rPr>
              <a:t>Months 4-11: $250 to build slow support</a:t>
            </a:r>
          </a:p>
          <a:p>
            <a:pPr lvl="1"/>
            <a:r>
              <a:rPr lang="en-US" dirty="0">
                <a:cs typeface="Calibri"/>
              </a:rPr>
              <a:t>Month 12: $1,000 to build pre-pitch hype</a:t>
            </a:r>
          </a:p>
          <a:p>
            <a:r>
              <a:rPr lang="en-US" dirty="0">
                <a:cs typeface="Calibri"/>
              </a:rPr>
              <a:t>Phase 2 spending plan, depends on funding type:</a:t>
            </a:r>
          </a:p>
          <a:p>
            <a:pPr lvl="1"/>
            <a:r>
              <a:rPr lang="en-US" dirty="0">
                <a:cs typeface="Calibri"/>
              </a:rPr>
              <a:t>Crowdfunded -&gt; Months 10-12: $1,000 to build pre-release hype</a:t>
            </a:r>
          </a:p>
          <a:p>
            <a:pPr lvl="1"/>
            <a:r>
              <a:rPr lang="en-US" dirty="0">
                <a:cs typeface="Calibri"/>
              </a:rPr>
              <a:t>Investors -&gt; Months 1-12: $250 to draw consistent traffic</a:t>
            </a:r>
          </a:p>
        </p:txBody>
      </p:sp>
    </p:spTree>
    <p:extLst>
      <p:ext uri="{BB962C8B-B14F-4D97-AF65-F5344CB8AC3E}">
        <p14:creationId xmlns:p14="http://schemas.microsoft.com/office/powerpoint/2010/main" val="212631356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Retrospect</vt:lpstr>
      <vt:lpstr>Marketing Platforms</vt:lpstr>
      <vt:lpstr>Sad Pumpkin Games</vt:lpstr>
      <vt:lpstr>Marketing Budget by Phase</vt:lpstr>
      <vt:lpstr>Marketing Strategy</vt:lpstr>
      <vt:lpstr>Marketing Channel: Websites</vt:lpstr>
      <vt:lpstr>Marketing Channel: Content Marketing</vt:lpstr>
      <vt:lpstr>Marketing Channel: Google Ads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129</cp:revision>
  <dcterms:created xsi:type="dcterms:W3CDTF">2021-04-11T01:31:32Z</dcterms:created>
  <dcterms:modified xsi:type="dcterms:W3CDTF">2021-04-11T01:59:26Z</dcterms:modified>
</cp:coreProperties>
</file>