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1123A-E34A-4DDA-81BD-9A1AC6C2B8B7}" v="1112" dt="2021-04-18T03:29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Marketing Position</a:t>
            </a:r>
            <a:endParaRPr lang="en-US" sz="54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BFA20A9-DE8A-4E77-950A-391B62865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9" r="-3" b="100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D4DFD-B0CC-4C25-8BB5-01CCC7EC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Sad Pumpkin Games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0994-023D-461E-A063-9BE01C1D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"Games </a:t>
            </a:r>
            <a:r>
              <a:rPr lang="en-US" sz="2400" i="1">
                <a:cs typeface="Calibri"/>
              </a:rPr>
              <a:t>With </a:t>
            </a:r>
            <a:r>
              <a:rPr lang="en-US" sz="2400">
                <a:cs typeface="Calibri"/>
              </a:rPr>
              <a:t>Players"</a:t>
            </a:r>
          </a:p>
          <a:p>
            <a:r>
              <a:rPr lang="en-US" sz="2400">
                <a:cs typeface="Calibri"/>
              </a:rPr>
              <a:t>Indie game development startup.</a:t>
            </a:r>
          </a:p>
          <a:p>
            <a:r>
              <a:rPr lang="en-US" sz="2400">
                <a:cs typeface="Calibri"/>
              </a:rPr>
              <a:t>Founded by industry veterans.</a:t>
            </a:r>
          </a:p>
          <a:p>
            <a:r>
              <a:rPr lang="en-US" sz="2400">
                <a:cs typeface="Calibri"/>
              </a:rPr>
              <a:t>Transparency, equity, and accountability.</a:t>
            </a:r>
          </a:p>
          <a:p>
            <a:r>
              <a:rPr lang="en-US" sz="2400">
                <a:cs typeface="Calibri"/>
              </a:rPr>
              <a:t>Boutique developer focusing on player input.</a:t>
            </a:r>
          </a:p>
        </p:txBody>
      </p:sp>
    </p:spTree>
    <p:extLst>
      <p:ext uri="{BB962C8B-B14F-4D97-AF65-F5344CB8AC3E}">
        <p14:creationId xmlns:p14="http://schemas.microsoft.com/office/powerpoint/2010/main" val="131114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C80F-7465-46D1-8FFB-47FB653C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Logo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4B5C6-E3FF-4C4A-9671-ECBD0E580F4C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Sad pumpkin signifies players underserved by existing games.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Memorable and unique character.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Everybody loves pumpkins.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9CDE966-1AFB-4C9D-8D1D-7FC74F790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495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A2-A902-4DCE-9C92-75E50D1A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Slogan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7E8DA-410B-421D-B05D-39E2A0172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" b="736"/>
          <a:stretch/>
        </p:blipFill>
        <p:spPr>
          <a:xfrm>
            <a:off x="321733" y="466669"/>
            <a:ext cx="3835488" cy="39884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E47CC-5080-4B2F-B57E-3137CA7D6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Games</a:t>
            </a:r>
            <a:endParaRPr lang="en-US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First and foremost, we make games.</a:t>
            </a:r>
            <a:endParaRPr lang="en-US" sz="1800" dirty="0">
              <a:cs typeface="Calibri"/>
            </a:endParaRPr>
          </a:p>
          <a:p>
            <a:r>
              <a:rPr lang="en-US" sz="1800" i="1" dirty="0"/>
              <a:t>With</a:t>
            </a:r>
            <a:endParaRPr lang="en-US" sz="1800" i="1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Our customers are our inspiration.</a:t>
            </a:r>
            <a:endParaRPr lang="en-US" sz="18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Players are part of development.</a:t>
            </a:r>
            <a:endParaRPr lang="en-US" sz="1800" dirty="0">
              <a:cs typeface="Calibri"/>
            </a:endParaRPr>
          </a:p>
          <a:p>
            <a:pPr marL="742950" lvl="1" indent="-228600">
              <a:buChar char="•"/>
            </a:pPr>
            <a:r>
              <a:rPr lang="en-US" sz="1800" dirty="0">
                <a:cs typeface="Calibri"/>
              </a:rPr>
              <a:t>Customers are the loudest voice.</a:t>
            </a:r>
          </a:p>
          <a:p>
            <a:r>
              <a:rPr lang="en-US" sz="1800" dirty="0"/>
              <a:t>Players</a:t>
            </a:r>
            <a:endParaRPr lang="en-US" sz="1800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Anyone can </a:t>
            </a:r>
            <a:r>
              <a:rPr lang="en-US" sz="1800" i="1" dirty="0">
                <a:cs typeface="Calibri"/>
              </a:rPr>
              <a:t>play, </a:t>
            </a:r>
            <a:r>
              <a:rPr lang="en-US" sz="1800" dirty="0">
                <a:cs typeface="Calibri"/>
              </a:rPr>
              <a:t>not everyone is a </a:t>
            </a:r>
            <a:r>
              <a:rPr lang="en-US" sz="1800" i="1" dirty="0">
                <a:cs typeface="Calibri"/>
              </a:rPr>
              <a:t>gamer.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42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6167-281B-4C1A-A24A-5EB9DA43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Brand 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BED6-14B5-433C-852B-035C7BE8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>
                <a:cs typeface="Calibri"/>
              </a:rPr>
              <a:t>Players are our source of inspiration.</a:t>
            </a:r>
          </a:p>
          <a:p>
            <a:r>
              <a:rPr lang="en-US" sz="2100">
                <a:cs typeface="Calibri"/>
              </a:rPr>
              <a:t>Players drive our feature development, not executives.</a:t>
            </a:r>
          </a:p>
          <a:p>
            <a:r>
              <a:rPr lang="en-US" sz="2100">
                <a:cs typeface="Calibri"/>
              </a:rPr>
              <a:t>Painfully-transparent development process.</a:t>
            </a:r>
          </a:p>
          <a:p>
            <a:r>
              <a:rPr lang="en-US" sz="2100">
                <a:cs typeface="Calibri"/>
              </a:rPr>
              <a:t>Games </a:t>
            </a:r>
            <a:r>
              <a:rPr lang="en-US" sz="2100" i="1">
                <a:cs typeface="Calibri"/>
              </a:rPr>
              <a:t>without </a:t>
            </a:r>
            <a:r>
              <a:rPr lang="en-US" sz="2100">
                <a:cs typeface="Calibri"/>
              </a:rPr>
              <a:t>players don't get released.</a:t>
            </a:r>
            <a:endParaRPr lang="en-US" sz="21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59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2E53-2BAE-4216-9853-DD4A319C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Threats &amp; Competition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8BA1-56D7-4603-BE7C-353B470D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Lack of player interest.</a:t>
            </a:r>
          </a:p>
          <a:p>
            <a:pPr lvl="1"/>
            <a:r>
              <a:rPr lang="en-US" dirty="0">
                <a:cs typeface="Calibri"/>
              </a:rPr>
              <a:t>Not everyone is willing to commit the emotional energy to participate.</a:t>
            </a:r>
          </a:p>
          <a:p>
            <a:r>
              <a:rPr lang="en-US" sz="2400">
                <a:cs typeface="Calibri"/>
              </a:rPr>
              <a:t>Hundreds of other game developers.</a:t>
            </a:r>
          </a:p>
          <a:p>
            <a:pPr lvl="1"/>
            <a:r>
              <a:rPr lang="en-US" dirty="0">
                <a:cs typeface="Calibri"/>
              </a:rPr>
              <a:t>Bigger budgets.</a:t>
            </a:r>
          </a:p>
          <a:p>
            <a:pPr lvl="1"/>
            <a:r>
              <a:rPr lang="en-US" dirty="0">
                <a:cs typeface="Calibri"/>
              </a:rPr>
              <a:t>Better name recognition.</a:t>
            </a:r>
          </a:p>
        </p:txBody>
      </p:sp>
    </p:spTree>
    <p:extLst>
      <p:ext uri="{BB962C8B-B14F-4D97-AF65-F5344CB8AC3E}">
        <p14:creationId xmlns:p14="http://schemas.microsoft.com/office/powerpoint/2010/main" val="2410372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C6482-FF36-43E9-864D-93680BC9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Positioning 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06C4-A447-44E9-8FF7-E40E42B5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Sad Pumpkin Games is...</a:t>
            </a:r>
          </a:p>
          <a:p>
            <a:pPr marL="514350" indent="-514350">
              <a:buAutoNum type="arabicPeriod"/>
            </a:pPr>
            <a:r>
              <a:rPr lang="en-US" sz="2400" i="1" dirty="0">
                <a:cs typeface="Calibri"/>
              </a:rPr>
              <a:t>"that boutique indie game developer."</a:t>
            </a:r>
          </a:p>
          <a:p>
            <a:pPr marL="514350" indent="-514350">
              <a:buAutoNum type="arabicPeriod"/>
            </a:pPr>
            <a:r>
              <a:rPr lang="en-US" sz="2400" i="1" dirty="0">
                <a:cs typeface="Calibri"/>
              </a:rPr>
              <a:t>"that developer that really listens to players."</a:t>
            </a:r>
          </a:p>
          <a:p>
            <a:pPr marL="514350" indent="-514350">
              <a:buAutoNum type="arabicPeriod"/>
            </a:pPr>
            <a:r>
              <a:rPr lang="en-US" sz="2400" i="1" dirty="0">
                <a:cs typeface="Calibri"/>
              </a:rPr>
              <a:t>"that developer that brought my idea to life!"</a:t>
            </a:r>
          </a:p>
          <a:p>
            <a:pPr marL="514350" indent="-514350">
              <a:buAutoNum type="arabicPeriod"/>
            </a:pPr>
            <a:r>
              <a:rPr lang="en-US" sz="2400" i="1" dirty="0">
                <a:cs typeface="Calibri"/>
              </a:rPr>
              <a:t>"that developer that finally got me into gaming!"</a:t>
            </a:r>
          </a:p>
        </p:txBody>
      </p:sp>
    </p:spTree>
    <p:extLst>
      <p:ext uri="{BB962C8B-B14F-4D97-AF65-F5344CB8AC3E}">
        <p14:creationId xmlns:p14="http://schemas.microsoft.com/office/powerpoint/2010/main" val="381723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Marketing Position</vt:lpstr>
      <vt:lpstr>Sad Pumpkin Games</vt:lpstr>
      <vt:lpstr>Logo</vt:lpstr>
      <vt:lpstr>Slogan</vt:lpstr>
      <vt:lpstr>Brand Strategy</vt:lpstr>
      <vt:lpstr>Threats &amp; Competition</vt:lpstr>
      <vt:lpstr>Positioning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114</cp:revision>
  <dcterms:created xsi:type="dcterms:W3CDTF">2021-04-18T03:01:11Z</dcterms:created>
  <dcterms:modified xsi:type="dcterms:W3CDTF">2021-04-18T03:32:10Z</dcterms:modified>
</cp:coreProperties>
</file>