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9a785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9a785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9a785b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9a785b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b79987ae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b79987ae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b79987ae_1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b79987ae_1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9a785b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9a785b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b79987ae_1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b79987ae_1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geeksforgeeks.org/minimax-algorithm-in-game-theory-set-1-introduc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Henok Bekele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Anderson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17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developing a checkers game that utilizes a threaded minimaxing search algorithm as the opposing A.I.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050" y="864825"/>
            <a:ext cx="4875175" cy="36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</a:t>
            </a:r>
            <a:r>
              <a:rPr lang="en"/>
              <a:t>implementing</a:t>
            </a:r>
            <a:r>
              <a:rPr lang="en"/>
              <a:t> a GUI that allows players to control the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add a difficulty selector that will ultimately change the number of moves considered by the algorithm,  making it easier/harder depending on the selector.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Tracking the number of moves considered by the algorithm and display that number to the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will be coded in either  c++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Algorithm/Threading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3690000" cy="27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board space will be assigned a value based on where the players checker pieces 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A.I will be looking to achieve the highest score possible while also considering your next move to be the most minimal value achievable.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Through threading, we want the algorithm to be considering all of these moves </a:t>
            </a:r>
            <a:r>
              <a:rPr lang="en"/>
              <a:t>simultaneously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(Potential race condition for tracking the number of moves considered?)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476175"/>
            <a:ext cx="47244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817050" y="3921825"/>
            <a:ext cx="41085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https://www.geeksforgeeks.org/minimax-algorithm-in-game-theory-set-1-introduction/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00" y="1191650"/>
            <a:ext cx="5027599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1650"/>
            <a:ext cx="4116399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62750" y="708625"/>
            <a:ext cx="26673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C++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426925" y="700675"/>
            <a:ext cx="3702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</a:t>
            </a:r>
            <a:r>
              <a:rPr lang="en"/>
              <a:t> know we did a good job if our code is able to execute and allow the player to interact with the game and play against the computer.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difficulty selector properly changes the number of moves considered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number of moves considered displays correctly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272250" y="2151000"/>
            <a:ext cx="259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End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