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  <p:embeddedFont>
      <p:font typeface="Roboto Mon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regular.fntdata"/><Relationship Id="rId14" Type="http://schemas.openxmlformats.org/officeDocument/2006/relationships/font" Target="fonts/ProximaNova-boldItalic.fntdata"/><Relationship Id="rId17" Type="http://schemas.openxmlformats.org/officeDocument/2006/relationships/font" Target="fonts/RobotoMono-italic.fntdata"/><Relationship Id="rId16" Type="http://schemas.openxmlformats.org/officeDocument/2006/relationships/font" Target="fonts/RobotoMon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Mon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03e811312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03e811312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816f4584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816f4584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b03e811312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b03e811312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03e811312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03e811312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ai.stanford.edu/~amaas/data/sentiment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Classification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Jake Halopoff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TensorFlow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Keras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Dataset: </a:t>
            </a:r>
            <a:r>
              <a:rPr lang="en" u="sng">
                <a:solidFill>
                  <a:schemeClr val="hlink"/>
                </a:solidFill>
                <a:hlinkClick r:id="rId3"/>
              </a:rPr>
              <a:t>Large Movie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Purpose: Predict if a movie review is favorable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Checkpoints and Success Criteria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Checkpoints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 the basics of TensorFlow and set up an environment to begin development.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a dataset for the algorithm to learn from.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the algorithm to classify text. (TensorFlow facilitates this)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 the dataset through the algorithm and make improvements as needed.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Success Criteria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Classify generic text into categories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Classify the same text differently depending on the training data.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 applied to different tasks depending on how I have it label the data.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Keras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45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Python Interface for TensorFlow library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Designed to be human readable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Microsoft Cognitive Toolkit, R, Theano, and PlaidML (Removed ver 2.3)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Directory Structure</a:t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592075" y="3008525"/>
            <a:ext cx="1990800" cy="1332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main_directory/</a:t>
            </a:r>
            <a:endParaRPr sz="1050">
              <a:solidFill>
                <a:srgbClr val="3747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...class_a/</a:t>
            </a:r>
            <a:endParaRPr sz="1050">
              <a:solidFill>
                <a:srgbClr val="3747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......a_text_1.txt</a:t>
            </a:r>
            <a:endParaRPr sz="1050">
              <a:solidFill>
                <a:srgbClr val="3747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......a_text_2.txt</a:t>
            </a:r>
            <a:endParaRPr sz="1050">
              <a:solidFill>
                <a:srgbClr val="3747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...class_b/</a:t>
            </a:r>
            <a:endParaRPr sz="1050">
              <a:solidFill>
                <a:srgbClr val="3747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......b_text_1.txt</a:t>
            </a:r>
            <a:endParaRPr sz="1050">
              <a:solidFill>
                <a:srgbClr val="3747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......b_text_2.txt</a:t>
            </a:r>
            <a:endParaRPr sz="1050">
              <a:solidFill>
                <a:srgbClr val="3747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5238" y="3187988"/>
            <a:ext cx="3971925" cy="11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Open Source Software Library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Platform for Machine Learning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Sequential API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Beginner Friendly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110700"/>
            <a:ext cx="4370076" cy="2458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