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Wyngaard" userId="6181fcd471e98458" providerId="LiveId" clId="{0B47EE95-35D4-484A-A609-144D3AE8A98A}"/>
    <pc:docChg chg="modSld">
      <pc:chgData name="Jacob Wyngaard" userId="6181fcd471e98458" providerId="LiveId" clId="{0B47EE95-35D4-484A-A609-144D3AE8A98A}" dt="2024-07-04T17:45:01.652" v="13" actId="20577"/>
      <pc:docMkLst>
        <pc:docMk/>
      </pc:docMkLst>
      <pc:sldChg chg="modSp mod">
        <pc:chgData name="Jacob Wyngaard" userId="6181fcd471e98458" providerId="LiveId" clId="{0B47EE95-35D4-484A-A609-144D3AE8A98A}" dt="2024-07-04T17:45:01.652" v="13" actId="20577"/>
        <pc:sldMkLst>
          <pc:docMk/>
          <pc:sldMk cId="2271152893" sldId="256"/>
        </pc:sldMkLst>
        <pc:spChg chg="mod">
          <ac:chgData name="Jacob Wyngaard" userId="6181fcd471e98458" providerId="LiveId" clId="{0B47EE95-35D4-484A-A609-144D3AE8A98A}" dt="2024-07-04T17:45:01.652" v="13" actId="20577"/>
          <ac:spMkLst>
            <pc:docMk/>
            <pc:sldMk cId="2271152893" sldId="256"/>
            <ac:spMk id="32" creationId="{7FFF410C-42B7-D7AB-6849-4790F31C4754}"/>
          </ac:spMkLst>
        </pc:spChg>
      </pc:sldChg>
    </pc:docChg>
  </pc:docChgLst>
  <pc:docChgLst>
    <pc:chgData name="Jacob Wyngaard" userId="6181fcd471e98458" providerId="LiveId" clId="{CE37C007-A264-4007-A401-6DDF1A9E1511}"/>
    <pc:docChg chg="modSld">
      <pc:chgData name="Jacob Wyngaard" userId="6181fcd471e98458" providerId="LiveId" clId="{CE37C007-A264-4007-A401-6DDF1A9E1511}" dt="2024-08-13T16:44:12.961" v="27" actId="1076"/>
      <pc:docMkLst>
        <pc:docMk/>
      </pc:docMkLst>
      <pc:sldChg chg="modSp mod">
        <pc:chgData name="Jacob Wyngaard" userId="6181fcd471e98458" providerId="LiveId" clId="{CE37C007-A264-4007-A401-6DDF1A9E1511}" dt="2024-08-13T16:44:12.961" v="27" actId="1076"/>
        <pc:sldMkLst>
          <pc:docMk/>
          <pc:sldMk cId="2271152893" sldId="256"/>
        </pc:sldMkLst>
        <pc:spChg chg="mod">
          <ac:chgData name="Jacob Wyngaard" userId="6181fcd471e98458" providerId="LiveId" clId="{CE37C007-A264-4007-A401-6DDF1A9E1511}" dt="2024-08-13T16:44:12.961" v="27" actId="1076"/>
          <ac:spMkLst>
            <pc:docMk/>
            <pc:sldMk cId="2271152893" sldId="256"/>
            <ac:spMk id="38" creationId="{0318B514-4389-DB44-B550-F34A25E3F6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C2AE-66EA-1093-A804-5E198D873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6A6BA-4241-FF0E-53C3-4687B41BD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CD829-1968-4EFC-5CB6-DF39ABC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6C54-C236-4ABC-A6C0-403489E11DC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14E97-6C27-6666-9A6A-266A4552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36D5B-D037-7EC6-FBB1-25F45D22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854-F068-431E-87B1-BDD9B1EF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1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D7932-1E49-6547-E2CD-9DB07F01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C9328-D007-81F1-BC64-02F88DB2A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AF180-1A28-2864-5E71-C9698E387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6C54-C236-4ABC-A6C0-403489E11DC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CD317-8526-22A0-CB77-EA3BB693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BC5FA-FFB7-EA27-FEA7-D92971DC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854-F068-431E-87B1-BDD9B1EF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E1CBF0-0A46-A50C-AD66-DBF8C5A96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381AC-3ECC-8ED3-5B79-AE156A8F0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C0AA0-FE0F-4E94-918C-3AEF4F4A2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6C54-C236-4ABC-A6C0-403489E11DC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CE37F-D631-E5C5-A46E-73922EC8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D11BD-B0E7-1EB6-975F-E7799458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854-F068-431E-87B1-BDD9B1EF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8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3362-0AD8-BD40-0FCB-D4E78404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4CDE9-E2AD-1E23-E6DC-B9CCE3CCF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D3A61-8A68-D4C5-E81C-6753C3881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6C54-C236-4ABC-A6C0-403489E11DC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0B187-8C9A-D57A-F835-E2B0E5AC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AFC42-DF03-8B75-B155-B49E8C38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854-F068-431E-87B1-BDD9B1EF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9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77F7-E6BC-EEF3-4D10-8AE01759A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F98EA-DB9B-D3BD-4877-BF527E587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CF7FE-4EB5-9250-4F7C-44A24C9F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6C54-C236-4ABC-A6C0-403489E11DC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375B1-2E37-08B9-D5C1-373E65733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369CC-9D3F-1CAE-8874-7E582183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854-F068-431E-87B1-BDD9B1EF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F6EE9-3994-5A00-23AF-0A14D6F8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F0E9F-B610-7045-2F9C-8E186881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EC841-40EA-D071-9252-4FEB1B6DC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2CDE6-EB2E-6E2B-8914-45A8A0BB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6C54-C236-4ABC-A6C0-403489E11DC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88FBE-BB54-049C-6372-60B5974B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28ECD-EEB4-50CC-EC7C-E8294CAE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854-F068-431E-87B1-BDD9B1EF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2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0A4F-19BB-8467-EEFB-CCFA2DE9C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2E1-96B5-DA02-44B5-2B80D1F7F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43B63-1F98-6D2F-9972-7BFD883DF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32387-584F-6B0E-25A1-77BD2BB69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F06BB-1F1B-CC00-3AF7-4D124DCE5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7A433E-8919-64C3-AD66-4E7F5AF7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6C54-C236-4ABC-A6C0-403489E11DC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A6971F-3AFC-C1B1-8082-6BAC7B90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54D3D-DE95-E769-792A-50622091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854-F068-431E-87B1-BDD9B1EF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7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5D0DB-ACC8-93BD-6890-F49F1D7A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25DC9-9262-356A-368C-71932F20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6C54-C236-4ABC-A6C0-403489E11DC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9A651-3C2F-0CFE-F192-6D0D072F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EDA5A-E5AE-C954-978C-2E7A09B1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854-F068-431E-87B1-BDD9B1EF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6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CB4933-7769-814B-16D0-48D02100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6C54-C236-4ABC-A6C0-403489E11DC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4FC55-1001-7D84-D4AB-FF857054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E2FAE-BF2E-E4CB-1AE8-F51C0DCF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854-F068-431E-87B1-BDD9B1EF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4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C3D4-3C23-8995-FE31-F4E8F2A43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C2EAF-A4ED-C387-1C25-D7017408B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62A69-E5D9-9CEB-8E52-CB95F116C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1D8E8-0765-5BC4-E482-15F45FCB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6C54-C236-4ABC-A6C0-403489E11DC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032E7-7652-B309-B0C7-81B6F53D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F8B1C-45D1-B81C-2F8F-A6BA6122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854-F068-431E-87B1-BDD9B1EF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4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5152-48C1-7DEC-8011-206B796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D8109C-69C3-A561-F1FF-5E0099744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7803C-0184-DAF1-80BB-3C4B2D6A2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F1359-8C73-64DE-F75A-F9E6A638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6C54-C236-4ABC-A6C0-403489E11DC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0D537-1805-CBE3-8C5E-F84E5ECB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EB258-AA60-3B09-3230-EE84B81F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854-F068-431E-87B1-BDD9B1EF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456182-3C9F-77D7-82C1-0C1B8180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620E5-F006-4595-0365-645F5808E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6A6B4-19D5-F4FF-2013-23E2167D3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26C54-C236-4ABC-A6C0-403489E11DCD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DB1C5-5BF8-8CB7-5775-007BB4475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518BC-0AD7-0CB5-D2F6-8E017EE9A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8B854-F068-431E-87B1-BDD9B1EF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E8091-7B8F-CB16-61B5-C7BF96BE415F}"/>
              </a:ext>
            </a:extLst>
          </p:cNvPr>
          <p:cNvSpPr/>
          <p:nvPr/>
        </p:nvSpPr>
        <p:spPr>
          <a:xfrm>
            <a:off x="2041237" y="5458691"/>
            <a:ext cx="1089891" cy="58189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A3C25F-3A2A-330B-D2EA-0A9DF27AD68D}"/>
              </a:ext>
            </a:extLst>
          </p:cNvPr>
          <p:cNvSpPr/>
          <p:nvPr/>
        </p:nvSpPr>
        <p:spPr>
          <a:xfrm>
            <a:off x="2041236" y="4876800"/>
            <a:ext cx="1089891" cy="581891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C67A9D-2D93-5FFE-4A99-023007A6DCB1}"/>
              </a:ext>
            </a:extLst>
          </p:cNvPr>
          <p:cNvSpPr/>
          <p:nvPr/>
        </p:nvSpPr>
        <p:spPr>
          <a:xfrm>
            <a:off x="2041236" y="4294909"/>
            <a:ext cx="1089891" cy="5818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4DF73D-7A1B-6969-BAAF-97B9B6F9B82D}"/>
              </a:ext>
            </a:extLst>
          </p:cNvPr>
          <p:cNvSpPr/>
          <p:nvPr/>
        </p:nvSpPr>
        <p:spPr>
          <a:xfrm>
            <a:off x="2041236" y="3713018"/>
            <a:ext cx="1089891" cy="581891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1D0686-741D-5BCB-75D3-C74BAA1E930F}"/>
              </a:ext>
            </a:extLst>
          </p:cNvPr>
          <p:cNvSpPr/>
          <p:nvPr/>
        </p:nvSpPr>
        <p:spPr>
          <a:xfrm>
            <a:off x="2041235" y="3131127"/>
            <a:ext cx="1089891" cy="581891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7D968F-5B64-B6C9-CD83-76BCCB47B2EB}"/>
              </a:ext>
            </a:extLst>
          </p:cNvPr>
          <p:cNvSpPr/>
          <p:nvPr/>
        </p:nvSpPr>
        <p:spPr>
          <a:xfrm>
            <a:off x="2041235" y="2549236"/>
            <a:ext cx="1089891" cy="5818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A74294-438C-B9DE-736C-F29B2BAB5280}"/>
              </a:ext>
            </a:extLst>
          </p:cNvPr>
          <p:cNvSpPr/>
          <p:nvPr/>
        </p:nvSpPr>
        <p:spPr>
          <a:xfrm>
            <a:off x="2041236" y="1967345"/>
            <a:ext cx="1089891" cy="58189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06BD21-A764-0C9A-51A9-6EAD77A57211}"/>
              </a:ext>
            </a:extLst>
          </p:cNvPr>
          <p:cNvSpPr/>
          <p:nvPr/>
        </p:nvSpPr>
        <p:spPr>
          <a:xfrm>
            <a:off x="2041235" y="1385454"/>
            <a:ext cx="1089891" cy="58189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D5BC69-EA8A-6B54-A37F-237DF68A973C}"/>
              </a:ext>
            </a:extLst>
          </p:cNvPr>
          <p:cNvSpPr/>
          <p:nvPr/>
        </p:nvSpPr>
        <p:spPr>
          <a:xfrm>
            <a:off x="2041235" y="803563"/>
            <a:ext cx="1089891" cy="581891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00B287-2751-284E-9F9F-E830149C37B5}"/>
              </a:ext>
            </a:extLst>
          </p:cNvPr>
          <p:cNvSpPr/>
          <p:nvPr/>
        </p:nvSpPr>
        <p:spPr>
          <a:xfrm>
            <a:off x="4816765" y="5458691"/>
            <a:ext cx="1089891" cy="581891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422D42-646B-60A7-971C-D9E40DB55C56}"/>
              </a:ext>
            </a:extLst>
          </p:cNvPr>
          <p:cNvSpPr/>
          <p:nvPr/>
        </p:nvSpPr>
        <p:spPr>
          <a:xfrm>
            <a:off x="4816764" y="4876800"/>
            <a:ext cx="1089891" cy="58189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ECA923-1139-BBCD-4404-46833FE30978}"/>
              </a:ext>
            </a:extLst>
          </p:cNvPr>
          <p:cNvSpPr/>
          <p:nvPr/>
        </p:nvSpPr>
        <p:spPr>
          <a:xfrm>
            <a:off x="4816764" y="4294909"/>
            <a:ext cx="1089891" cy="581891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70EA90-6081-2714-9311-49651C385EA4}"/>
              </a:ext>
            </a:extLst>
          </p:cNvPr>
          <p:cNvSpPr/>
          <p:nvPr/>
        </p:nvSpPr>
        <p:spPr>
          <a:xfrm>
            <a:off x="4816764" y="3713018"/>
            <a:ext cx="1089891" cy="5818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EB16D1-FA62-F2B0-7355-420D44CFD48B}"/>
              </a:ext>
            </a:extLst>
          </p:cNvPr>
          <p:cNvSpPr/>
          <p:nvPr/>
        </p:nvSpPr>
        <p:spPr>
          <a:xfrm>
            <a:off x="4816763" y="3131127"/>
            <a:ext cx="1089891" cy="58189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6F806B-07A9-EB7F-21F5-F288B1B654E1}"/>
              </a:ext>
            </a:extLst>
          </p:cNvPr>
          <p:cNvSpPr/>
          <p:nvPr/>
        </p:nvSpPr>
        <p:spPr>
          <a:xfrm>
            <a:off x="4816763" y="2549236"/>
            <a:ext cx="1089891" cy="581891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26DE8D-6678-603D-3A6B-3C372755F6FC}"/>
              </a:ext>
            </a:extLst>
          </p:cNvPr>
          <p:cNvSpPr/>
          <p:nvPr/>
        </p:nvSpPr>
        <p:spPr>
          <a:xfrm>
            <a:off x="4816764" y="1967345"/>
            <a:ext cx="1089891" cy="5818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51116C-C273-E6F2-6CC4-233133E5476B}"/>
              </a:ext>
            </a:extLst>
          </p:cNvPr>
          <p:cNvSpPr/>
          <p:nvPr/>
        </p:nvSpPr>
        <p:spPr>
          <a:xfrm>
            <a:off x="4816763" y="1385454"/>
            <a:ext cx="1089891" cy="58189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B049ED-B869-2582-383F-5550E5C39F37}"/>
              </a:ext>
            </a:extLst>
          </p:cNvPr>
          <p:cNvSpPr/>
          <p:nvPr/>
        </p:nvSpPr>
        <p:spPr>
          <a:xfrm>
            <a:off x="4816763" y="803563"/>
            <a:ext cx="1089891" cy="581891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E27B08-7407-4C58-DE9B-5A6046B85881}"/>
              </a:ext>
            </a:extLst>
          </p:cNvPr>
          <p:cNvSpPr/>
          <p:nvPr/>
        </p:nvSpPr>
        <p:spPr>
          <a:xfrm>
            <a:off x="7592292" y="5465618"/>
            <a:ext cx="1089891" cy="58189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E0A063-639C-D59C-B710-B6E805A357B7}"/>
              </a:ext>
            </a:extLst>
          </p:cNvPr>
          <p:cNvSpPr/>
          <p:nvPr/>
        </p:nvSpPr>
        <p:spPr>
          <a:xfrm>
            <a:off x="9060873" y="4285672"/>
            <a:ext cx="1089891" cy="5818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80F4D4-5957-E60D-DDE2-C87B83DF8204}"/>
              </a:ext>
            </a:extLst>
          </p:cNvPr>
          <p:cNvSpPr/>
          <p:nvPr/>
        </p:nvSpPr>
        <p:spPr>
          <a:xfrm>
            <a:off x="7592291" y="4301836"/>
            <a:ext cx="1089891" cy="581891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4524C6-6D42-6847-1764-E3DB893B9615}"/>
              </a:ext>
            </a:extLst>
          </p:cNvPr>
          <p:cNvSpPr/>
          <p:nvPr/>
        </p:nvSpPr>
        <p:spPr>
          <a:xfrm>
            <a:off x="9060873" y="3138054"/>
            <a:ext cx="1089891" cy="581891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9D6C64-29CE-3618-0159-3F5C4A7974C2}"/>
              </a:ext>
            </a:extLst>
          </p:cNvPr>
          <p:cNvSpPr/>
          <p:nvPr/>
        </p:nvSpPr>
        <p:spPr>
          <a:xfrm>
            <a:off x="7592290" y="3138054"/>
            <a:ext cx="1089891" cy="5818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FA1A84-F76F-43D0-CE86-B4D0CB1C1319}"/>
              </a:ext>
            </a:extLst>
          </p:cNvPr>
          <p:cNvSpPr/>
          <p:nvPr/>
        </p:nvSpPr>
        <p:spPr>
          <a:xfrm>
            <a:off x="9060873" y="1974272"/>
            <a:ext cx="1089891" cy="58189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C45D18-2CAC-B348-EB80-CDCF00DCD8D8}"/>
              </a:ext>
            </a:extLst>
          </p:cNvPr>
          <p:cNvSpPr/>
          <p:nvPr/>
        </p:nvSpPr>
        <p:spPr>
          <a:xfrm>
            <a:off x="7592291" y="1974272"/>
            <a:ext cx="1089891" cy="58189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0FCB65-D547-6904-2882-92DC7D1BFD33}"/>
              </a:ext>
            </a:extLst>
          </p:cNvPr>
          <p:cNvSpPr/>
          <p:nvPr/>
        </p:nvSpPr>
        <p:spPr>
          <a:xfrm>
            <a:off x="9060876" y="810490"/>
            <a:ext cx="1089891" cy="581891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E58E00-E843-5038-54B9-24FD473158F2}"/>
              </a:ext>
            </a:extLst>
          </p:cNvPr>
          <p:cNvSpPr/>
          <p:nvPr/>
        </p:nvSpPr>
        <p:spPr>
          <a:xfrm>
            <a:off x="7592290" y="810490"/>
            <a:ext cx="1089891" cy="581891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FF410C-42B7-D7AB-6849-4790F31C4754}"/>
              </a:ext>
            </a:extLst>
          </p:cNvPr>
          <p:cNvSpPr txBox="1"/>
          <p:nvPr/>
        </p:nvSpPr>
        <p:spPr>
          <a:xfrm>
            <a:off x="2170543" y="6222363"/>
            <a:ext cx="1246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Batch</a:t>
            </a:r>
            <a:endParaRPr 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1C67DB-3BAF-CD58-90C1-D2005CC129C6}"/>
              </a:ext>
            </a:extLst>
          </p:cNvPr>
          <p:cNvSpPr txBox="1"/>
          <p:nvPr/>
        </p:nvSpPr>
        <p:spPr>
          <a:xfrm>
            <a:off x="5084613" y="6222363"/>
            <a:ext cx="1246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Sort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2F26A1-B5BA-F738-5522-050E7CF189DD}"/>
              </a:ext>
            </a:extLst>
          </p:cNvPr>
          <p:cNvSpPr txBox="1"/>
          <p:nvPr/>
        </p:nvSpPr>
        <p:spPr>
          <a:xfrm>
            <a:off x="8469740" y="6222363"/>
            <a:ext cx="1246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Match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E187AE-9A86-4C1C-B259-740F12F8ACB9}"/>
              </a:ext>
            </a:extLst>
          </p:cNvPr>
          <p:cNvCxnSpPr>
            <a:cxnSpLocks/>
          </p:cNvCxnSpPr>
          <p:nvPr/>
        </p:nvCxnSpPr>
        <p:spPr>
          <a:xfrm>
            <a:off x="9023924" y="5749636"/>
            <a:ext cx="11268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318B514-4389-DB44-B550-F34A25E3F6EE}"/>
              </a:ext>
            </a:extLst>
          </p:cNvPr>
          <p:cNvSpPr txBox="1"/>
          <p:nvPr/>
        </p:nvSpPr>
        <p:spPr>
          <a:xfrm>
            <a:off x="8903851" y="5207104"/>
            <a:ext cx="1246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Iterative Money Line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6C630D-8632-5355-D3F9-08D8727ADAF4}"/>
              </a:ext>
            </a:extLst>
          </p:cNvPr>
          <p:cNvCxnSpPr>
            <a:stCxn id="31" idx="3"/>
            <a:endCxn id="30" idx="1"/>
          </p:cNvCxnSpPr>
          <p:nvPr/>
        </p:nvCxnSpPr>
        <p:spPr>
          <a:xfrm>
            <a:off x="8682181" y="1101436"/>
            <a:ext cx="37869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E917D92-3291-2094-026E-45A074D4035C}"/>
              </a:ext>
            </a:extLst>
          </p:cNvPr>
          <p:cNvCxnSpPr/>
          <p:nvPr/>
        </p:nvCxnSpPr>
        <p:spPr>
          <a:xfrm>
            <a:off x="8677560" y="2265217"/>
            <a:ext cx="37869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C41A92D-BE7D-ACBD-330A-C563BE5C1684}"/>
              </a:ext>
            </a:extLst>
          </p:cNvPr>
          <p:cNvCxnSpPr/>
          <p:nvPr/>
        </p:nvCxnSpPr>
        <p:spPr>
          <a:xfrm>
            <a:off x="8677560" y="3428999"/>
            <a:ext cx="37869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8A793CF-B751-8CD3-E4E4-208BD6FE8C80}"/>
              </a:ext>
            </a:extLst>
          </p:cNvPr>
          <p:cNvCxnSpPr/>
          <p:nvPr/>
        </p:nvCxnSpPr>
        <p:spPr>
          <a:xfrm>
            <a:off x="8677560" y="4599708"/>
            <a:ext cx="37869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559C47D-20A6-3CD5-5697-79F06655DAA4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131128" y="3407382"/>
            <a:ext cx="1609434" cy="2342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A9B210F-6F3A-4A75-EB21-BE88B9D5F6D1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131127" y="4592781"/>
            <a:ext cx="1609433" cy="5749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B77C4D-D8CC-51B8-C9CB-732655B3802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131127" y="2272145"/>
            <a:ext cx="1609435" cy="2313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BCF2518-4685-5390-B344-543B3B91453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131127" y="1108363"/>
            <a:ext cx="1609435" cy="28956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C02648F-770C-938F-469B-E21BD653C53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131126" y="3422073"/>
            <a:ext cx="1609434" cy="23128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93DF07E-0118-A0C8-71D4-D851B4103F1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131126" y="2840182"/>
            <a:ext cx="1609436" cy="1149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9D1858C-83FE-9ECF-BEE0-B25F4F6910A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31127" y="2258291"/>
            <a:ext cx="1609435" cy="29094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A4DC6B-6AE0-D801-7921-8F9E37DDCEE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131126" y="1676400"/>
            <a:ext cx="16094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BE2A5C1-3DDC-AE4A-EF4D-132D704354D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131126" y="1094509"/>
            <a:ext cx="1609436" cy="1745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7F08322-EBDF-5D85-23FB-54AA2C179B83}"/>
              </a:ext>
            </a:extLst>
          </p:cNvPr>
          <p:cNvSpPr txBox="1"/>
          <p:nvPr/>
        </p:nvSpPr>
        <p:spPr>
          <a:xfrm>
            <a:off x="2230573" y="2102868"/>
            <a:ext cx="751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 = .53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E56411-6BFB-1A02-D9DB-F3655B1F17DB}"/>
              </a:ext>
            </a:extLst>
          </p:cNvPr>
          <p:cNvSpPr txBox="1"/>
          <p:nvPr/>
        </p:nvSpPr>
        <p:spPr>
          <a:xfrm>
            <a:off x="2216717" y="2663978"/>
            <a:ext cx="828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 = .57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189411-B4EA-BCC3-4D4B-8662BF16B0E0}"/>
              </a:ext>
            </a:extLst>
          </p:cNvPr>
          <p:cNvSpPr txBox="1"/>
          <p:nvPr/>
        </p:nvSpPr>
        <p:spPr>
          <a:xfrm>
            <a:off x="2216717" y="3238105"/>
            <a:ext cx="711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 = .5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BE21330-20E7-BF2E-0969-0FA2E239EF32}"/>
              </a:ext>
            </a:extLst>
          </p:cNvPr>
          <p:cNvSpPr txBox="1"/>
          <p:nvPr/>
        </p:nvSpPr>
        <p:spPr>
          <a:xfrm>
            <a:off x="2212096" y="3817686"/>
            <a:ext cx="842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 = .7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95D07B2-EEA1-9DDC-7617-E75CB638C9D3}"/>
              </a:ext>
            </a:extLst>
          </p:cNvPr>
          <p:cNvSpPr txBox="1"/>
          <p:nvPr/>
        </p:nvSpPr>
        <p:spPr>
          <a:xfrm>
            <a:off x="2219022" y="4392773"/>
            <a:ext cx="763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 = .65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F3750B-33FA-7343-206A-1B538E6A2195}"/>
              </a:ext>
            </a:extLst>
          </p:cNvPr>
          <p:cNvSpPr txBox="1"/>
          <p:nvPr/>
        </p:nvSpPr>
        <p:spPr>
          <a:xfrm>
            <a:off x="2244429" y="4976516"/>
            <a:ext cx="801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 = .55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8529A14-BF1F-3534-6046-7CB39F358BFA}"/>
              </a:ext>
            </a:extLst>
          </p:cNvPr>
          <p:cNvSpPr txBox="1"/>
          <p:nvPr/>
        </p:nvSpPr>
        <p:spPr>
          <a:xfrm>
            <a:off x="2270973" y="5558407"/>
            <a:ext cx="828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 = .6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9064E70-0A1B-B7D9-2903-59CBE1A4C62C}"/>
              </a:ext>
            </a:extLst>
          </p:cNvPr>
          <p:cNvSpPr txBox="1"/>
          <p:nvPr/>
        </p:nvSpPr>
        <p:spPr>
          <a:xfrm>
            <a:off x="2249041" y="941075"/>
            <a:ext cx="805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 = .62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C65C8B-15CD-AB20-0719-E22DEC07B0F1}"/>
              </a:ext>
            </a:extLst>
          </p:cNvPr>
          <p:cNvSpPr txBox="1"/>
          <p:nvPr/>
        </p:nvSpPr>
        <p:spPr>
          <a:xfrm>
            <a:off x="2235185" y="1502185"/>
            <a:ext cx="828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 = .68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E436FBA-DFEF-C196-2E21-EB95F67B5F34}"/>
              </a:ext>
            </a:extLst>
          </p:cNvPr>
          <p:cNvSpPr txBox="1"/>
          <p:nvPr/>
        </p:nvSpPr>
        <p:spPr>
          <a:xfrm>
            <a:off x="5046503" y="2102868"/>
            <a:ext cx="89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 = .65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CD4B077-A77C-4985-D443-AD8EDE66D40F}"/>
              </a:ext>
            </a:extLst>
          </p:cNvPr>
          <p:cNvSpPr txBox="1"/>
          <p:nvPr/>
        </p:nvSpPr>
        <p:spPr>
          <a:xfrm>
            <a:off x="5032647" y="2663978"/>
            <a:ext cx="828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 = .62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9880513-030F-F203-DF14-5C5FAFD84EB5}"/>
              </a:ext>
            </a:extLst>
          </p:cNvPr>
          <p:cNvSpPr txBox="1"/>
          <p:nvPr/>
        </p:nvSpPr>
        <p:spPr>
          <a:xfrm>
            <a:off x="5032647" y="3238105"/>
            <a:ext cx="711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 = .6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2FB07FD-A7E9-3823-A69A-D5BAF301BDCE}"/>
              </a:ext>
            </a:extLst>
          </p:cNvPr>
          <p:cNvSpPr txBox="1"/>
          <p:nvPr/>
        </p:nvSpPr>
        <p:spPr>
          <a:xfrm>
            <a:off x="5028026" y="3817686"/>
            <a:ext cx="7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 = .57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73646FA-C283-A4BA-4B9F-5CE9BEF823A9}"/>
              </a:ext>
            </a:extLst>
          </p:cNvPr>
          <p:cNvSpPr txBox="1"/>
          <p:nvPr/>
        </p:nvSpPr>
        <p:spPr>
          <a:xfrm>
            <a:off x="5034952" y="4392773"/>
            <a:ext cx="790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 = .55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4817316-62CB-2AC3-DDB9-624992B8D3B4}"/>
              </a:ext>
            </a:extLst>
          </p:cNvPr>
          <p:cNvSpPr txBox="1"/>
          <p:nvPr/>
        </p:nvSpPr>
        <p:spPr>
          <a:xfrm>
            <a:off x="5060359" y="4976516"/>
            <a:ext cx="801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 = .53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4E26CE8-14CD-4864-7FE8-A4C86B9B0FD9}"/>
              </a:ext>
            </a:extLst>
          </p:cNvPr>
          <p:cNvSpPr txBox="1"/>
          <p:nvPr/>
        </p:nvSpPr>
        <p:spPr>
          <a:xfrm>
            <a:off x="5061501" y="5556432"/>
            <a:ext cx="828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 = .5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866BDF1-AF03-A7B6-5CCE-013F3E4E901F}"/>
              </a:ext>
            </a:extLst>
          </p:cNvPr>
          <p:cNvSpPr txBox="1"/>
          <p:nvPr/>
        </p:nvSpPr>
        <p:spPr>
          <a:xfrm>
            <a:off x="5064971" y="941075"/>
            <a:ext cx="711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 = .7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7752337-4F64-E1F6-5873-08DE8DF7A172}"/>
              </a:ext>
            </a:extLst>
          </p:cNvPr>
          <p:cNvSpPr txBox="1"/>
          <p:nvPr/>
        </p:nvSpPr>
        <p:spPr>
          <a:xfrm>
            <a:off x="5051115" y="1502185"/>
            <a:ext cx="828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 = .68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91FADD2-E763-CA13-37FA-4AE559574434}"/>
              </a:ext>
            </a:extLst>
          </p:cNvPr>
          <p:cNvSpPr txBox="1"/>
          <p:nvPr/>
        </p:nvSpPr>
        <p:spPr>
          <a:xfrm>
            <a:off x="7839346" y="946013"/>
            <a:ext cx="711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 = .7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CE436F7-D6E4-A67F-8C76-FA77CDEE0C80}"/>
              </a:ext>
            </a:extLst>
          </p:cNvPr>
          <p:cNvSpPr txBox="1"/>
          <p:nvPr/>
        </p:nvSpPr>
        <p:spPr>
          <a:xfrm>
            <a:off x="9305632" y="941075"/>
            <a:ext cx="711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 = .5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AE4B9DC-CB9B-9FAF-F997-73D9F433FC1A}"/>
              </a:ext>
            </a:extLst>
          </p:cNvPr>
          <p:cNvSpPr txBox="1"/>
          <p:nvPr/>
        </p:nvSpPr>
        <p:spPr>
          <a:xfrm>
            <a:off x="7807016" y="2102868"/>
            <a:ext cx="743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 = .68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8684BA1-C771-1496-0E82-1BB0C3E3CB17}"/>
              </a:ext>
            </a:extLst>
          </p:cNvPr>
          <p:cNvSpPr txBox="1"/>
          <p:nvPr/>
        </p:nvSpPr>
        <p:spPr>
          <a:xfrm>
            <a:off x="9254846" y="2102868"/>
            <a:ext cx="812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 = .53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F9B0F3D-5221-0403-BAB3-6117ACC1CB24}"/>
              </a:ext>
            </a:extLst>
          </p:cNvPr>
          <p:cNvSpPr txBox="1"/>
          <p:nvPr/>
        </p:nvSpPr>
        <p:spPr>
          <a:xfrm>
            <a:off x="7800089" y="3231209"/>
            <a:ext cx="743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 = .65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EE0E324-059D-FD4A-303F-FFD6FD9BBEFF}"/>
              </a:ext>
            </a:extLst>
          </p:cNvPr>
          <p:cNvSpPr txBox="1"/>
          <p:nvPr/>
        </p:nvSpPr>
        <p:spPr>
          <a:xfrm>
            <a:off x="9294086" y="3238105"/>
            <a:ext cx="845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 = .55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E83F5DF-68C4-FEAD-27C1-2AFF2BCE7BDE}"/>
              </a:ext>
            </a:extLst>
          </p:cNvPr>
          <p:cNvSpPr txBox="1"/>
          <p:nvPr/>
        </p:nvSpPr>
        <p:spPr>
          <a:xfrm>
            <a:off x="7781616" y="4392773"/>
            <a:ext cx="743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 = .62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AE1DAA5-C05F-1134-C859-B8E936E244F9}"/>
              </a:ext>
            </a:extLst>
          </p:cNvPr>
          <p:cNvSpPr txBox="1"/>
          <p:nvPr/>
        </p:nvSpPr>
        <p:spPr>
          <a:xfrm>
            <a:off x="9289472" y="4395824"/>
            <a:ext cx="801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 = .57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909298E-AE93-74B1-A997-C50D147D48B8}"/>
              </a:ext>
            </a:extLst>
          </p:cNvPr>
          <p:cNvSpPr txBox="1"/>
          <p:nvPr/>
        </p:nvSpPr>
        <p:spPr>
          <a:xfrm>
            <a:off x="7809324" y="5548868"/>
            <a:ext cx="743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 = .6</a:t>
            </a:r>
          </a:p>
        </p:txBody>
      </p:sp>
    </p:spTree>
    <p:extLst>
      <p:ext uri="{BB962C8B-B14F-4D97-AF65-F5344CB8AC3E}">
        <p14:creationId xmlns:p14="http://schemas.microsoft.com/office/powerpoint/2010/main" val="2271152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114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Wyngaard</dc:creator>
  <cp:lastModifiedBy>Jacob Wyngaard</cp:lastModifiedBy>
  <cp:revision>1</cp:revision>
  <dcterms:created xsi:type="dcterms:W3CDTF">2022-07-23T21:30:28Z</dcterms:created>
  <dcterms:modified xsi:type="dcterms:W3CDTF">2024-08-13T16:44:13Z</dcterms:modified>
</cp:coreProperties>
</file>