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F6861-6E50-4480-8E13-133579317670}" v="34" dt="2024-07-05T17:16:27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Wyngaard" userId="6181fcd471e98458" providerId="LiveId" clId="{29DF6861-6E50-4480-8E13-133579317670}"/>
    <pc:docChg chg="undo custSel modSld">
      <pc:chgData name="Jacob Wyngaard" userId="6181fcd471e98458" providerId="LiveId" clId="{29DF6861-6E50-4480-8E13-133579317670}" dt="2024-07-05T17:17:25.216" v="282" actId="1076"/>
      <pc:docMkLst>
        <pc:docMk/>
      </pc:docMkLst>
      <pc:sldChg chg="addSp delSp modSp mod">
        <pc:chgData name="Jacob Wyngaard" userId="6181fcd471e98458" providerId="LiveId" clId="{29DF6861-6E50-4480-8E13-133579317670}" dt="2024-07-05T17:17:25.216" v="282" actId="1076"/>
        <pc:sldMkLst>
          <pc:docMk/>
          <pc:sldMk cId="1501331235" sldId="256"/>
        </pc:sldMkLst>
        <pc:spChg chg="del">
          <ac:chgData name="Jacob Wyngaard" userId="6181fcd471e98458" providerId="LiveId" clId="{29DF6861-6E50-4480-8E13-133579317670}" dt="2024-07-05T16:56:16.875" v="0" actId="478"/>
          <ac:spMkLst>
            <pc:docMk/>
            <pc:sldMk cId="1501331235" sldId="256"/>
            <ac:spMk id="2" creationId="{ACA4F2E9-A1C7-6EFD-5F0B-FAA881F4B0C4}"/>
          </ac:spMkLst>
        </pc:spChg>
        <pc:spChg chg="del">
          <ac:chgData name="Jacob Wyngaard" userId="6181fcd471e98458" providerId="LiveId" clId="{29DF6861-6E50-4480-8E13-133579317670}" dt="2024-07-05T16:56:18.042" v="1" actId="478"/>
          <ac:spMkLst>
            <pc:docMk/>
            <pc:sldMk cId="1501331235" sldId="256"/>
            <ac:spMk id="3" creationId="{8B4F4F69-7B01-6857-C489-5FF180D54A22}"/>
          </ac:spMkLst>
        </pc:spChg>
        <pc:spChg chg="add mod">
          <ac:chgData name="Jacob Wyngaard" userId="6181fcd471e98458" providerId="LiveId" clId="{29DF6861-6E50-4480-8E13-133579317670}" dt="2024-07-05T17:02:43.298" v="66" actId="1076"/>
          <ac:spMkLst>
            <pc:docMk/>
            <pc:sldMk cId="1501331235" sldId="256"/>
            <ac:spMk id="5" creationId="{4AAE9223-E3B0-9707-0DAD-6A47116F2272}"/>
          </ac:spMkLst>
        </pc:spChg>
        <pc:spChg chg="add mod">
          <ac:chgData name="Jacob Wyngaard" userId="6181fcd471e98458" providerId="LiveId" clId="{29DF6861-6E50-4480-8E13-133579317670}" dt="2024-07-05T17:02:51.029" v="70" actId="20577"/>
          <ac:spMkLst>
            <pc:docMk/>
            <pc:sldMk cId="1501331235" sldId="256"/>
            <ac:spMk id="6" creationId="{6084FF47-47AE-849F-0239-2FAC9ADC745F}"/>
          </ac:spMkLst>
        </pc:spChg>
        <pc:spChg chg="add mod">
          <ac:chgData name="Jacob Wyngaard" userId="6181fcd471e98458" providerId="LiveId" clId="{29DF6861-6E50-4480-8E13-133579317670}" dt="2024-07-05T17:02:47.540" v="67" actId="20577"/>
          <ac:spMkLst>
            <pc:docMk/>
            <pc:sldMk cId="1501331235" sldId="256"/>
            <ac:spMk id="7" creationId="{2E579AED-AD2E-C139-DF52-61C8AE008341}"/>
          </ac:spMkLst>
        </pc:spChg>
        <pc:spChg chg="add mod">
          <ac:chgData name="Jacob Wyngaard" userId="6181fcd471e98458" providerId="LiveId" clId="{29DF6861-6E50-4480-8E13-133579317670}" dt="2024-07-05T17:02:53.346" v="71" actId="20577"/>
          <ac:spMkLst>
            <pc:docMk/>
            <pc:sldMk cId="1501331235" sldId="256"/>
            <ac:spMk id="8" creationId="{D471CC53-1DDE-D542-B7D5-0C8EBD566003}"/>
          </ac:spMkLst>
        </pc:spChg>
        <pc:spChg chg="add mod">
          <ac:chgData name="Jacob Wyngaard" userId="6181fcd471e98458" providerId="LiveId" clId="{29DF6861-6E50-4480-8E13-133579317670}" dt="2024-07-05T17:03:55.455" v="90" actId="693"/>
          <ac:spMkLst>
            <pc:docMk/>
            <pc:sldMk cId="1501331235" sldId="256"/>
            <ac:spMk id="15" creationId="{AE5DB99F-DD90-B8FC-66A6-63924446EB25}"/>
          </ac:spMkLst>
        </pc:spChg>
        <pc:spChg chg="add mod">
          <ac:chgData name="Jacob Wyngaard" userId="6181fcd471e98458" providerId="LiveId" clId="{29DF6861-6E50-4480-8E13-133579317670}" dt="2024-07-05T17:04:07.267" v="92" actId="1076"/>
          <ac:spMkLst>
            <pc:docMk/>
            <pc:sldMk cId="1501331235" sldId="256"/>
            <ac:spMk id="16" creationId="{E1167876-64A1-DF17-4517-4056B31481FB}"/>
          </ac:spMkLst>
        </pc:spChg>
        <pc:spChg chg="add mod">
          <ac:chgData name="Jacob Wyngaard" userId="6181fcd471e98458" providerId="LiveId" clId="{29DF6861-6E50-4480-8E13-133579317670}" dt="2024-07-05T17:07:18.411" v="134" actId="20577"/>
          <ac:spMkLst>
            <pc:docMk/>
            <pc:sldMk cId="1501331235" sldId="256"/>
            <ac:spMk id="17" creationId="{314FB480-9F20-8C19-F27A-9F8A8FC3344B}"/>
          </ac:spMkLst>
        </pc:spChg>
        <pc:spChg chg="add mod">
          <ac:chgData name="Jacob Wyngaard" userId="6181fcd471e98458" providerId="LiveId" clId="{29DF6861-6E50-4480-8E13-133579317670}" dt="2024-07-05T17:07:23.951" v="135" actId="20577"/>
          <ac:spMkLst>
            <pc:docMk/>
            <pc:sldMk cId="1501331235" sldId="256"/>
            <ac:spMk id="18" creationId="{D32627EF-00EB-F27A-A9CA-1B72F05703AC}"/>
          </ac:spMkLst>
        </pc:spChg>
        <pc:spChg chg="add mod">
          <ac:chgData name="Jacob Wyngaard" userId="6181fcd471e98458" providerId="LiveId" clId="{29DF6861-6E50-4480-8E13-133579317670}" dt="2024-07-05T17:07:27.990" v="136" actId="20577"/>
          <ac:spMkLst>
            <pc:docMk/>
            <pc:sldMk cId="1501331235" sldId="256"/>
            <ac:spMk id="19" creationId="{98A7DDFE-9E13-3D93-85C5-2CE8FE6224DA}"/>
          </ac:spMkLst>
        </pc:spChg>
        <pc:spChg chg="add mod">
          <ac:chgData name="Jacob Wyngaard" userId="6181fcd471e98458" providerId="LiveId" clId="{29DF6861-6E50-4480-8E13-133579317670}" dt="2024-07-05T17:07:30.046" v="137" actId="20577"/>
          <ac:spMkLst>
            <pc:docMk/>
            <pc:sldMk cId="1501331235" sldId="256"/>
            <ac:spMk id="20" creationId="{1A8E3D51-8EFE-5891-B115-DA3F5A8AACAE}"/>
          </ac:spMkLst>
        </pc:spChg>
        <pc:spChg chg="add mod">
          <ac:chgData name="Jacob Wyngaard" userId="6181fcd471e98458" providerId="LiveId" clId="{29DF6861-6E50-4480-8E13-133579317670}" dt="2024-07-05T17:04:30.419" v="94" actId="1076"/>
          <ac:spMkLst>
            <pc:docMk/>
            <pc:sldMk cId="1501331235" sldId="256"/>
            <ac:spMk id="21" creationId="{6EEE9FEE-2477-8C8B-CDAB-4B3DD9B0EC43}"/>
          </ac:spMkLst>
        </pc:spChg>
        <pc:spChg chg="add mod">
          <ac:chgData name="Jacob Wyngaard" userId="6181fcd471e98458" providerId="LiveId" clId="{29DF6861-6E50-4480-8E13-133579317670}" dt="2024-07-05T17:04:30.419" v="94" actId="1076"/>
          <ac:spMkLst>
            <pc:docMk/>
            <pc:sldMk cId="1501331235" sldId="256"/>
            <ac:spMk id="22" creationId="{E26D4D8C-FB7C-A797-3A0B-57881FF87638}"/>
          </ac:spMkLst>
        </pc:spChg>
        <pc:spChg chg="add mod">
          <ac:chgData name="Jacob Wyngaard" userId="6181fcd471e98458" providerId="LiveId" clId="{29DF6861-6E50-4480-8E13-133579317670}" dt="2024-07-05T17:07:33.047" v="138" actId="20577"/>
          <ac:spMkLst>
            <pc:docMk/>
            <pc:sldMk cId="1501331235" sldId="256"/>
            <ac:spMk id="23" creationId="{CEF2D23F-676C-AEDF-6B07-0651B0BE3F20}"/>
          </ac:spMkLst>
        </pc:spChg>
        <pc:spChg chg="add mod">
          <ac:chgData name="Jacob Wyngaard" userId="6181fcd471e98458" providerId="LiveId" clId="{29DF6861-6E50-4480-8E13-133579317670}" dt="2024-07-05T17:07:34.819" v="139" actId="20577"/>
          <ac:spMkLst>
            <pc:docMk/>
            <pc:sldMk cId="1501331235" sldId="256"/>
            <ac:spMk id="24" creationId="{68174028-BE2C-7DD1-4923-A252144E90E2}"/>
          </ac:spMkLst>
        </pc:spChg>
        <pc:spChg chg="add mod">
          <ac:chgData name="Jacob Wyngaard" userId="6181fcd471e98458" providerId="LiveId" clId="{29DF6861-6E50-4480-8E13-133579317670}" dt="2024-07-05T17:07:37.894" v="140" actId="20577"/>
          <ac:spMkLst>
            <pc:docMk/>
            <pc:sldMk cId="1501331235" sldId="256"/>
            <ac:spMk id="25" creationId="{B9B2A6B6-AF48-FB9A-ADC7-B061684F7E1E}"/>
          </ac:spMkLst>
        </pc:spChg>
        <pc:spChg chg="add mod">
          <ac:chgData name="Jacob Wyngaard" userId="6181fcd471e98458" providerId="LiveId" clId="{29DF6861-6E50-4480-8E13-133579317670}" dt="2024-07-05T17:07:39.926" v="141" actId="20577"/>
          <ac:spMkLst>
            <pc:docMk/>
            <pc:sldMk cId="1501331235" sldId="256"/>
            <ac:spMk id="26" creationId="{1294AC35-3578-AE24-74B5-9EDBA8283F96}"/>
          </ac:spMkLst>
        </pc:spChg>
        <pc:spChg chg="add mod">
          <ac:chgData name="Jacob Wyngaard" userId="6181fcd471e98458" providerId="LiveId" clId="{29DF6861-6E50-4480-8E13-133579317670}" dt="2024-07-05T17:04:38.452" v="96" actId="1076"/>
          <ac:spMkLst>
            <pc:docMk/>
            <pc:sldMk cId="1501331235" sldId="256"/>
            <ac:spMk id="27" creationId="{B38E119D-40A7-E1FF-E81B-CF0991DB1EA9}"/>
          </ac:spMkLst>
        </pc:spChg>
        <pc:spChg chg="add mod">
          <ac:chgData name="Jacob Wyngaard" userId="6181fcd471e98458" providerId="LiveId" clId="{29DF6861-6E50-4480-8E13-133579317670}" dt="2024-07-05T17:04:38.452" v="96" actId="1076"/>
          <ac:spMkLst>
            <pc:docMk/>
            <pc:sldMk cId="1501331235" sldId="256"/>
            <ac:spMk id="28" creationId="{62376EA5-C0B9-3EFA-EA4F-CDF59F9937C5}"/>
          </ac:spMkLst>
        </pc:spChg>
        <pc:spChg chg="add mod">
          <ac:chgData name="Jacob Wyngaard" userId="6181fcd471e98458" providerId="LiveId" clId="{29DF6861-6E50-4480-8E13-133579317670}" dt="2024-07-05T17:07:44.303" v="144" actId="20577"/>
          <ac:spMkLst>
            <pc:docMk/>
            <pc:sldMk cId="1501331235" sldId="256"/>
            <ac:spMk id="29" creationId="{08259433-F16F-F601-03FD-72D64A0FB872}"/>
          </ac:spMkLst>
        </pc:spChg>
        <pc:spChg chg="add mod">
          <ac:chgData name="Jacob Wyngaard" userId="6181fcd471e98458" providerId="LiveId" clId="{29DF6861-6E50-4480-8E13-133579317670}" dt="2024-07-05T17:07:48.025" v="145" actId="20577"/>
          <ac:spMkLst>
            <pc:docMk/>
            <pc:sldMk cId="1501331235" sldId="256"/>
            <ac:spMk id="30" creationId="{2454D69A-8C9C-2595-734F-7E763670E2BF}"/>
          </ac:spMkLst>
        </pc:spChg>
        <pc:spChg chg="add mod">
          <ac:chgData name="Jacob Wyngaard" userId="6181fcd471e98458" providerId="LiveId" clId="{29DF6861-6E50-4480-8E13-133579317670}" dt="2024-07-05T17:07:52.510" v="146" actId="20577"/>
          <ac:spMkLst>
            <pc:docMk/>
            <pc:sldMk cId="1501331235" sldId="256"/>
            <ac:spMk id="31" creationId="{665716F6-C3B5-B20D-BAF3-A02409A82725}"/>
          </ac:spMkLst>
        </pc:spChg>
        <pc:spChg chg="add mod">
          <ac:chgData name="Jacob Wyngaard" userId="6181fcd471e98458" providerId="LiveId" clId="{29DF6861-6E50-4480-8E13-133579317670}" dt="2024-07-05T17:07:54.577" v="147" actId="20577"/>
          <ac:spMkLst>
            <pc:docMk/>
            <pc:sldMk cId="1501331235" sldId="256"/>
            <ac:spMk id="32" creationId="{735DBFF5-B197-15B0-19CB-EBDD5EAACDF0}"/>
          </ac:spMkLst>
        </pc:spChg>
        <pc:spChg chg="add mod">
          <ac:chgData name="Jacob Wyngaard" userId="6181fcd471e98458" providerId="LiveId" clId="{29DF6861-6E50-4480-8E13-133579317670}" dt="2024-07-05T17:04:43.763" v="98" actId="1076"/>
          <ac:spMkLst>
            <pc:docMk/>
            <pc:sldMk cId="1501331235" sldId="256"/>
            <ac:spMk id="33" creationId="{57949B30-5861-CB29-7730-CC2E5D511DD0}"/>
          </ac:spMkLst>
        </pc:spChg>
        <pc:spChg chg="add mod">
          <ac:chgData name="Jacob Wyngaard" userId="6181fcd471e98458" providerId="LiveId" clId="{29DF6861-6E50-4480-8E13-133579317670}" dt="2024-07-05T17:04:43.763" v="98" actId="1076"/>
          <ac:spMkLst>
            <pc:docMk/>
            <pc:sldMk cId="1501331235" sldId="256"/>
            <ac:spMk id="34" creationId="{45CFAB09-19EC-D1EA-72E2-26FB8A72A76D}"/>
          </ac:spMkLst>
        </pc:spChg>
        <pc:spChg chg="add mod">
          <ac:chgData name="Jacob Wyngaard" userId="6181fcd471e98458" providerId="LiveId" clId="{29DF6861-6E50-4480-8E13-133579317670}" dt="2024-07-05T17:04:48.500" v="100" actId="1076"/>
          <ac:spMkLst>
            <pc:docMk/>
            <pc:sldMk cId="1501331235" sldId="256"/>
            <ac:spMk id="35" creationId="{F7ECD0CA-D4F8-3B9C-7645-CF339EF114F6}"/>
          </ac:spMkLst>
        </pc:spChg>
        <pc:spChg chg="add mod">
          <ac:chgData name="Jacob Wyngaard" userId="6181fcd471e98458" providerId="LiveId" clId="{29DF6861-6E50-4480-8E13-133579317670}" dt="2024-07-05T17:06:58.868" v="129" actId="20577"/>
          <ac:spMkLst>
            <pc:docMk/>
            <pc:sldMk cId="1501331235" sldId="256"/>
            <ac:spMk id="36" creationId="{C02D9E51-8414-3FAC-79F3-D875D9B14CBC}"/>
          </ac:spMkLst>
        </pc:spChg>
        <pc:spChg chg="add mod">
          <ac:chgData name="Jacob Wyngaard" userId="6181fcd471e98458" providerId="LiveId" clId="{29DF6861-6E50-4480-8E13-133579317670}" dt="2024-07-05T17:07:01.246" v="130" actId="20577"/>
          <ac:spMkLst>
            <pc:docMk/>
            <pc:sldMk cId="1501331235" sldId="256"/>
            <ac:spMk id="37" creationId="{64F4FFE4-3130-426D-B146-F4BEB5420069}"/>
          </ac:spMkLst>
        </pc:spChg>
        <pc:spChg chg="add mod">
          <ac:chgData name="Jacob Wyngaard" userId="6181fcd471e98458" providerId="LiveId" clId="{29DF6861-6E50-4480-8E13-133579317670}" dt="2024-07-05T17:04:48.500" v="100" actId="1076"/>
          <ac:spMkLst>
            <pc:docMk/>
            <pc:sldMk cId="1501331235" sldId="256"/>
            <ac:spMk id="38" creationId="{FBC4B021-90AD-CC09-C1E6-745F19270EEC}"/>
          </ac:spMkLst>
        </pc:spChg>
        <pc:spChg chg="add mod">
          <ac:chgData name="Jacob Wyngaard" userId="6181fcd471e98458" providerId="LiveId" clId="{29DF6861-6E50-4480-8E13-133579317670}" dt="2024-07-05T17:06:56.790" v="128" actId="1076"/>
          <ac:spMkLst>
            <pc:docMk/>
            <pc:sldMk cId="1501331235" sldId="256"/>
            <ac:spMk id="39" creationId="{663420C8-0D95-EADF-7994-FA32B0EF6750}"/>
          </ac:spMkLst>
        </pc:spChg>
        <pc:spChg chg="add mod">
          <ac:chgData name="Jacob Wyngaard" userId="6181fcd471e98458" providerId="LiveId" clId="{29DF6861-6E50-4480-8E13-133579317670}" dt="2024-07-05T17:04:48.500" v="100" actId="1076"/>
          <ac:spMkLst>
            <pc:docMk/>
            <pc:sldMk cId="1501331235" sldId="256"/>
            <ac:spMk id="40" creationId="{2998E7AC-3CDB-0BCD-BD5F-DFA86578F5F7}"/>
          </ac:spMkLst>
        </pc:spChg>
        <pc:spChg chg="add mod">
          <ac:chgData name="Jacob Wyngaard" userId="6181fcd471e98458" providerId="LiveId" clId="{29DF6861-6E50-4480-8E13-133579317670}" dt="2024-07-05T17:08:12.249" v="148" actId="20577"/>
          <ac:spMkLst>
            <pc:docMk/>
            <pc:sldMk cId="1501331235" sldId="256"/>
            <ac:spMk id="41" creationId="{1407BC40-0E61-A7F2-3923-614A78A0CD21}"/>
          </ac:spMkLst>
        </pc:spChg>
        <pc:spChg chg="add mod">
          <ac:chgData name="Jacob Wyngaard" userId="6181fcd471e98458" providerId="LiveId" clId="{29DF6861-6E50-4480-8E13-133579317670}" dt="2024-07-05T17:08:14.577" v="149" actId="20577"/>
          <ac:spMkLst>
            <pc:docMk/>
            <pc:sldMk cId="1501331235" sldId="256"/>
            <ac:spMk id="42" creationId="{7C0717EB-FE4F-E3C3-C72E-A877DFD67CC9}"/>
          </ac:spMkLst>
        </pc:spChg>
        <pc:spChg chg="add mod">
          <ac:chgData name="Jacob Wyngaard" userId="6181fcd471e98458" providerId="LiveId" clId="{29DF6861-6E50-4480-8E13-133579317670}" dt="2024-07-05T17:08:17.105" v="150" actId="20577"/>
          <ac:spMkLst>
            <pc:docMk/>
            <pc:sldMk cId="1501331235" sldId="256"/>
            <ac:spMk id="43" creationId="{093D9A65-06A6-BB72-E74B-4F1EDC0B636F}"/>
          </ac:spMkLst>
        </pc:spChg>
        <pc:spChg chg="add mod">
          <ac:chgData name="Jacob Wyngaard" userId="6181fcd471e98458" providerId="LiveId" clId="{29DF6861-6E50-4480-8E13-133579317670}" dt="2024-07-05T17:08:19.538" v="151" actId="20577"/>
          <ac:spMkLst>
            <pc:docMk/>
            <pc:sldMk cId="1501331235" sldId="256"/>
            <ac:spMk id="44" creationId="{224C3198-5838-C767-2F2D-5A7D4558D75E}"/>
          </ac:spMkLst>
        </pc:spChg>
        <pc:spChg chg="add mod">
          <ac:chgData name="Jacob Wyngaard" userId="6181fcd471e98458" providerId="LiveId" clId="{29DF6861-6E50-4480-8E13-133579317670}" dt="2024-07-05T17:04:54.043" v="102" actId="1076"/>
          <ac:spMkLst>
            <pc:docMk/>
            <pc:sldMk cId="1501331235" sldId="256"/>
            <ac:spMk id="45" creationId="{6747596C-754F-C073-ABB1-30F6F0837BFF}"/>
          </ac:spMkLst>
        </pc:spChg>
        <pc:spChg chg="add mod">
          <ac:chgData name="Jacob Wyngaard" userId="6181fcd471e98458" providerId="LiveId" clId="{29DF6861-6E50-4480-8E13-133579317670}" dt="2024-07-05T17:04:54.043" v="102" actId="1076"/>
          <ac:spMkLst>
            <pc:docMk/>
            <pc:sldMk cId="1501331235" sldId="256"/>
            <ac:spMk id="46" creationId="{D88E722D-446B-0318-0522-8BDE265A483F}"/>
          </ac:spMkLst>
        </pc:spChg>
        <pc:spChg chg="add mod">
          <ac:chgData name="Jacob Wyngaard" userId="6181fcd471e98458" providerId="LiveId" clId="{29DF6861-6E50-4480-8E13-133579317670}" dt="2024-07-05T17:10:38.584" v="156" actId="20577"/>
          <ac:spMkLst>
            <pc:docMk/>
            <pc:sldMk cId="1501331235" sldId="256"/>
            <ac:spMk id="47" creationId="{D3D8FA6F-069A-EE42-DACB-F72B3DBB7E29}"/>
          </ac:spMkLst>
        </pc:spChg>
        <pc:spChg chg="add mod">
          <ac:chgData name="Jacob Wyngaard" userId="6181fcd471e98458" providerId="LiveId" clId="{29DF6861-6E50-4480-8E13-133579317670}" dt="2024-07-05T17:10:41.732" v="157" actId="20577"/>
          <ac:spMkLst>
            <pc:docMk/>
            <pc:sldMk cId="1501331235" sldId="256"/>
            <ac:spMk id="48" creationId="{417E316F-012D-B0ED-5170-4E07D533C346}"/>
          </ac:spMkLst>
        </pc:spChg>
        <pc:spChg chg="add mod">
          <ac:chgData name="Jacob Wyngaard" userId="6181fcd471e98458" providerId="LiveId" clId="{29DF6861-6E50-4480-8E13-133579317670}" dt="2024-07-05T17:10:43.332" v="158" actId="20577"/>
          <ac:spMkLst>
            <pc:docMk/>
            <pc:sldMk cId="1501331235" sldId="256"/>
            <ac:spMk id="49" creationId="{B50389E5-6C2C-58A9-0478-2C181E9A3C53}"/>
          </ac:spMkLst>
        </pc:spChg>
        <pc:spChg chg="add mod">
          <ac:chgData name="Jacob Wyngaard" userId="6181fcd471e98458" providerId="LiveId" clId="{29DF6861-6E50-4480-8E13-133579317670}" dt="2024-07-05T17:10:45.718" v="159" actId="20577"/>
          <ac:spMkLst>
            <pc:docMk/>
            <pc:sldMk cId="1501331235" sldId="256"/>
            <ac:spMk id="50" creationId="{DF9FE889-36B7-1725-E67B-F5EDA2C17112}"/>
          </ac:spMkLst>
        </pc:spChg>
        <pc:spChg chg="add mod">
          <ac:chgData name="Jacob Wyngaard" userId="6181fcd471e98458" providerId="LiveId" clId="{29DF6861-6E50-4480-8E13-133579317670}" dt="2024-07-05T17:04:58.306" v="104" actId="1076"/>
          <ac:spMkLst>
            <pc:docMk/>
            <pc:sldMk cId="1501331235" sldId="256"/>
            <ac:spMk id="51" creationId="{003DA278-A01F-C6F1-073E-51F5BD526AA2}"/>
          </ac:spMkLst>
        </pc:spChg>
        <pc:spChg chg="add mod">
          <ac:chgData name="Jacob Wyngaard" userId="6181fcd471e98458" providerId="LiveId" clId="{29DF6861-6E50-4480-8E13-133579317670}" dt="2024-07-05T17:04:58.306" v="104" actId="1076"/>
          <ac:spMkLst>
            <pc:docMk/>
            <pc:sldMk cId="1501331235" sldId="256"/>
            <ac:spMk id="52" creationId="{BA7C4742-3674-F005-D186-B67EE42B20BF}"/>
          </ac:spMkLst>
        </pc:spChg>
        <pc:spChg chg="add mod">
          <ac:chgData name="Jacob Wyngaard" userId="6181fcd471e98458" providerId="LiveId" clId="{29DF6861-6E50-4480-8E13-133579317670}" dt="2024-07-05T17:11:02.685" v="164" actId="20577"/>
          <ac:spMkLst>
            <pc:docMk/>
            <pc:sldMk cId="1501331235" sldId="256"/>
            <ac:spMk id="53" creationId="{533AFE39-432E-BC4B-646E-018861158C52}"/>
          </ac:spMkLst>
        </pc:spChg>
        <pc:spChg chg="add mod">
          <ac:chgData name="Jacob Wyngaard" userId="6181fcd471e98458" providerId="LiveId" clId="{29DF6861-6E50-4480-8E13-133579317670}" dt="2024-07-05T17:11:13.756" v="167" actId="20577"/>
          <ac:spMkLst>
            <pc:docMk/>
            <pc:sldMk cId="1501331235" sldId="256"/>
            <ac:spMk id="54" creationId="{80FE26EE-F948-7D50-844F-B0E399141AFA}"/>
          </ac:spMkLst>
        </pc:spChg>
        <pc:spChg chg="add mod">
          <ac:chgData name="Jacob Wyngaard" userId="6181fcd471e98458" providerId="LiveId" clId="{29DF6861-6E50-4480-8E13-133579317670}" dt="2024-07-05T17:05:03.139" v="106" actId="1076"/>
          <ac:spMkLst>
            <pc:docMk/>
            <pc:sldMk cId="1501331235" sldId="256"/>
            <ac:spMk id="55" creationId="{DE45630E-5FEB-8615-CE30-6E1D6CAEC5D0}"/>
          </ac:spMkLst>
        </pc:spChg>
        <pc:spChg chg="add mod">
          <ac:chgData name="Jacob Wyngaard" userId="6181fcd471e98458" providerId="LiveId" clId="{29DF6861-6E50-4480-8E13-133579317670}" dt="2024-07-05T17:11:09.637" v="166" actId="20577"/>
          <ac:spMkLst>
            <pc:docMk/>
            <pc:sldMk cId="1501331235" sldId="256"/>
            <ac:spMk id="56" creationId="{3E0344AF-7ED6-EE35-9E78-CD62C91E8AFA}"/>
          </ac:spMkLst>
        </pc:spChg>
        <pc:spChg chg="add mod">
          <ac:chgData name="Jacob Wyngaard" userId="6181fcd471e98458" providerId="LiveId" clId="{29DF6861-6E50-4480-8E13-133579317670}" dt="2024-07-05T17:05:03.139" v="106" actId="1076"/>
          <ac:spMkLst>
            <pc:docMk/>
            <pc:sldMk cId="1501331235" sldId="256"/>
            <ac:spMk id="57" creationId="{DDAC3A61-B4A4-3432-2FBD-A73A0822DEC4}"/>
          </ac:spMkLst>
        </pc:spChg>
        <pc:spChg chg="add mod">
          <ac:chgData name="Jacob Wyngaard" userId="6181fcd471e98458" providerId="LiveId" clId="{29DF6861-6E50-4480-8E13-133579317670}" dt="2024-07-05T17:05:03.139" v="106" actId="1076"/>
          <ac:spMkLst>
            <pc:docMk/>
            <pc:sldMk cId="1501331235" sldId="256"/>
            <ac:spMk id="58" creationId="{952FC7D9-9720-4D4B-DBEB-3465E6E928A3}"/>
          </ac:spMkLst>
        </pc:spChg>
        <pc:spChg chg="add mod">
          <ac:chgData name="Jacob Wyngaard" userId="6181fcd471e98458" providerId="LiveId" clId="{29DF6861-6E50-4480-8E13-133579317670}" dt="2024-07-05T17:05:04.397" v="107"/>
          <ac:spMkLst>
            <pc:docMk/>
            <pc:sldMk cId="1501331235" sldId="256"/>
            <ac:spMk id="59" creationId="{C9CDF6E7-9022-6636-E7C7-0580241E8410}"/>
          </ac:spMkLst>
        </pc:spChg>
        <pc:spChg chg="add mod">
          <ac:chgData name="Jacob Wyngaard" userId="6181fcd471e98458" providerId="LiveId" clId="{29DF6861-6E50-4480-8E13-133579317670}" dt="2024-07-05T17:05:04.397" v="107"/>
          <ac:spMkLst>
            <pc:docMk/>
            <pc:sldMk cId="1501331235" sldId="256"/>
            <ac:spMk id="60" creationId="{35FDA593-C91C-64F8-F34F-8574FFF0DEE0}"/>
          </ac:spMkLst>
        </pc:spChg>
        <pc:spChg chg="add mod">
          <ac:chgData name="Jacob Wyngaard" userId="6181fcd471e98458" providerId="LiveId" clId="{29DF6861-6E50-4480-8E13-133579317670}" dt="2024-07-05T17:05:04.397" v="107"/>
          <ac:spMkLst>
            <pc:docMk/>
            <pc:sldMk cId="1501331235" sldId="256"/>
            <ac:spMk id="61" creationId="{E54D8AF4-E63E-DFF0-DAC9-339FB756499B}"/>
          </ac:spMkLst>
        </pc:spChg>
        <pc:spChg chg="add mod">
          <ac:chgData name="Jacob Wyngaard" userId="6181fcd471e98458" providerId="LiveId" clId="{29DF6861-6E50-4480-8E13-133579317670}" dt="2024-07-05T17:05:04.397" v="107"/>
          <ac:spMkLst>
            <pc:docMk/>
            <pc:sldMk cId="1501331235" sldId="256"/>
            <ac:spMk id="62" creationId="{34BB5E78-7739-1575-814C-5047EB66A586}"/>
          </ac:spMkLst>
        </pc:spChg>
        <pc:spChg chg="add mod">
          <ac:chgData name="Jacob Wyngaard" userId="6181fcd471e98458" providerId="LiveId" clId="{29DF6861-6E50-4480-8E13-133579317670}" dt="2024-07-05T17:05:04.397" v="107"/>
          <ac:spMkLst>
            <pc:docMk/>
            <pc:sldMk cId="1501331235" sldId="256"/>
            <ac:spMk id="63" creationId="{21D49D91-95CA-3E9C-C309-93A0D48E7617}"/>
          </ac:spMkLst>
        </pc:spChg>
        <pc:spChg chg="add mod">
          <ac:chgData name="Jacob Wyngaard" userId="6181fcd471e98458" providerId="LiveId" clId="{29DF6861-6E50-4480-8E13-133579317670}" dt="2024-07-05T17:05:04.397" v="107"/>
          <ac:spMkLst>
            <pc:docMk/>
            <pc:sldMk cId="1501331235" sldId="256"/>
            <ac:spMk id="64" creationId="{D99308F1-82DE-3001-87E4-2FF4D5223B88}"/>
          </ac:spMkLst>
        </pc:spChg>
        <pc:spChg chg="add mod">
          <ac:chgData name="Jacob Wyngaard" userId="6181fcd471e98458" providerId="LiveId" clId="{29DF6861-6E50-4480-8E13-133579317670}" dt="2024-07-05T17:05:26.259" v="109" actId="1076"/>
          <ac:spMkLst>
            <pc:docMk/>
            <pc:sldMk cId="1501331235" sldId="256"/>
            <ac:spMk id="65" creationId="{100F6EB3-BA08-9582-8674-853284BB932B}"/>
          </ac:spMkLst>
        </pc:spChg>
        <pc:spChg chg="add mod">
          <ac:chgData name="Jacob Wyngaard" userId="6181fcd471e98458" providerId="LiveId" clId="{29DF6861-6E50-4480-8E13-133579317670}" dt="2024-07-05T17:07:05.354" v="131" actId="20577"/>
          <ac:spMkLst>
            <pc:docMk/>
            <pc:sldMk cId="1501331235" sldId="256"/>
            <ac:spMk id="66" creationId="{637DF8F5-EBC4-C92A-5035-893D7982F7B4}"/>
          </ac:spMkLst>
        </pc:spChg>
        <pc:spChg chg="add mod">
          <ac:chgData name="Jacob Wyngaard" userId="6181fcd471e98458" providerId="LiveId" clId="{29DF6861-6E50-4480-8E13-133579317670}" dt="2024-07-05T17:07:07.345" v="132" actId="20577"/>
          <ac:spMkLst>
            <pc:docMk/>
            <pc:sldMk cId="1501331235" sldId="256"/>
            <ac:spMk id="67" creationId="{75719E6A-73CB-9C78-A5CB-A249F96008E0}"/>
          </ac:spMkLst>
        </pc:spChg>
        <pc:spChg chg="add mod">
          <ac:chgData name="Jacob Wyngaard" userId="6181fcd471e98458" providerId="LiveId" clId="{29DF6861-6E50-4480-8E13-133579317670}" dt="2024-07-05T17:07:09.242" v="133" actId="20577"/>
          <ac:spMkLst>
            <pc:docMk/>
            <pc:sldMk cId="1501331235" sldId="256"/>
            <ac:spMk id="68" creationId="{F2B146A0-989C-4E7F-B97E-598720C74F31}"/>
          </ac:spMkLst>
        </pc:spChg>
        <pc:spChg chg="add mod">
          <ac:chgData name="Jacob Wyngaard" userId="6181fcd471e98458" providerId="LiveId" clId="{29DF6861-6E50-4480-8E13-133579317670}" dt="2024-07-05T17:05:26.259" v="109" actId="1076"/>
          <ac:spMkLst>
            <pc:docMk/>
            <pc:sldMk cId="1501331235" sldId="256"/>
            <ac:spMk id="69" creationId="{1074A561-1631-F2B7-A56C-5C086854ED1D}"/>
          </ac:spMkLst>
        </pc:spChg>
        <pc:spChg chg="add mod">
          <ac:chgData name="Jacob Wyngaard" userId="6181fcd471e98458" providerId="LiveId" clId="{29DF6861-6E50-4480-8E13-133579317670}" dt="2024-07-05T17:05:26.259" v="109" actId="1076"/>
          <ac:spMkLst>
            <pc:docMk/>
            <pc:sldMk cId="1501331235" sldId="256"/>
            <ac:spMk id="70" creationId="{3C6A2AFF-0A82-472B-576D-10188E28BDFC}"/>
          </ac:spMkLst>
        </pc:spChg>
        <pc:spChg chg="add mod">
          <ac:chgData name="Jacob Wyngaard" userId="6181fcd471e98458" providerId="LiveId" clId="{29DF6861-6E50-4480-8E13-133579317670}" dt="2024-07-05T17:08:24.036" v="152" actId="20577"/>
          <ac:spMkLst>
            <pc:docMk/>
            <pc:sldMk cId="1501331235" sldId="256"/>
            <ac:spMk id="71" creationId="{5856D871-731C-1147-6677-A08D4A17426F}"/>
          </ac:spMkLst>
        </pc:spChg>
        <pc:spChg chg="add mod">
          <ac:chgData name="Jacob Wyngaard" userId="6181fcd471e98458" providerId="LiveId" clId="{29DF6861-6E50-4480-8E13-133579317670}" dt="2024-07-05T17:08:26.229" v="153" actId="20577"/>
          <ac:spMkLst>
            <pc:docMk/>
            <pc:sldMk cId="1501331235" sldId="256"/>
            <ac:spMk id="72" creationId="{6A3C0147-D662-18CC-A063-58F05AADEBAF}"/>
          </ac:spMkLst>
        </pc:spChg>
        <pc:spChg chg="add mod">
          <ac:chgData name="Jacob Wyngaard" userId="6181fcd471e98458" providerId="LiveId" clId="{29DF6861-6E50-4480-8E13-133579317670}" dt="2024-07-05T17:08:28.688" v="154" actId="20577"/>
          <ac:spMkLst>
            <pc:docMk/>
            <pc:sldMk cId="1501331235" sldId="256"/>
            <ac:spMk id="73" creationId="{57C5F45F-A650-F92B-0B7B-D214DD848ADA}"/>
          </ac:spMkLst>
        </pc:spChg>
        <pc:spChg chg="add mod">
          <ac:chgData name="Jacob Wyngaard" userId="6181fcd471e98458" providerId="LiveId" clId="{29DF6861-6E50-4480-8E13-133579317670}" dt="2024-07-05T17:08:30.864" v="155" actId="20577"/>
          <ac:spMkLst>
            <pc:docMk/>
            <pc:sldMk cId="1501331235" sldId="256"/>
            <ac:spMk id="74" creationId="{6B1F9149-61FE-7F09-040A-CB98990BF4F7}"/>
          </ac:spMkLst>
        </pc:spChg>
        <pc:spChg chg="add mod">
          <ac:chgData name="Jacob Wyngaard" userId="6181fcd471e98458" providerId="LiveId" clId="{29DF6861-6E50-4480-8E13-133579317670}" dt="2024-07-05T17:05:33.035" v="111" actId="1076"/>
          <ac:spMkLst>
            <pc:docMk/>
            <pc:sldMk cId="1501331235" sldId="256"/>
            <ac:spMk id="75" creationId="{AC4112FA-BD55-4F0C-8DD4-1F3E1414D24D}"/>
          </ac:spMkLst>
        </pc:spChg>
        <pc:spChg chg="add mod">
          <ac:chgData name="Jacob Wyngaard" userId="6181fcd471e98458" providerId="LiveId" clId="{29DF6861-6E50-4480-8E13-133579317670}" dt="2024-07-05T17:05:33.035" v="111" actId="1076"/>
          <ac:spMkLst>
            <pc:docMk/>
            <pc:sldMk cId="1501331235" sldId="256"/>
            <ac:spMk id="76" creationId="{97C74A29-48B0-256E-9AC3-5E70BF03B91A}"/>
          </ac:spMkLst>
        </pc:spChg>
        <pc:spChg chg="add mod">
          <ac:chgData name="Jacob Wyngaard" userId="6181fcd471e98458" providerId="LiveId" clId="{29DF6861-6E50-4480-8E13-133579317670}" dt="2024-07-05T17:10:50.424" v="160" actId="20577"/>
          <ac:spMkLst>
            <pc:docMk/>
            <pc:sldMk cId="1501331235" sldId="256"/>
            <ac:spMk id="77" creationId="{1698D361-9C6A-B5E7-B39C-49A93D434B40}"/>
          </ac:spMkLst>
        </pc:spChg>
        <pc:spChg chg="add mod">
          <ac:chgData name="Jacob Wyngaard" userId="6181fcd471e98458" providerId="LiveId" clId="{29DF6861-6E50-4480-8E13-133579317670}" dt="2024-07-05T17:10:53.019" v="161" actId="20577"/>
          <ac:spMkLst>
            <pc:docMk/>
            <pc:sldMk cId="1501331235" sldId="256"/>
            <ac:spMk id="78" creationId="{167F1326-0539-98F8-8044-72FB949AFBC0}"/>
          </ac:spMkLst>
        </pc:spChg>
        <pc:spChg chg="add mod">
          <ac:chgData name="Jacob Wyngaard" userId="6181fcd471e98458" providerId="LiveId" clId="{29DF6861-6E50-4480-8E13-133579317670}" dt="2024-07-05T17:10:54.945" v="162" actId="20577"/>
          <ac:spMkLst>
            <pc:docMk/>
            <pc:sldMk cId="1501331235" sldId="256"/>
            <ac:spMk id="79" creationId="{EE6AB484-AA08-C7A5-FC7F-5F4C70E6EB01}"/>
          </ac:spMkLst>
        </pc:spChg>
        <pc:spChg chg="add mod">
          <ac:chgData name="Jacob Wyngaard" userId="6181fcd471e98458" providerId="LiveId" clId="{29DF6861-6E50-4480-8E13-133579317670}" dt="2024-07-05T17:10:56.499" v="163" actId="20577"/>
          <ac:spMkLst>
            <pc:docMk/>
            <pc:sldMk cId="1501331235" sldId="256"/>
            <ac:spMk id="80" creationId="{F3B2A95B-7CAD-BF54-6235-11F8CD43175E}"/>
          </ac:spMkLst>
        </pc:spChg>
        <pc:spChg chg="add mod">
          <ac:chgData name="Jacob Wyngaard" userId="6181fcd471e98458" providerId="LiveId" clId="{29DF6861-6E50-4480-8E13-133579317670}" dt="2024-07-05T17:05:37.284" v="113" actId="1076"/>
          <ac:spMkLst>
            <pc:docMk/>
            <pc:sldMk cId="1501331235" sldId="256"/>
            <ac:spMk id="81" creationId="{1F5F0D01-7567-F2CB-2B20-67A616FB5F99}"/>
          </ac:spMkLst>
        </pc:spChg>
        <pc:spChg chg="add mod">
          <ac:chgData name="Jacob Wyngaard" userId="6181fcd471e98458" providerId="LiveId" clId="{29DF6861-6E50-4480-8E13-133579317670}" dt="2024-07-05T17:05:37.284" v="113" actId="1076"/>
          <ac:spMkLst>
            <pc:docMk/>
            <pc:sldMk cId="1501331235" sldId="256"/>
            <ac:spMk id="82" creationId="{97B00AFA-E965-5602-846D-FC2C25BC31AE}"/>
          </ac:spMkLst>
        </pc:spChg>
        <pc:spChg chg="add mod">
          <ac:chgData name="Jacob Wyngaard" userId="6181fcd471e98458" providerId="LiveId" clId="{29DF6861-6E50-4480-8E13-133579317670}" dt="2024-07-05T17:11:21.585" v="169" actId="20577"/>
          <ac:spMkLst>
            <pc:docMk/>
            <pc:sldMk cId="1501331235" sldId="256"/>
            <ac:spMk id="83" creationId="{1D19C4CF-1582-FC2D-6DA5-D6F25C6F2283}"/>
          </ac:spMkLst>
        </pc:spChg>
        <pc:spChg chg="add mod">
          <ac:chgData name="Jacob Wyngaard" userId="6181fcd471e98458" providerId="LiveId" clId="{29DF6861-6E50-4480-8E13-133579317670}" dt="2024-07-05T17:11:17.830" v="168" actId="20577"/>
          <ac:spMkLst>
            <pc:docMk/>
            <pc:sldMk cId="1501331235" sldId="256"/>
            <ac:spMk id="84" creationId="{860D6F52-9464-82C3-5B5B-34E7E40EB8F4}"/>
          </ac:spMkLst>
        </pc:spChg>
        <pc:spChg chg="add mod">
          <ac:chgData name="Jacob Wyngaard" userId="6181fcd471e98458" providerId="LiveId" clId="{29DF6861-6E50-4480-8E13-133579317670}" dt="2024-07-05T17:05:44.699" v="115" actId="1076"/>
          <ac:spMkLst>
            <pc:docMk/>
            <pc:sldMk cId="1501331235" sldId="256"/>
            <ac:spMk id="85" creationId="{41E265A3-E564-F7D1-B5DC-85FF15B2D711}"/>
          </ac:spMkLst>
        </pc:spChg>
        <pc:spChg chg="add mod">
          <ac:chgData name="Jacob Wyngaard" userId="6181fcd471e98458" providerId="LiveId" clId="{29DF6861-6E50-4480-8E13-133579317670}" dt="2024-07-05T17:11:23.699" v="170" actId="20577"/>
          <ac:spMkLst>
            <pc:docMk/>
            <pc:sldMk cId="1501331235" sldId="256"/>
            <ac:spMk id="86" creationId="{33610185-D242-2F52-EEBD-8271DBC148BE}"/>
          </ac:spMkLst>
        </pc:spChg>
        <pc:spChg chg="add mod">
          <ac:chgData name="Jacob Wyngaard" userId="6181fcd471e98458" providerId="LiveId" clId="{29DF6861-6E50-4480-8E13-133579317670}" dt="2024-07-05T17:05:44.699" v="115" actId="1076"/>
          <ac:spMkLst>
            <pc:docMk/>
            <pc:sldMk cId="1501331235" sldId="256"/>
            <ac:spMk id="87" creationId="{1F245663-CEEC-2A74-2083-0F1D2990A666}"/>
          </ac:spMkLst>
        </pc:spChg>
        <pc:spChg chg="add mod">
          <ac:chgData name="Jacob Wyngaard" userId="6181fcd471e98458" providerId="LiveId" clId="{29DF6861-6E50-4480-8E13-133579317670}" dt="2024-07-05T17:05:44.699" v="115" actId="1076"/>
          <ac:spMkLst>
            <pc:docMk/>
            <pc:sldMk cId="1501331235" sldId="256"/>
            <ac:spMk id="88" creationId="{C30ADF82-1FC9-491D-FAE8-DCEB0F30FB00}"/>
          </ac:spMkLst>
        </pc:spChg>
        <pc:spChg chg="add mod">
          <ac:chgData name="Jacob Wyngaard" userId="6181fcd471e98458" providerId="LiveId" clId="{29DF6861-6E50-4480-8E13-133579317670}" dt="2024-07-05T17:06:08.619" v="117" actId="1076"/>
          <ac:spMkLst>
            <pc:docMk/>
            <pc:sldMk cId="1501331235" sldId="256"/>
            <ac:spMk id="89" creationId="{73A8507D-D464-2D67-94EE-B13AD92C89CA}"/>
          </ac:spMkLst>
        </pc:spChg>
        <pc:spChg chg="add mod">
          <ac:chgData name="Jacob Wyngaard" userId="6181fcd471e98458" providerId="LiveId" clId="{29DF6861-6E50-4480-8E13-133579317670}" dt="2024-07-05T17:06:08.619" v="117" actId="1076"/>
          <ac:spMkLst>
            <pc:docMk/>
            <pc:sldMk cId="1501331235" sldId="256"/>
            <ac:spMk id="90" creationId="{6911EFED-9063-9155-F3BA-4315DAEA459F}"/>
          </ac:spMkLst>
        </pc:spChg>
        <pc:spChg chg="add mod">
          <ac:chgData name="Jacob Wyngaard" userId="6181fcd471e98458" providerId="LiveId" clId="{29DF6861-6E50-4480-8E13-133579317670}" dt="2024-07-05T17:06:08.619" v="117" actId="1076"/>
          <ac:spMkLst>
            <pc:docMk/>
            <pc:sldMk cId="1501331235" sldId="256"/>
            <ac:spMk id="91" creationId="{E5B22697-AF90-D548-FFD7-0FB410777182}"/>
          </ac:spMkLst>
        </pc:spChg>
        <pc:spChg chg="add mod">
          <ac:chgData name="Jacob Wyngaard" userId="6181fcd471e98458" providerId="LiveId" clId="{29DF6861-6E50-4480-8E13-133579317670}" dt="2024-07-05T17:06:12.042" v="119" actId="1076"/>
          <ac:spMkLst>
            <pc:docMk/>
            <pc:sldMk cId="1501331235" sldId="256"/>
            <ac:spMk id="92" creationId="{1D9E8729-EA9D-A851-FF0C-EFFAC5E87D6F}"/>
          </ac:spMkLst>
        </pc:spChg>
        <pc:spChg chg="add mod">
          <ac:chgData name="Jacob Wyngaard" userId="6181fcd471e98458" providerId="LiveId" clId="{29DF6861-6E50-4480-8E13-133579317670}" dt="2024-07-05T17:06:21.306" v="122" actId="20577"/>
          <ac:spMkLst>
            <pc:docMk/>
            <pc:sldMk cId="1501331235" sldId="256"/>
            <ac:spMk id="93" creationId="{E81D352D-A641-FF50-E737-71DA30C10853}"/>
          </ac:spMkLst>
        </pc:spChg>
        <pc:spChg chg="add mod">
          <ac:chgData name="Jacob Wyngaard" userId="6181fcd471e98458" providerId="LiveId" clId="{29DF6861-6E50-4480-8E13-133579317670}" dt="2024-07-05T17:06:12.042" v="119" actId="1076"/>
          <ac:spMkLst>
            <pc:docMk/>
            <pc:sldMk cId="1501331235" sldId="256"/>
            <ac:spMk id="94" creationId="{B0B83490-9453-C16E-7690-63F4D7FB74D2}"/>
          </ac:spMkLst>
        </pc:spChg>
        <pc:spChg chg="add mod">
          <ac:chgData name="Jacob Wyngaard" userId="6181fcd471e98458" providerId="LiveId" clId="{29DF6861-6E50-4480-8E13-133579317670}" dt="2024-07-05T17:06:16.139" v="121" actId="1076"/>
          <ac:spMkLst>
            <pc:docMk/>
            <pc:sldMk cId="1501331235" sldId="256"/>
            <ac:spMk id="95" creationId="{4B1F0BD5-5DDD-B1FE-4B34-8544DA20627A}"/>
          </ac:spMkLst>
        </pc:spChg>
        <pc:spChg chg="add mod">
          <ac:chgData name="Jacob Wyngaard" userId="6181fcd471e98458" providerId="LiveId" clId="{29DF6861-6E50-4480-8E13-133579317670}" dt="2024-07-05T17:06:23.559" v="123" actId="20577"/>
          <ac:spMkLst>
            <pc:docMk/>
            <pc:sldMk cId="1501331235" sldId="256"/>
            <ac:spMk id="96" creationId="{4DD93647-2FEB-6B53-9E6F-D4466FF928C0}"/>
          </ac:spMkLst>
        </pc:spChg>
        <pc:spChg chg="add mod">
          <ac:chgData name="Jacob Wyngaard" userId="6181fcd471e98458" providerId="LiveId" clId="{29DF6861-6E50-4480-8E13-133579317670}" dt="2024-07-05T17:06:16.139" v="121" actId="1076"/>
          <ac:spMkLst>
            <pc:docMk/>
            <pc:sldMk cId="1501331235" sldId="256"/>
            <ac:spMk id="97" creationId="{86F51A14-06D2-4A6E-3A8C-041DBD8FF827}"/>
          </ac:spMkLst>
        </pc:spChg>
        <pc:spChg chg="add mod ord">
          <ac:chgData name="Jacob Wyngaard" userId="6181fcd471e98458" providerId="LiveId" clId="{29DF6861-6E50-4480-8E13-133579317670}" dt="2024-07-05T17:12:58.499" v="189" actId="167"/>
          <ac:spMkLst>
            <pc:docMk/>
            <pc:sldMk cId="1501331235" sldId="256"/>
            <ac:spMk id="104" creationId="{ED984226-A074-2419-FDFF-E191AB09F372}"/>
          </ac:spMkLst>
        </pc:spChg>
        <pc:spChg chg="add mod">
          <ac:chgData name="Jacob Wyngaard" userId="6181fcd471e98458" providerId="LiveId" clId="{29DF6861-6E50-4480-8E13-133579317670}" dt="2024-07-05T17:13:26.818" v="203" actId="1076"/>
          <ac:spMkLst>
            <pc:docMk/>
            <pc:sldMk cId="1501331235" sldId="256"/>
            <ac:spMk id="105" creationId="{9AD557FA-F7AE-CE74-37A1-46EE5AE58870}"/>
          </ac:spMkLst>
        </pc:spChg>
        <pc:spChg chg="add mod">
          <ac:chgData name="Jacob Wyngaard" userId="6181fcd471e98458" providerId="LiveId" clId="{29DF6861-6E50-4480-8E13-133579317670}" dt="2024-07-05T17:14:03.473" v="209" actId="207"/>
          <ac:spMkLst>
            <pc:docMk/>
            <pc:sldMk cId="1501331235" sldId="256"/>
            <ac:spMk id="106" creationId="{EB4F53A1-D759-CF79-1F33-BD439A60B6DB}"/>
          </ac:spMkLst>
        </pc:spChg>
        <pc:spChg chg="add mod">
          <ac:chgData name="Jacob Wyngaard" userId="6181fcd471e98458" providerId="LiveId" clId="{29DF6861-6E50-4480-8E13-133579317670}" dt="2024-07-05T17:16:48.153" v="273" actId="1076"/>
          <ac:spMkLst>
            <pc:docMk/>
            <pc:sldMk cId="1501331235" sldId="256"/>
            <ac:spMk id="107" creationId="{9CD4D30F-5D6C-9A49-93A4-8B48E906F896}"/>
          </ac:spMkLst>
        </pc:spChg>
        <pc:spChg chg="add mod">
          <ac:chgData name="Jacob Wyngaard" userId="6181fcd471e98458" providerId="LiveId" clId="{29DF6861-6E50-4480-8E13-133579317670}" dt="2024-07-05T17:17:15.665" v="281" actId="1076"/>
          <ac:spMkLst>
            <pc:docMk/>
            <pc:sldMk cId="1501331235" sldId="256"/>
            <ac:spMk id="108" creationId="{2EBCF1AB-36F2-9B2C-F8D0-7709A32DC7C7}"/>
          </ac:spMkLst>
        </pc:spChg>
        <pc:spChg chg="add mod">
          <ac:chgData name="Jacob Wyngaard" userId="6181fcd471e98458" providerId="LiveId" clId="{29DF6861-6E50-4480-8E13-133579317670}" dt="2024-07-05T17:16:11.593" v="245" actId="1076"/>
          <ac:spMkLst>
            <pc:docMk/>
            <pc:sldMk cId="1501331235" sldId="256"/>
            <ac:spMk id="109" creationId="{CBE0B84D-262C-3D7A-8C0E-45607D3F1BA0}"/>
          </ac:spMkLst>
        </pc:spChg>
        <pc:spChg chg="add mod">
          <ac:chgData name="Jacob Wyngaard" userId="6181fcd471e98458" providerId="LiveId" clId="{29DF6861-6E50-4480-8E13-133579317670}" dt="2024-07-05T17:17:09.081" v="280" actId="1076"/>
          <ac:spMkLst>
            <pc:docMk/>
            <pc:sldMk cId="1501331235" sldId="256"/>
            <ac:spMk id="110" creationId="{4BA3363B-054F-A030-DF90-425BA83E6A4A}"/>
          </ac:spMkLst>
        </pc:spChg>
        <pc:spChg chg="add mod">
          <ac:chgData name="Jacob Wyngaard" userId="6181fcd471e98458" providerId="LiveId" clId="{29DF6861-6E50-4480-8E13-133579317670}" dt="2024-07-05T17:17:25.216" v="282" actId="1076"/>
          <ac:spMkLst>
            <pc:docMk/>
            <pc:sldMk cId="1501331235" sldId="256"/>
            <ac:spMk id="111" creationId="{BE56A213-768A-CF8B-35EA-1725C3A65D4C}"/>
          </ac:spMkLst>
        </pc:spChg>
        <pc:graphicFrameChg chg="add mod modGraphic">
          <ac:chgData name="Jacob Wyngaard" userId="6181fcd471e98458" providerId="LiveId" clId="{29DF6861-6E50-4480-8E13-133579317670}" dt="2024-07-05T17:12:06.169" v="173" actId="207"/>
          <ac:graphicFrameMkLst>
            <pc:docMk/>
            <pc:sldMk cId="1501331235" sldId="256"/>
            <ac:graphicFrameMk id="4" creationId="{7FEF8869-139A-B22D-27C1-F5854A37BAA6}"/>
          </ac:graphicFrameMkLst>
        </pc:graphicFrameChg>
        <pc:cxnChg chg="add del mod">
          <ac:chgData name="Jacob Wyngaard" userId="6181fcd471e98458" providerId="LiveId" clId="{29DF6861-6E50-4480-8E13-133579317670}" dt="2024-07-05T17:03:28.579" v="81" actId="478"/>
          <ac:cxnSpMkLst>
            <pc:docMk/>
            <pc:sldMk cId="1501331235" sldId="256"/>
            <ac:cxnSpMk id="10" creationId="{6977A61E-8B11-4512-C4C5-DAC1655170ED}"/>
          </ac:cxnSpMkLst>
        </pc:cxnChg>
        <pc:cxnChg chg="add mod">
          <ac:chgData name="Jacob Wyngaard" userId="6181fcd471e98458" providerId="LiveId" clId="{29DF6861-6E50-4480-8E13-133579317670}" dt="2024-07-05T17:12:19.800" v="175" actId="1076"/>
          <ac:cxnSpMkLst>
            <pc:docMk/>
            <pc:sldMk cId="1501331235" sldId="256"/>
            <ac:cxnSpMk id="99" creationId="{E8AD4A36-654D-FF3C-2571-D254334E36D1}"/>
          </ac:cxnSpMkLst>
        </pc:cxnChg>
        <pc:cxnChg chg="add mod">
          <ac:chgData name="Jacob Wyngaard" userId="6181fcd471e98458" providerId="LiveId" clId="{29DF6861-6E50-4480-8E13-133579317670}" dt="2024-07-05T17:12:24.619" v="177" actId="1076"/>
          <ac:cxnSpMkLst>
            <pc:docMk/>
            <pc:sldMk cId="1501331235" sldId="256"/>
            <ac:cxnSpMk id="100" creationId="{28B25148-AE8B-DFCF-DACB-9F3BAA531E31}"/>
          </ac:cxnSpMkLst>
        </pc:cxnChg>
        <pc:cxnChg chg="add mod">
          <ac:chgData name="Jacob Wyngaard" userId="6181fcd471e98458" providerId="LiveId" clId="{29DF6861-6E50-4480-8E13-133579317670}" dt="2024-07-05T17:12:34.650" v="181" actId="1038"/>
          <ac:cxnSpMkLst>
            <pc:docMk/>
            <pc:sldMk cId="1501331235" sldId="256"/>
            <ac:cxnSpMk id="101" creationId="{3C4C5F7F-9EF6-F04F-BB9B-854CF562D636}"/>
          </ac:cxnSpMkLst>
        </pc:cxnChg>
        <pc:cxnChg chg="add mod">
          <ac:chgData name="Jacob Wyngaard" userId="6181fcd471e98458" providerId="LiveId" clId="{29DF6861-6E50-4480-8E13-133579317670}" dt="2024-07-05T17:12:38.306" v="183" actId="1076"/>
          <ac:cxnSpMkLst>
            <pc:docMk/>
            <pc:sldMk cId="1501331235" sldId="256"/>
            <ac:cxnSpMk id="102" creationId="{C9AE60A0-8A4F-6614-E217-56F63B86CB13}"/>
          </ac:cxnSpMkLst>
        </pc:cxnChg>
        <pc:cxnChg chg="add mod">
          <ac:chgData name="Jacob Wyngaard" userId="6181fcd471e98458" providerId="LiveId" clId="{29DF6861-6E50-4480-8E13-133579317670}" dt="2024-07-05T17:12:42.091" v="185" actId="1076"/>
          <ac:cxnSpMkLst>
            <pc:docMk/>
            <pc:sldMk cId="1501331235" sldId="256"/>
            <ac:cxnSpMk id="103" creationId="{82A9CA84-841B-1499-6BEA-C6E5BAD9A93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A7D70-B423-4663-9016-BFEE95C278D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7ADA3-E5E7-4EA7-8AA1-8984B63E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7ADA3-E5E7-4EA7-8AA1-8984B63E20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7940-DDCC-7A4D-F05E-B5DDC75C9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E9CA4-3CC3-7118-66FA-E6BA489F6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801C-E47D-E415-AFB9-4BF66EB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EC67-6598-3A00-03A5-A0E03E32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AA1E-2EDE-7870-942E-75128BC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8726-F397-B212-E82C-71DC9694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28CA-3160-35B0-800E-7E4D3A81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8563-F116-7E53-8B2A-86BF1841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AADDC-D706-80CA-9BD6-0181175D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FC31-B0C2-1A3F-6AB3-54DFD58B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CDA53-FD6A-828F-1D75-D11831E9E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B222C-FFE1-F5F0-BD2A-4BDD03C8D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6AFB-36D8-9599-E936-B1EF2F26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7D52-21E4-9FD2-9103-36BBC514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F8DB-6FE1-7019-A9FA-CEDE8216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02A8-ED7A-FEF0-4A5B-C739D6E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9EAD-A5AE-3752-EAB5-01454A67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78B0-F036-6E21-87FC-F892CE3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A6A2-A553-D658-D29C-E82D70CB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3F7C-59A3-4645-4205-06E78352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CC32-040C-AD9F-C505-D60A1FD5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29A7-9454-B927-A4CE-78173E91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B9C3-351A-0D87-68F7-CB972B8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5D3D-B9E5-126F-9A30-016EAD81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7F37-C0AC-2E1D-7A4A-04BB3662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E956-CE1D-C47D-5B69-40297AE5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9313-D12A-EAAF-7C91-AE6F9FA6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02A1F-19C3-37B1-DFD1-A3B280E76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547E-CF2A-1C14-C770-A710C1FB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03097-5943-37FE-7818-853A406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9B6CB-198F-6A04-E164-86127EA8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17AC-7CDA-F2EA-5C6E-6D0CC153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FF4A6-A486-94E6-278C-59A7AB70C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BD4F9-15EF-8984-EB62-5CDD4327A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0EB23-2DE5-39B5-A9E9-00EC7E68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7F135-1209-6186-8432-CE7D5866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52EC5-E4B7-2B03-926C-DF13C44B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796E7-674C-FE63-E869-BCC7A358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9E680-70B8-7615-E5D1-F9F8DE40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2894-E1FE-5CB4-1E01-410CC84E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44648-5E7E-8AF2-B5E7-5B26C43A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3726E-A2E4-0FCC-7A30-1F61B55F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2263-4D09-D77E-4126-8E534AE7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71AD0-CA4C-B1A1-5D89-3069AF31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3312C-B210-3D64-7807-CC939F37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9BF44-2420-CBD6-DFC3-2DEC6C11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94C-4091-DE8A-FC2C-6C19F6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8B06-E8F4-6C42-D0D8-88E4DD6B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9BE5F-0956-744F-CBF9-8A5B346D7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FC5A-866A-B5DC-7E5F-3E49D353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9E04-BD67-8DFD-E56A-30DCD82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F4E08-CBCF-B972-0CC2-9C0BB69F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6132-A2FE-C72F-46FE-89F6D4C7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3CEB6-AB72-FDBB-C00B-399265A4C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83D94-03F5-AE79-DACB-57B8A41B1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6F207-B626-5EA1-648D-EF8D7753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3C71-D4BF-DA2C-33F6-82773861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4534-14C8-A01A-E58E-05FE306B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28170-80EE-765F-C81A-E4CF6E84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5F8A1-F6AF-7763-045B-03FBE944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6EC0-5CF2-7D72-398D-47555DDA8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2EED5-A181-4F62-8078-1D8F6EB2238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0D64-BA59-4B41-BACA-060882E1C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EC94-1685-7B54-385B-8772E2C59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3C621-6447-40DF-B3AF-3EDFDC7F4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D984226-A074-2419-FDFF-E191AB09F372}"/>
              </a:ext>
            </a:extLst>
          </p:cNvPr>
          <p:cNvSpPr/>
          <p:nvPr/>
        </p:nvSpPr>
        <p:spPr>
          <a:xfrm>
            <a:off x="1759974" y="5545394"/>
            <a:ext cx="2000865" cy="344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EF8869-139A-B22D-27C1-F5854A37B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06834"/>
              </p:ext>
            </p:extLst>
          </p:nvPr>
        </p:nvGraphicFramePr>
        <p:xfrm>
          <a:off x="1759974" y="758994"/>
          <a:ext cx="8023124" cy="47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781">
                  <a:extLst>
                    <a:ext uri="{9D8B030D-6E8A-4147-A177-3AD203B41FA5}">
                      <a16:colId xmlns:a16="http://schemas.microsoft.com/office/drawing/2014/main" val="792463652"/>
                    </a:ext>
                  </a:extLst>
                </a:gridCol>
                <a:gridCol w="2005781">
                  <a:extLst>
                    <a:ext uri="{9D8B030D-6E8A-4147-A177-3AD203B41FA5}">
                      <a16:colId xmlns:a16="http://schemas.microsoft.com/office/drawing/2014/main" val="1647563779"/>
                    </a:ext>
                  </a:extLst>
                </a:gridCol>
                <a:gridCol w="2005781">
                  <a:extLst>
                    <a:ext uri="{9D8B030D-6E8A-4147-A177-3AD203B41FA5}">
                      <a16:colId xmlns:a16="http://schemas.microsoft.com/office/drawing/2014/main" val="3180541375"/>
                    </a:ext>
                  </a:extLst>
                </a:gridCol>
                <a:gridCol w="2005781">
                  <a:extLst>
                    <a:ext uri="{9D8B030D-6E8A-4147-A177-3AD203B41FA5}">
                      <a16:colId xmlns:a16="http://schemas.microsoft.com/office/drawing/2014/main" val="1674229569"/>
                    </a:ext>
                  </a:extLst>
                </a:gridCol>
              </a:tblGrid>
              <a:tr h="119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91092"/>
                  </a:ext>
                </a:extLst>
              </a:tr>
              <a:tr h="119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01894"/>
                  </a:ext>
                </a:extLst>
              </a:tr>
              <a:tr h="119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03903"/>
                  </a:ext>
                </a:extLst>
              </a:tr>
              <a:tr h="119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5945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E9223-E3B0-9707-0DAD-6A47116F2272}"/>
              </a:ext>
            </a:extLst>
          </p:cNvPr>
          <p:cNvSpPr txBox="1"/>
          <p:nvPr/>
        </p:nvSpPr>
        <p:spPr>
          <a:xfrm>
            <a:off x="4247536" y="84495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4FF47-47AE-849F-0239-2FAC9ADC745F}"/>
              </a:ext>
            </a:extLst>
          </p:cNvPr>
          <p:cNvSpPr txBox="1"/>
          <p:nvPr/>
        </p:nvSpPr>
        <p:spPr>
          <a:xfrm>
            <a:off x="4257367" y="139856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79AED-AD2E-C139-DF52-61C8AE008341}"/>
              </a:ext>
            </a:extLst>
          </p:cNvPr>
          <p:cNvSpPr txBox="1"/>
          <p:nvPr/>
        </p:nvSpPr>
        <p:spPr>
          <a:xfrm>
            <a:off x="4852218" y="84495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1CC53-1DDE-D542-B7D5-0C8EBD566003}"/>
              </a:ext>
            </a:extLst>
          </p:cNvPr>
          <p:cNvSpPr txBox="1"/>
          <p:nvPr/>
        </p:nvSpPr>
        <p:spPr>
          <a:xfrm>
            <a:off x="4852218" y="139856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5DB99F-DD90-B8FC-66A6-63924446EB25}"/>
              </a:ext>
            </a:extLst>
          </p:cNvPr>
          <p:cNvSpPr/>
          <p:nvPr/>
        </p:nvSpPr>
        <p:spPr>
          <a:xfrm>
            <a:off x="4245078" y="84495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167876-64A1-DF17-4517-4056B31481FB}"/>
              </a:ext>
            </a:extLst>
          </p:cNvPr>
          <p:cNvSpPr/>
          <p:nvPr/>
        </p:nvSpPr>
        <p:spPr>
          <a:xfrm>
            <a:off x="4849760" y="84495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FB480-9F20-8C19-F27A-9F8A8FC3344B}"/>
              </a:ext>
            </a:extLst>
          </p:cNvPr>
          <p:cNvSpPr txBox="1"/>
          <p:nvPr/>
        </p:nvSpPr>
        <p:spPr>
          <a:xfrm>
            <a:off x="4245078" y="204754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627EF-00EB-F27A-A9CA-1B72F05703AC}"/>
              </a:ext>
            </a:extLst>
          </p:cNvPr>
          <p:cNvSpPr txBox="1"/>
          <p:nvPr/>
        </p:nvSpPr>
        <p:spPr>
          <a:xfrm>
            <a:off x="4254909" y="2601159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7DDFE-9E13-3D93-85C5-2CE8FE6224DA}"/>
              </a:ext>
            </a:extLst>
          </p:cNvPr>
          <p:cNvSpPr txBox="1"/>
          <p:nvPr/>
        </p:nvSpPr>
        <p:spPr>
          <a:xfrm>
            <a:off x="4849760" y="204754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8E3D51-8EFE-5891-B115-DA3F5A8AACAE}"/>
              </a:ext>
            </a:extLst>
          </p:cNvPr>
          <p:cNvSpPr txBox="1"/>
          <p:nvPr/>
        </p:nvSpPr>
        <p:spPr>
          <a:xfrm>
            <a:off x="4849760" y="2601159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EE9FEE-2477-8C8B-CDAB-4B3DD9B0EC43}"/>
              </a:ext>
            </a:extLst>
          </p:cNvPr>
          <p:cNvSpPr/>
          <p:nvPr/>
        </p:nvSpPr>
        <p:spPr>
          <a:xfrm>
            <a:off x="4242620" y="2047547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6D4D8C-FB7C-A797-3A0B-57881FF87638}"/>
              </a:ext>
            </a:extLst>
          </p:cNvPr>
          <p:cNvSpPr/>
          <p:nvPr/>
        </p:nvSpPr>
        <p:spPr>
          <a:xfrm>
            <a:off x="4847302" y="2047547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F2D23F-676C-AEDF-6B07-0651B0BE3F20}"/>
              </a:ext>
            </a:extLst>
          </p:cNvPr>
          <p:cNvSpPr txBox="1"/>
          <p:nvPr/>
        </p:nvSpPr>
        <p:spPr>
          <a:xfrm>
            <a:off x="4254910" y="325014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174028-BE2C-7DD1-4923-A252144E90E2}"/>
              </a:ext>
            </a:extLst>
          </p:cNvPr>
          <p:cNvSpPr txBox="1"/>
          <p:nvPr/>
        </p:nvSpPr>
        <p:spPr>
          <a:xfrm>
            <a:off x="4264741" y="380375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2A6B6-AF48-FB9A-ADC7-B061684F7E1E}"/>
              </a:ext>
            </a:extLst>
          </p:cNvPr>
          <p:cNvSpPr txBox="1"/>
          <p:nvPr/>
        </p:nvSpPr>
        <p:spPr>
          <a:xfrm>
            <a:off x="4859592" y="325014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4AC35-3578-AE24-74B5-9EDBA8283F96}"/>
              </a:ext>
            </a:extLst>
          </p:cNvPr>
          <p:cNvSpPr txBox="1"/>
          <p:nvPr/>
        </p:nvSpPr>
        <p:spPr>
          <a:xfrm>
            <a:off x="4859592" y="380375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8E119D-40A7-E1FF-E81B-CF0991DB1EA9}"/>
              </a:ext>
            </a:extLst>
          </p:cNvPr>
          <p:cNvSpPr/>
          <p:nvPr/>
        </p:nvSpPr>
        <p:spPr>
          <a:xfrm>
            <a:off x="4252452" y="325014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376EA5-C0B9-3EFA-EA4F-CDF59F9937C5}"/>
              </a:ext>
            </a:extLst>
          </p:cNvPr>
          <p:cNvSpPr/>
          <p:nvPr/>
        </p:nvSpPr>
        <p:spPr>
          <a:xfrm>
            <a:off x="4857134" y="325014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59433-F16F-F601-03FD-72D64A0FB872}"/>
              </a:ext>
            </a:extLst>
          </p:cNvPr>
          <p:cNvSpPr txBox="1"/>
          <p:nvPr/>
        </p:nvSpPr>
        <p:spPr>
          <a:xfrm>
            <a:off x="4252452" y="440674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4D69A-8C9C-2595-734F-7E763670E2BF}"/>
              </a:ext>
            </a:extLst>
          </p:cNvPr>
          <p:cNvSpPr txBox="1"/>
          <p:nvPr/>
        </p:nvSpPr>
        <p:spPr>
          <a:xfrm>
            <a:off x="4262283" y="496035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5716F6-C3B5-B20D-BAF3-A02409A82725}"/>
              </a:ext>
            </a:extLst>
          </p:cNvPr>
          <p:cNvSpPr txBox="1"/>
          <p:nvPr/>
        </p:nvSpPr>
        <p:spPr>
          <a:xfrm>
            <a:off x="4857134" y="440674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DBFF5-B197-15B0-19CB-EBDD5EAACDF0}"/>
              </a:ext>
            </a:extLst>
          </p:cNvPr>
          <p:cNvSpPr txBox="1"/>
          <p:nvPr/>
        </p:nvSpPr>
        <p:spPr>
          <a:xfrm>
            <a:off x="4857134" y="496035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949B30-5861-CB29-7730-CC2E5D511DD0}"/>
              </a:ext>
            </a:extLst>
          </p:cNvPr>
          <p:cNvSpPr/>
          <p:nvPr/>
        </p:nvSpPr>
        <p:spPr>
          <a:xfrm>
            <a:off x="4249994" y="440674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CFAB09-19EC-D1EA-72E2-26FB8A72A76D}"/>
              </a:ext>
            </a:extLst>
          </p:cNvPr>
          <p:cNvSpPr/>
          <p:nvPr/>
        </p:nvSpPr>
        <p:spPr>
          <a:xfrm>
            <a:off x="4854676" y="440674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ECD0CA-D4F8-3B9C-7645-CF339EF114F6}"/>
              </a:ext>
            </a:extLst>
          </p:cNvPr>
          <p:cNvSpPr txBox="1"/>
          <p:nvPr/>
        </p:nvSpPr>
        <p:spPr>
          <a:xfrm>
            <a:off x="6302481" y="84495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2D9E51-8414-3FAC-79F3-D875D9B14CBC}"/>
              </a:ext>
            </a:extLst>
          </p:cNvPr>
          <p:cNvSpPr txBox="1"/>
          <p:nvPr/>
        </p:nvSpPr>
        <p:spPr>
          <a:xfrm>
            <a:off x="6312312" y="139856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F4FFE4-3130-426D-B146-F4BEB5420069}"/>
              </a:ext>
            </a:extLst>
          </p:cNvPr>
          <p:cNvSpPr txBox="1"/>
          <p:nvPr/>
        </p:nvSpPr>
        <p:spPr>
          <a:xfrm>
            <a:off x="6907163" y="84495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C4B021-90AD-CC09-C1E6-745F19270EEC}"/>
              </a:ext>
            </a:extLst>
          </p:cNvPr>
          <p:cNvSpPr txBox="1"/>
          <p:nvPr/>
        </p:nvSpPr>
        <p:spPr>
          <a:xfrm>
            <a:off x="6907163" y="139856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3420C8-0D95-EADF-7994-FA32B0EF6750}"/>
              </a:ext>
            </a:extLst>
          </p:cNvPr>
          <p:cNvSpPr/>
          <p:nvPr/>
        </p:nvSpPr>
        <p:spPr>
          <a:xfrm>
            <a:off x="6300023" y="84495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998E7AC-3CDB-0BCD-BD5F-DFA86578F5F7}"/>
              </a:ext>
            </a:extLst>
          </p:cNvPr>
          <p:cNvSpPr/>
          <p:nvPr/>
        </p:nvSpPr>
        <p:spPr>
          <a:xfrm>
            <a:off x="6904705" y="84495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07BC40-0E61-A7F2-3923-614A78A0CD21}"/>
              </a:ext>
            </a:extLst>
          </p:cNvPr>
          <p:cNvSpPr txBox="1"/>
          <p:nvPr/>
        </p:nvSpPr>
        <p:spPr>
          <a:xfrm>
            <a:off x="6297565" y="204953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0717EB-FE4F-E3C3-C72E-A877DFD67CC9}"/>
              </a:ext>
            </a:extLst>
          </p:cNvPr>
          <p:cNvSpPr txBox="1"/>
          <p:nvPr/>
        </p:nvSpPr>
        <p:spPr>
          <a:xfrm>
            <a:off x="6307396" y="2603145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3D9A65-06A6-BB72-E74B-4F1EDC0B636F}"/>
              </a:ext>
            </a:extLst>
          </p:cNvPr>
          <p:cNvSpPr txBox="1"/>
          <p:nvPr/>
        </p:nvSpPr>
        <p:spPr>
          <a:xfrm>
            <a:off x="6902247" y="204953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4C3198-5838-C767-2F2D-5A7D4558D75E}"/>
              </a:ext>
            </a:extLst>
          </p:cNvPr>
          <p:cNvSpPr txBox="1"/>
          <p:nvPr/>
        </p:nvSpPr>
        <p:spPr>
          <a:xfrm>
            <a:off x="6902247" y="2603145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47596C-754F-C073-ABB1-30F6F0837BFF}"/>
              </a:ext>
            </a:extLst>
          </p:cNvPr>
          <p:cNvSpPr/>
          <p:nvPr/>
        </p:nvSpPr>
        <p:spPr>
          <a:xfrm>
            <a:off x="6295107" y="2049533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8E722D-446B-0318-0522-8BDE265A483F}"/>
              </a:ext>
            </a:extLst>
          </p:cNvPr>
          <p:cNvSpPr/>
          <p:nvPr/>
        </p:nvSpPr>
        <p:spPr>
          <a:xfrm>
            <a:off x="6899789" y="2049533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D8FA6F-069A-EE42-DACB-F72B3DBB7E29}"/>
              </a:ext>
            </a:extLst>
          </p:cNvPr>
          <p:cNvSpPr txBox="1"/>
          <p:nvPr/>
        </p:nvSpPr>
        <p:spPr>
          <a:xfrm>
            <a:off x="6292652" y="321371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7E316F-012D-B0ED-5170-4E07D533C346}"/>
              </a:ext>
            </a:extLst>
          </p:cNvPr>
          <p:cNvSpPr txBox="1"/>
          <p:nvPr/>
        </p:nvSpPr>
        <p:spPr>
          <a:xfrm>
            <a:off x="6302483" y="376732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0389E5-6C2C-58A9-0478-2C181E9A3C53}"/>
              </a:ext>
            </a:extLst>
          </p:cNvPr>
          <p:cNvSpPr txBox="1"/>
          <p:nvPr/>
        </p:nvSpPr>
        <p:spPr>
          <a:xfrm>
            <a:off x="6897334" y="321371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9FE889-36B7-1725-E67B-F5EDA2C17112}"/>
              </a:ext>
            </a:extLst>
          </p:cNvPr>
          <p:cNvSpPr txBox="1"/>
          <p:nvPr/>
        </p:nvSpPr>
        <p:spPr>
          <a:xfrm>
            <a:off x="6897334" y="376732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3DA278-A01F-C6F1-073E-51F5BD526AA2}"/>
              </a:ext>
            </a:extLst>
          </p:cNvPr>
          <p:cNvSpPr/>
          <p:nvPr/>
        </p:nvSpPr>
        <p:spPr>
          <a:xfrm>
            <a:off x="6290194" y="321371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A7C4742-3674-F005-D186-B67EE42B20BF}"/>
              </a:ext>
            </a:extLst>
          </p:cNvPr>
          <p:cNvSpPr/>
          <p:nvPr/>
        </p:nvSpPr>
        <p:spPr>
          <a:xfrm>
            <a:off x="6894876" y="321371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AFE39-432E-BC4B-646E-018861158C52}"/>
              </a:ext>
            </a:extLst>
          </p:cNvPr>
          <p:cNvSpPr txBox="1"/>
          <p:nvPr/>
        </p:nvSpPr>
        <p:spPr>
          <a:xfrm>
            <a:off x="6312313" y="4407495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FE26EE-F948-7D50-844F-B0E399141AFA}"/>
              </a:ext>
            </a:extLst>
          </p:cNvPr>
          <p:cNvSpPr txBox="1"/>
          <p:nvPr/>
        </p:nvSpPr>
        <p:spPr>
          <a:xfrm>
            <a:off x="6322144" y="496110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45630E-5FEB-8615-CE30-6E1D6CAEC5D0}"/>
              </a:ext>
            </a:extLst>
          </p:cNvPr>
          <p:cNvSpPr txBox="1"/>
          <p:nvPr/>
        </p:nvSpPr>
        <p:spPr>
          <a:xfrm>
            <a:off x="6916995" y="4407495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344AF-7ED6-EE35-9E78-CD62C91E8AFA}"/>
              </a:ext>
            </a:extLst>
          </p:cNvPr>
          <p:cNvSpPr txBox="1"/>
          <p:nvPr/>
        </p:nvSpPr>
        <p:spPr>
          <a:xfrm>
            <a:off x="6916995" y="496110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DAC3A61-B4A4-3432-2FBD-A73A0822DEC4}"/>
              </a:ext>
            </a:extLst>
          </p:cNvPr>
          <p:cNvSpPr/>
          <p:nvPr/>
        </p:nvSpPr>
        <p:spPr>
          <a:xfrm>
            <a:off x="6309855" y="4407495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52FC7D9-9720-4D4B-DBEB-3465E6E928A3}"/>
              </a:ext>
            </a:extLst>
          </p:cNvPr>
          <p:cNvSpPr/>
          <p:nvPr/>
        </p:nvSpPr>
        <p:spPr>
          <a:xfrm>
            <a:off x="6914537" y="4407495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0F6EB3-BA08-9582-8674-853284BB932B}"/>
              </a:ext>
            </a:extLst>
          </p:cNvPr>
          <p:cNvSpPr txBox="1"/>
          <p:nvPr/>
        </p:nvSpPr>
        <p:spPr>
          <a:xfrm>
            <a:off x="8347590" y="84495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7DF8F5-EBC4-C92A-5035-893D7982F7B4}"/>
              </a:ext>
            </a:extLst>
          </p:cNvPr>
          <p:cNvSpPr txBox="1"/>
          <p:nvPr/>
        </p:nvSpPr>
        <p:spPr>
          <a:xfrm>
            <a:off x="8357421" y="139856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719E6A-73CB-9C78-A5CB-A249F96008E0}"/>
              </a:ext>
            </a:extLst>
          </p:cNvPr>
          <p:cNvSpPr txBox="1"/>
          <p:nvPr/>
        </p:nvSpPr>
        <p:spPr>
          <a:xfrm>
            <a:off x="8952272" y="844952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B146A0-989C-4E7F-B97E-598720C74F31}"/>
              </a:ext>
            </a:extLst>
          </p:cNvPr>
          <p:cNvSpPr txBox="1"/>
          <p:nvPr/>
        </p:nvSpPr>
        <p:spPr>
          <a:xfrm>
            <a:off x="8952272" y="139856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74A561-1631-F2B7-A56C-5C086854ED1D}"/>
              </a:ext>
            </a:extLst>
          </p:cNvPr>
          <p:cNvSpPr/>
          <p:nvPr/>
        </p:nvSpPr>
        <p:spPr>
          <a:xfrm>
            <a:off x="8345132" y="84495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C6A2AFF-0A82-472B-576D-10188E28BDFC}"/>
              </a:ext>
            </a:extLst>
          </p:cNvPr>
          <p:cNvSpPr/>
          <p:nvPr/>
        </p:nvSpPr>
        <p:spPr>
          <a:xfrm>
            <a:off x="8949814" y="844952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56D871-731C-1147-6677-A08D4A17426F}"/>
              </a:ext>
            </a:extLst>
          </p:cNvPr>
          <p:cNvSpPr txBox="1"/>
          <p:nvPr/>
        </p:nvSpPr>
        <p:spPr>
          <a:xfrm>
            <a:off x="8350052" y="2042911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3C0147-D662-18CC-A063-58F05AADEBAF}"/>
              </a:ext>
            </a:extLst>
          </p:cNvPr>
          <p:cNvSpPr txBox="1"/>
          <p:nvPr/>
        </p:nvSpPr>
        <p:spPr>
          <a:xfrm>
            <a:off x="8359883" y="259652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C5F45F-A650-F92B-0B7B-D214DD848ADA}"/>
              </a:ext>
            </a:extLst>
          </p:cNvPr>
          <p:cNvSpPr txBox="1"/>
          <p:nvPr/>
        </p:nvSpPr>
        <p:spPr>
          <a:xfrm>
            <a:off x="8954734" y="2042911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1F9149-61FE-7F09-040A-CB98990BF4F7}"/>
              </a:ext>
            </a:extLst>
          </p:cNvPr>
          <p:cNvSpPr txBox="1"/>
          <p:nvPr/>
        </p:nvSpPr>
        <p:spPr>
          <a:xfrm>
            <a:off x="8954734" y="259652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112FA-BD55-4F0C-8DD4-1F3E1414D24D}"/>
              </a:ext>
            </a:extLst>
          </p:cNvPr>
          <p:cNvSpPr/>
          <p:nvPr/>
        </p:nvSpPr>
        <p:spPr>
          <a:xfrm>
            <a:off x="8347594" y="2042911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C74A29-48B0-256E-9AC3-5E70BF03B91A}"/>
              </a:ext>
            </a:extLst>
          </p:cNvPr>
          <p:cNvSpPr/>
          <p:nvPr/>
        </p:nvSpPr>
        <p:spPr>
          <a:xfrm>
            <a:off x="8952276" y="2042911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98D361-9C6A-B5E7-B39C-49A93D434B40}"/>
              </a:ext>
            </a:extLst>
          </p:cNvPr>
          <p:cNvSpPr txBox="1"/>
          <p:nvPr/>
        </p:nvSpPr>
        <p:spPr>
          <a:xfrm>
            <a:off x="8367260" y="3234881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7F1326-0539-98F8-8044-72FB949AFBC0}"/>
              </a:ext>
            </a:extLst>
          </p:cNvPr>
          <p:cNvSpPr txBox="1"/>
          <p:nvPr/>
        </p:nvSpPr>
        <p:spPr>
          <a:xfrm>
            <a:off x="8377091" y="378849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6AB484-AA08-C7A5-FC7F-5F4C70E6EB01}"/>
              </a:ext>
            </a:extLst>
          </p:cNvPr>
          <p:cNvSpPr txBox="1"/>
          <p:nvPr/>
        </p:nvSpPr>
        <p:spPr>
          <a:xfrm>
            <a:off x="8971942" y="3234881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B2A95B-7CAD-BF54-6235-11F8CD43175E}"/>
              </a:ext>
            </a:extLst>
          </p:cNvPr>
          <p:cNvSpPr txBox="1"/>
          <p:nvPr/>
        </p:nvSpPr>
        <p:spPr>
          <a:xfrm>
            <a:off x="8971942" y="378849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5F0D01-7567-F2CB-2B20-67A616FB5F99}"/>
              </a:ext>
            </a:extLst>
          </p:cNvPr>
          <p:cNvSpPr/>
          <p:nvPr/>
        </p:nvSpPr>
        <p:spPr>
          <a:xfrm>
            <a:off x="8364802" y="3234881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7B00AFA-E965-5602-846D-FC2C25BC31AE}"/>
              </a:ext>
            </a:extLst>
          </p:cNvPr>
          <p:cNvSpPr/>
          <p:nvPr/>
        </p:nvSpPr>
        <p:spPr>
          <a:xfrm>
            <a:off x="8969484" y="3234881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19C4CF-1582-FC2D-6DA5-D6F25C6F2283}"/>
              </a:ext>
            </a:extLst>
          </p:cNvPr>
          <p:cNvSpPr txBox="1"/>
          <p:nvPr/>
        </p:nvSpPr>
        <p:spPr>
          <a:xfrm>
            <a:off x="8384463" y="4426851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0D6F52-9464-82C3-5B5B-34E7E40EB8F4}"/>
              </a:ext>
            </a:extLst>
          </p:cNvPr>
          <p:cNvSpPr txBox="1"/>
          <p:nvPr/>
        </p:nvSpPr>
        <p:spPr>
          <a:xfrm>
            <a:off x="8394294" y="498046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E265A3-E564-F7D1-B5DC-85FF15B2D711}"/>
              </a:ext>
            </a:extLst>
          </p:cNvPr>
          <p:cNvSpPr txBox="1"/>
          <p:nvPr/>
        </p:nvSpPr>
        <p:spPr>
          <a:xfrm>
            <a:off x="8989145" y="4426851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610185-D242-2F52-EEBD-8271DBC148BE}"/>
              </a:ext>
            </a:extLst>
          </p:cNvPr>
          <p:cNvSpPr txBox="1"/>
          <p:nvPr/>
        </p:nvSpPr>
        <p:spPr>
          <a:xfrm>
            <a:off x="8989145" y="498046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F245663-CEEC-2A74-2083-0F1D2990A666}"/>
              </a:ext>
            </a:extLst>
          </p:cNvPr>
          <p:cNvSpPr/>
          <p:nvPr/>
        </p:nvSpPr>
        <p:spPr>
          <a:xfrm>
            <a:off x="8382005" y="4426851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0ADF82-1FC9-491D-FAE8-DCEB0F30FB00}"/>
              </a:ext>
            </a:extLst>
          </p:cNvPr>
          <p:cNvSpPr/>
          <p:nvPr/>
        </p:nvSpPr>
        <p:spPr>
          <a:xfrm>
            <a:off x="8986687" y="4426851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A8507D-D464-2D67-94EE-B13AD92C89CA}"/>
              </a:ext>
            </a:extLst>
          </p:cNvPr>
          <p:cNvSpPr txBox="1"/>
          <p:nvPr/>
        </p:nvSpPr>
        <p:spPr>
          <a:xfrm>
            <a:off x="2643649" y="205237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11EFED-9063-9155-F3BA-4315DAEA459F}"/>
              </a:ext>
            </a:extLst>
          </p:cNvPr>
          <p:cNvSpPr txBox="1"/>
          <p:nvPr/>
        </p:nvSpPr>
        <p:spPr>
          <a:xfrm>
            <a:off x="2653480" y="2605989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B22697-AF90-D548-FFD7-0FB410777182}"/>
              </a:ext>
            </a:extLst>
          </p:cNvPr>
          <p:cNvSpPr/>
          <p:nvPr/>
        </p:nvSpPr>
        <p:spPr>
          <a:xfrm>
            <a:off x="2641191" y="2052377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9E8729-EA9D-A851-FF0C-EFFAC5E87D6F}"/>
              </a:ext>
            </a:extLst>
          </p:cNvPr>
          <p:cNvSpPr txBox="1"/>
          <p:nvPr/>
        </p:nvSpPr>
        <p:spPr>
          <a:xfrm>
            <a:off x="2637507" y="3212081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1D352D-A641-FF50-E737-71DA30C10853}"/>
              </a:ext>
            </a:extLst>
          </p:cNvPr>
          <p:cNvSpPr txBox="1"/>
          <p:nvPr/>
        </p:nvSpPr>
        <p:spPr>
          <a:xfrm>
            <a:off x="2647338" y="376569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0B83490-9453-C16E-7690-63F4D7FB74D2}"/>
              </a:ext>
            </a:extLst>
          </p:cNvPr>
          <p:cNvSpPr/>
          <p:nvPr/>
        </p:nvSpPr>
        <p:spPr>
          <a:xfrm>
            <a:off x="2635049" y="3212081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1F0BD5-5DDD-B1FE-4B34-8544DA20627A}"/>
              </a:ext>
            </a:extLst>
          </p:cNvPr>
          <p:cNvSpPr txBox="1"/>
          <p:nvPr/>
        </p:nvSpPr>
        <p:spPr>
          <a:xfrm>
            <a:off x="2662081" y="4415094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D93647-2FEB-6B53-9E6F-D4466FF928C0}"/>
              </a:ext>
            </a:extLst>
          </p:cNvPr>
          <p:cNvSpPr txBox="1"/>
          <p:nvPr/>
        </p:nvSpPr>
        <p:spPr>
          <a:xfrm>
            <a:off x="2671912" y="496870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F51A14-06D2-4A6E-3A8C-041DBD8FF827}"/>
              </a:ext>
            </a:extLst>
          </p:cNvPr>
          <p:cNvSpPr/>
          <p:nvPr/>
        </p:nvSpPr>
        <p:spPr>
          <a:xfrm>
            <a:off x="2659623" y="4415094"/>
            <a:ext cx="353962" cy="10556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AD4A36-654D-FF3C-2571-D254334E36D1}"/>
              </a:ext>
            </a:extLst>
          </p:cNvPr>
          <p:cNvCxnSpPr/>
          <p:nvPr/>
        </p:nvCxnSpPr>
        <p:spPr>
          <a:xfrm>
            <a:off x="3765755" y="5545394"/>
            <a:ext cx="0" cy="344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8B25148-AE8B-DFCF-DACB-9F3BAA531E31}"/>
              </a:ext>
            </a:extLst>
          </p:cNvPr>
          <p:cNvCxnSpPr/>
          <p:nvPr/>
        </p:nvCxnSpPr>
        <p:spPr>
          <a:xfrm>
            <a:off x="1759974" y="5545394"/>
            <a:ext cx="0" cy="344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4C5F7F-9EF6-F04F-BB9B-854CF562D636}"/>
              </a:ext>
            </a:extLst>
          </p:cNvPr>
          <p:cNvCxnSpPr/>
          <p:nvPr/>
        </p:nvCxnSpPr>
        <p:spPr>
          <a:xfrm>
            <a:off x="5771536" y="5545394"/>
            <a:ext cx="0" cy="344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9AE60A0-8A4F-6614-E217-56F63B86CB13}"/>
              </a:ext>
            </a:extLst>
          </p:cNvPr>
          <p:cNvCxnSpPr/>
          <p:nvPr/>
        </p:nvCxnSpPr>
        <p:spPr>
          <a:xfrm>
            <a:off x="7772401" y="5535562"/>
            <a:ext cx="0" cy="344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2A9CA84-841B-1499-6BEA-C6E5BAD9A93C}"/>
              </a:ext>
            </a:extLst>
          </p:cNvPr>
          <p:cNvCxnSpPr/>
          <p:nvPr/>
        </p:nvCxnSpPr>
        <p:spPr>
          <a:xfrm>
            <a:off x="9778182" y="5545394"/>
            <a:ext cx="0" cy="344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D557FA-F7AE-CE74-37A1-46EE5AE58870}"/>
              </a:ext>
            </a:extLst>
          </p:cNvPr>
          <p:cNvSpPr txBox="1"/>
          <p:nvPr/>
        </p:nvSpPr>
        <p:spPr>
          <a:xfrm>
            <a:off x="5343837" y="5677621"/>
            <a:ext cx="3642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…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4F53A1-D759-CF79-1F33-BD439A60B6DB}"/>
              </a:ext>
            </a:extLst>
          </p:cNvPr>
          <p:cNvSpPr/>
          <p:nvPr/>
        </p:nvSpPr>
        <p:spPr>
          <a:xfrm>
            <a:off x="10643420" y="758994"/>
            <a:ext cx="791495" cy="448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D4D30F-5D6C-9A49-93A4-8B48E906F896}"/>
              </a:ext>
            </a:extLst>
          </p:cNvPr>
          <p:cNvSpPr/>
          <p:nvPr/>
        </p:nvSpPr>
        <p:spPr>
          <a:xfrm>
            <a:off x="10663706" y="2293768"/>
            <a:ext cx="791495" cy="448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EBCF1AB-36F2-9B2C-F8D0-7709A32DC7C7}"/>
              </a:ext>
            </a:extLst>
          </p:cNvPr>
          <p:cNvSpPr/>
          <p:nvPr/>
        </p:nvSpPr>
        <p:spPr>
          <a:xfrm>
            <a:off x="10658173" y="4029854"/>
            <a:ext cx="791495" cy="44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E0B84D-262C-3D7A-8C0E-45607D3F1BA0}"/>
              </a:ext>
            </a:extLst>
          </p:cNvPr>
          <p:cNvSpPr txBox="1"/>
          <p:nvPr/>
        </p:nvSpPr>
        <p:spPr>
          <a:xfrm>
            <a:off x="10320182" y="1225801"/>
            <a:ext cx="153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4 Matching Strategy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A3363B-054F-A030-DF90-425BA83E6A4A}"/>
              </a:ext>
            </a:extLst>
          </p:cNvPr>
          <p:cNvSpPr txBox="1"/>
          <p:nvPr/>
        </p:nvSpPr>
        <p:spPr>
          <a:xfrm>
            <a:off x="10290693" y="2748488"/>
            <a:ext cx="153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6 Matching Strategy</a:t>
            </a:r>
          </a:p>
          <a:p>
            <a:pPr algn="ctr"/>
            <a:r>
              <a:rPr lang="en-US" dirty="0"/>
              <a:t>First Pair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56A213-768A-CF8B-35EA-1725C3A65D4C}"/>
              </a:ext>
            </a:extLst>
          </p:cNvPr>
          <p:cNvSpPr txBox="1"/>
          <p:nvPr/>
        </p:nvSpPr>
        <p:spPr>
          <a:xfrm>
            <a:off x="10330013" y="4483674"/>
            <a:ext cx="153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6 Matching Strategy</a:t>
            </a:r>
          </a:p>
          <a:p>
            <a:pPr algn="ctr"/>
            <a:r>
              <a:rPr lang="en-US" dirty="0"/>
              <a:t>Remaining </a:t>
            </a:r>
          </a:p>
          <a:p>
            <a:pPr algn="ctr"/>
            <a:r>
              <a:rPr lang="en-US" dirty="0"/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150133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76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Wyngaard</dc:creator>
  <cp:lastModifiedBy>Jacob Wyngaard</cp:lastModifiedBy>
  <cp:revision>1</cp:revision>
  <dcterms:created xsi:type="dcterms:W3CDTF">2024-07-05T16:55:23Z</dcterms:created>
  <dcterms:modified xsi:type="dcterms:W3CDTF">2024-07-05T17:17:33Z</dcterms:modified>
</cp:coreProperties>
</file>