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22C122"/>
    <a:srgbClr val="3CB371"/>
    <a:srgbClr val="90EE90"/>
    <a:srgbClr val="DC143C"/>
    <a:srgbClr val="FF4500"/>
    <a:srgbClr val="FF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0B6CE-4751-4B83-81E4-F79EA9E04A30}" v="115" dt="2024-07-12T16:36:58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Wyngaard" userId="6181fcd471e98458" providerId="LiveId" clId="{E950B6CE-4751-4B83-81E4-F79EA9E04A30}"/>
    <pc:docChg chg="modSld">
      <pc:chgData name="Jacob Wyngaard" userId="6181fcd471e98458" providerId="LiveId" clId="{E950B6CE-4751-4B83-81E4-F79EA9E04A30}" dt="2024-07-31T02:22:31.030" v="198" actId="207"/>
      <pc:docMkLst>
        <pc:docMk/>
      </pc:docMkLst>
      <pc:sldChg chg="addSp modSp mod">
        <pc:chgData name="Jacob Wyngaard" userId="6181fcd471e98458" providerId="LiveId" clId="{E950B6CE-4751-4B83-81E4-F79EA9E04A30}" dt="2024-07-31T02:22:31.030" v="198" actId="207"/>
        <pc:sldMkLst>
          <pc:docMk/>
          <pc:sldMk cId="921522608" sldId="256"/>
        </pc:sldMkLst>
        <pc:spChg chg="add mod">
          <ac:chgData name="Jacob Wyngaard" userId="6181fcd471e98458" providerId="LiveId" clId="{E950B6CE-4751-4B83-81E4-F79EA9E04A30}" dt="2024-07-12T16:36:28.348" v="165" actId="6549"/>
          <ac:spMkLst>
            <pc:docMk/>
            <pc:sldMk cId="921522608" sldId="256"/>
            <ac:spMk id="2" creationId="{1D04E7C6-2227-C9F9-2C93-2F93B69CCA15}"/>
          </ac:spMkLst>
        </pc:spChg>
        <pc:spChg chg="add mod">
          <ac:chgData name="Jacob Wyngaard" userId="6181fcd471e98458" providerId="LiveId" clId="{E950B6CE-4751-4B83-81E4-F79EA9E04A30}" dt="2024-07-12T16:36:22.290" v="155" actId="20577"/>
          <ac:spMkLst>
            <pc:docMk/>
            <pc:sldMk cId="921522608" sldId="256"/>
            <ac:spMk id="3" creationId="{4A753C59-05CF-FF6F-9327-8CEB2D3747F8}"/>
          </ac:spMkLst>
        </pc:spChg>
        <pc:spChg chg="mod">
          <ac:chgData name="Jacob Wyngaard" userId="6181fcd471e98458" providerId="LiveId" clId="{E950B6CE-4751-4B83-81E4-F79EA9E04A30}" dt="2024-07-08T13:52:08.312" v="36" actId="1036"/>
          <ac:spMkLst>
            <pc:docMk/>
            <pc:sldMk cId="921522608" sldId="256"/>
            <ac:spMk id="7" creationId="{3C3F41BE-D4B5-13C5-0129-09B4D71BBA0A}"/>
          </ac:spMkLst>
        </pc:spChg>
        <pc:spChg chg="mod">
          <ac:chgData name="Jacob Wyngaard" userId="6181fcd471e98458" providerId="LiveId" clId="{E950B6CE-4751-4B83-81E4-F79EA9E04A30}" dt="2024-07-08T13:55:06.454" v="72" actId="1076"/>
          <ac:spMkLst>
            <pc:docMk/>
            <pc:sldMk cId="921522608" sldId="256"/>
            <ac:spMk id="8" creationId="{52E38BBA-1429-7A3B-8E4C-6879B16D9E1B}"/>
          </ac:spMkLst>
        </pc:spChg>
        <pc:spChg chg="mod">
          <ac:chgData name="Jacob Wyngaard" userId="6181fcd471e98458" providerId="LiveId" clId="{E950B6CE-4751-4B83-81E4-F79EA9E04A30}" dt="2024-07-08T13:52:21.516" v="50" actId="1076"/>
          <ac:spMkLst>
            <pc:docMk/>
            <pc:sldMk cId="921522608" sldId="256"/>
            <ac:spMk id="9" creationId="{416EED3E-B23B-860D-88DA-690CBC059587}"/>
          </ac:spMkLst>
        </pc:spChg>
        <pc:spChg chg="mod">
          <ac:chgData name="Jacob Wyngaard" userId="6181fcd471e98458" providerId="LiveId" clId="{E950B6CE-4751-4B83-81E4-F79EA9E04A30}" dt="2024-07-08T13:54:58.904" v="71" actId="1076"/>
          <ac:spMkLst>
            <pc:docMk/>
            <pc:sldMk cId="921522608" sldId="256"/>
            <ac:spMk id="10" creationId="{3FECCC19-DE5B-6C1E-F13F-35E2BD410EC9}"/>
          </ac:spMkLst>
        </pc:spChg>
        <pc:spChg chg="mod">
          <ac:chgData name="Jacob Wyngaard" userId="6181fcd471e98458" providerId="LiveId" clId="{E950B6CE-4751-4B83-81E4-F79EA9E04A30}" dt="2024-07-08T13:52:08.312" v="36" actId="1036"/>
          <ac:spMkLst>
            <pc:docMk/>
            <pc:sldMk cId="921522608" sldId="256"/>
            <ac:spMk id="15" creationId="{13B180D4-AA9A-9F7B-3823-747505279434}"/>
          </ac:spMkLst>
        </pc:spChg>
        <pc:spChg chg="mod">
          <ac:chgData name="Jacob Wyngaard" userId="6181fcd471e98458" providerId="LiveId" clId="{E950B6CE-4751-4B83-81E4-F79EA9E04A30}" dt="2024-07-08T13:52:21.516" v="50" actId="1076"/>
          <ac:spMkLst>
            <pc:docMk/>
            <pc:sldMk cId="921522608" sldId="256"/>
            <ac:spMk id="16" creationId="{53EAE381-CD65-ADB8-FA7B-855E0F32995F}"/>
          </ac:spMkLst>
        </pc:spChg>
        <pc:spChg chg="mod">
          <ac:chgData name="Jacob Wyngaard" userId="6181fcd471e98458" providerId="LiveId" clId="{E950B6CE-4751-4B83-81E4-F79EA9E04A30}" dt="2024-07-31T02:22:31.030" v="198" actId="207"/>
          <ac:spMkLst>
            <pc:docMk/>
            <pc:sldMk cId="921522608" sldId="256"/>
            <ac:spMk id="17" creationId="{0897D1B5-E3A9-16DE-F509-D0D182B1DA52}"/>
          </ac:spMkLst>
        </pc:spChg>
        <pc:spChg chg="mod">
          <ac:chgData name="Jacob Wyngaard" userId="6181fcd471e98458" providerId="LiveId" clId="{E950B6CE-4751-4B83-81E4-F79EA9E04A30}" dt="2024-07-08T14:02:53.162" v="143" actId="1037"/>
          <ac:spMkLst>
            <pc:docMk/>
            <pc:sldMk cId="921522608" sldId="256"/>
            <ac:spMk id="18" creationId="{24446AAE-3CCF-D0E4-38A1-7EFF6DFAF7E3}"/>
          </ac:spMkLst>
        </pc:spChg>
        <pc:spChg chg="add mod">
          <ac:chgData name="Jacob Wyngaard" userId="6181fcd471e98458" providerId="LiveId" clId="{E950B6CE-4751-4B83-81E4-F79EA9E04A30}" dt="2024-07-12T16:36:41.924" v="179" actId="20577"/>
          <ac:spMkLst>
            <pc:docMk/>
            <pc:sldMk cId="921522608" sldId="256"/>
            <ac:spMk id="19" creationId="{618D1BAE-82EC-7D39-C03E-88DE0A027F14}"/>
          </ac:spMkLst>
        </pc:spChg>
        <pc:spChg chg="add mod">
          <ac:chgData name="Jacob Wyngaard" userId="6181fcd471e98458" providerId="LiveId" clId="{E950B6CE-4751-4B83-81E4-F79EA9E04A30}" dt="2024-07-12T16:36:34.461" v="171" actId="20577"/>
          <ac:spMkLst>
            <pc:docMk/>
            <pc:sldMk cId="921522608" sldId="256"/>
            <ac:spMk id="20" creationId="{23E193A4-E122-787C-467E-CB233D973192}"/>
          </ac:spMkLst>
        </pc:spChg>
        <pc:spChg chg="add mod">
          <ac:chgData name="Jacob Wyngaard" userId="6181fcd471e98458" providerId="LiveId" clId="{E950B6CE-4751-4B83-81E4-F79EA9E04A30}" dt="2024-07-12T16:36:48.936" v="189" actId="20577"/>
          <ac:spMkLst>
            <pc:docMk/>
            <pc:sldMk cId="921522608" sldId="256"/>
            <ac:spMk id="21" creationId="{4C47FB9E-0BF7-8CF2-391E-0439745C1006}"/>
          </ac:spMkLst>
        </pc:spChg>
        <pc:spChg chg="add mod">
          <ac:chgData name="Jacob Wyngaard" userId="6181fcd471e98458" providerId="LiveId" clId="{E950B6CE-4751-4B83-81E4-F79EA9E04A30}" dt="2024-07-12T16:36:58.314" v="197" actId="20577"/>
          <ac:spMkLst>
            <pc:docMk/>
            <pc:sldMk cId="921522608" sldId="256"/>
            <ac:spMk id="22" creationId="{17469703-1A19-F68D-D925-2D86AC4722ED}"/>
          </ac:spMkLst>
        </pc:spChg>
        <pc:picChg chg="mod">
          <ac:chgData name="Jacob Wyngaard" userId="6181fcd471e98458" providerId="LiveId" clId="{E950B6CE-4751-4B83-81E4-F79EA9E04A30}" dt="2024-07-12T16:36:13.279" v="147" actId="1076"/>
          <ac:picMkLst>
            <pc:docMk/>
            <pc:sldMk cId="921522608" sldId="256"/>
            <ac:picMk id="4" creationId="{FA1AB3AE-31F5-1B43-80E6-04B7F1CECB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A7FFC-5C7D-4F57-9164-0FE5AD3E073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EA483-596E-4C34-8120-C0B63440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EA483-596E-4C34-8120-C0B634408E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0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F-B86A-0841-C1DE-EF5DC753F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46CD9-F185-C9E6-B7AF-D53D5FAEC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56AD-2AC1-A043-3FC3-0A79727F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5E6F-3F70-4646-9840-2EF590CD3A5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4341-8FAB-033F-F5BA-8A2874A9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30F2-DE10-75F1-C1B0-64CB8041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6C6F-5F3F-4D16-976C-C52E893B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2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9DBE-01BF-7CC2-63F1-CF3732D2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924A1-BB75-7035-1FA9-8FE721A74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8853-502C-C3C6-4B75-2214335C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5E6F-3F70-4646-9840-2EF590CD3A5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BFEAB-0913-4E96-9345-EDE90395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D4F0C-BC5D-13E5-D0E0-95D078C8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6C6F-5F3F-4D16-976C-C52E893B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9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4CCB7-C740-0910-2FDA-2927AE8E5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61E08-3EDB-37CF-0D88-38A73A6B2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05F40-46AD-DDD1-BF72-3DD78715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5E6F-3F70-4646-9840-2EF590CD3A5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B94F-D3F8-9040-74E0-479BB3C7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EC10-E194-2A40-B34F-35D7161D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6C6F-5F3F-4D16-976C-C52E893B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9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BC9C-E3C9-1653-D3F2-1BADD211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5468-1F8D-34D9-5AF5-EEE58FA05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FCDE8-816C-DBFB-817D-3532DE78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5E6F-3F70-4646-9840-2EF590CD3A5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AE91-D337-23AE-2512-EA399B64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5710-5F27-41CF-0745-E16F14B6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6C6F-5F3F-4D16-976C-C52E893B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7260-7E76-B75E-5603-92CF95A2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2DC84-669C-17B5-3481-696154AB3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7203-B1CC-3918-AA88-A898BCED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5E6F-3F70-4646-9840-2EF590CD3A5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B043-2DEF-911B-68F4-DD96A2C8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B4D4-48EA-A6C9-2AFB-7F7DA99B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6C6F-5F3F-4D16-976C-C52E893B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5C3E-26E7-FD75-1E6B-E52C9864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7445-E3BA-7644-1AAB-D0BE3C5C8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EC38D-6C03-1E31-C5BE-9D40218A6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52BE0-D806-0960-4D63-EBBC5FB5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5E6F-3F70-4646-9840-2EF590CD3A5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E80DF-16A6-F838-FB0B-ECD94A09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D1A46-5824-6793-F9DF-02338413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6C6F-5F3F-4D16-976C-C52E893B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4845-5298-5436-5FC2-D89C9718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7EA07-81B0-6889-0D5B-F67961207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2D00-C3A1-5453-14FE-7FD04026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1321-7D25-1218-819D-A27E443CA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54D1D-06A2-BFF9-8B1F-5369BD78C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AB8B1-3C15-7FEC-BC37-B5A98A7B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5E6F-3F70-4646-9840-2EF590CD3A5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C39C5-03E0-9D26-5DE3-79C003F3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4FAA0-8610-3943-CECD-1CD9FA99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6C6F-5F3F-4D16-976C-C52E893B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1533-FBE1-E325-B193-75526C8A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61061-187C-6C44-D789-AB83CC50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5E6F-3F70-4646-9840-2EF590CD3A5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31579-A6C8-A25C-E84B-9E8E2644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3280F-44F6-1EDC-BFAA-7C2072D6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6C6F-5F3F-4D16-976C-C52E893B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5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35387-586A-3E6A-FAE6-DC154455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5E6F-3F70-4646-9840-2EF590CD3A5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D9AD0-42FB-AAFF-D02D-D11F3DEE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7EF00-57C2-A369-95EE-97E8E097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6C6F-5F3F-4D16-976C-C52E893B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F5B4-71C2-DF45-5A49-52240291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E4C99-39BB-848D-9032-8F4DDCA04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3158C-757B-89BA-6AEB-B5443CBC7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866A9-C825-E49A-5C7C-0368EC2B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5E6F-3F70-4646-9840-2EF590CD3A5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AC32D-71FE-9FB3-9C35-5C232A89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C5B0F-429E-0A09-68D0-405BB3EB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6C6F-5F3F-4D16-976C-C52E893B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5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2984-4D56-E20F-D909-448D38A5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FDBA2-190A-6EE7-C262-766B0BFB7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DEC4C-94FB-6CAA-640A-2A4A89C5B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57991-D202-4D13-D2A5-2878877F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5E6F-3F70-4646-9840-2EF590CD3A5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E24E7-3532-6AA9-CC8B-B431FEF1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79FFD-1635-6930-44B2-B4F04683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6C6F-5F3F-4D16-976C-C52E893B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B3C88-49EF-83C7-04ED-23EFAB97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18CCB-0F61-783F-0CD0-C1850E087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DF0E-8158-9C13-DF05-BB7A76A01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3D5E6F-3F70-4646-9840-2EF590CD3A5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C2501-5833-D726-EC61-B2B3FEC2D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E6DF-18C4-C9B9-8F2D-720E386AF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36C6F-5F3F-4D16-976C-C52E893B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1AB3AE-31F5-1B43-80E6-04B7F1CE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7601" y="848362"/>
            <a:ext cx="6120578" cy="50925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306A33-6A0B-A7F1-AEBA-4DDB4D8FB8CB}"/>
              </a:ext>
            </a:extLst>
          </p:cNvPr>
          <p:cNvSpPr/>
          <p:nvPr/>
        </p:nvSpPr>
        <p:spPr>
          <a:xfrm>
            <a:off x="10193593" y="1557306"/>
            <a:ext cx="806246" cy="476864"/>
          </a:xfrm>
          <a:prstGeom prst="rect">
            <a:avLst/>
          </a:prstGeom>
          <a:solidFill>
            <a:srgbClr val="FF7276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8D621-61CE-7AD1-D5C0-2442B651DB3D}"/>
              </a:ext>
            </a:extLst>
          </p:cNvPr>
          <p:cNvSpPr/>
          <p:nvPr/>
        </p:nvSpPr>
        <p:spPr>
          <a:xfrm>
            <a:off x="8887950" y="1557306"/>
            <a:ext cx="806246" cy="476864"/>
          </a:xfrm>
          <a:prstGeom prst="rect">
            <a:avLst/>
          </a:prstGeom>
          <a:solidFill>
            <a:srgbClr val="90EE9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41BE-D4B5-13C5-0129-09B4D71BBA0A}"/>
              </a:ext>
            </a:extLst>
          </p:cNvPr>
          <p:cNvSpPr/>
          <p:nvPr/>
        </p:nvSpPr>
        <p:spPr>
          <a:xfrm>
            <a:off x="10193593" y="2631794"/>
            <a:ext cx="806246" cy="476864"/>
          </a:xfrm>
          <a:prstGeom prst="rect">
            <a:avLst/>
          </a:prstGeom>
          <a:solidFill>
            <a:srgbClr val="FF45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38BBA-1429-7A3B-8E4C-6879B16D9E1B}"/>
              </a:ext>
            </a:extLst>
          </p:cNvPr>
          <p:cNvSpPr/>
          <p:nvPr/>
        </p:nvSpPr>
        <p:spPr>
          <a:xfrm>
            <a:off x="8887950" y="3760237"/>
            <a:ext cx="806246" cy="476864"/>
          </a:xfrm>
          <a:prstGeom prst="rect">
            <a:avLst/>
          </a:prstGeom>
          <a:solidFill>
            <a:srgbClr val="3CB37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6EED3E-B23B-860D-88DA-690CBC059587}"/>
              </a:ext>
            </a:extLst>
          </p:cNvPr>
          <p:cNvSpPr/>
          <p:nvPr/>
        </p:nvSpPr>
        <p:spPr>
          <a:xfrm>
            <a:off x="10193593" y="3760237"/>
            <a:ext cx="806246" cy="476864"/>
          </a:xfrm>
          <a:prstGeom prst="rect">
            <a:avLst/>
          </a:prstGeom>
          <a:solidFill>
            <a:srgbClr val="DC143C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CCC19-DE5B-6C1E-F13F-35E2BD410EC9}"/>
              </a:ext>
            </a:extLst>
          </p:cNvPr>
          <p:cNvSpPr/>
          <p:nvPr/>
        </p:nvSpPr>
        <p:spPr>
          <a:xfrm>
            <a:off x="8887950" y="2643101"/>
            <a:ext cx="806246" cy="476864"/>
          </a:xfrm>
          <a:prstGeom prst="rect">
            <a:avLst/>
          </a:prstGeom>
          <a:solidFill>
            <a:srgbClr val="22C12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5693D6-DD59-96EA-972B-2A5BF193B433}"/>
              </a:ext>
            </a:extLst>
          </p:cNvPr>
          <p:cNvSpPr txBox="1"/>
          <p:nvPr/>
        </p:nvSpPr>
        <p:spPr>
          <a:xfrm>
            <a:off x="10138285" y="848362"/>
            <a:ext cx="91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 On Focal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005C8-029F-B70C-4C98-AD519B927FEB}"/>
              </a:ext>
            </a:extLst>
          </p:cNvPr>
          <p:cNvSpPr txBox="1"/>
          <p:nvPr/>
        </p:nvSpPr>
        <p:spPr>
          <a:xfrm>
            <a:off x="7110364" y="848362"/>
            <a:ext cx="16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Money Line Iteration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1A8D2-97FB-57B4-C0A9-0AF1BFD4C39D}"/>
              </a:ext>
            </a:extLst>
          </p:cNvPr>
          <p:cNvSpPr txBox="1"/>
          <p:nvPr/>
        </p:nvSpPr>
        <p:spPr>
          <a:xfrm>
            <a:off x="8443861" y="848362"/>
            <a:ext cx="169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 On Compliment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3B8BA-7B1D-F1B8-D290-F5E6A6827DFD}"/>
              </a:ext>
            </a:extLst>
          </p:cNvPr>
          <p:cNvSpPr txBox="1"/>
          <p:nvPr/>
        </p:nvSpPr>
        <p:spPr>
          <a:xfrm>
            <a:off x="7754376" y="1503351"/>
            <a:ext cx="20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180D4-AA9A-9F7B-3823-747505279434}"/>
              </a:ext>
            </a:extLst>
          </p:cNvPr>
          <p:cNvSpPr txBox="1"/>
          <p:nvPr/>
        </p:nvSpPr>
        <p:spPr>
          <a:xfrm>
            <a:off x="7770763" y="2577839"/>
            <a:ext cx="20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AE381-CD65-ADB8-FA7B-855E0F32995F}"/>
              </a:ext>
            </a:extLst>
          </p:cNvPr>
          <p:cNvSpPr txBox="1"/>
          <p:nvPr/>
        </p:nvSpPr>
        <p:spPr>
          <a:xfrm>
            <a:off x="7754375" y="3706282"/>
            <a:ext cx="20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7D1B5-E3A9-16DE-F509-D0D182B1DA52}"/>
              </a:ext>
            </a:extLst>
          </p:cNvPr>
          <p:cNvSpPr/>
          <p:nvPr/>
        </p:nvSpPr>
        <p:spPr>
          <a:xfrm>
            <a:off x="9609598" y="5193163"/>
            <a:ext cx="806246" cy="476864"/>
          </a:xfrm>
          <a:prstGeom prst="rect">
            <a:avLst/>
          </a:prstGeom>
          <a:solidFill>
            <a:srgbClr val="C8C8C8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46AAE-3CCF-D0E4-38A1-7EFF6DFAF7E3}"/>
              </a:ext>
            </a:extLst>
          </p:cNvPr>
          <p:cNvSpPr txBox="1"/>
          <p:nvPr/>
        </p:nvSpPr>
        <p:spPr>
          <a:xfrm>
            <a:off x="9548149" y="4823831"/>
            <a:ext cx="91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Bet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04E7C6-2227-C9F9-2C93-2F93B69CCA15}"/>
                  </a:ext>
                </a:extLst>
              </p:cNvPr>
              <p:cNvSpPr txBox="1"/>
              <p:nvPr/>
            </p:nvSpPr>
            <p:spPr>
              <a:xfrm>
                <a:off x="10097812" y="2154095"/>
                <a:ext cx="10753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= 173.7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04E7C6-2227-C9F9-2C93-2F93B69CC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812" y="2154095"/>
                <a:ext cx="1075359" cy="307777"/>
              </a:xfrm>
              <a:prstGeom prst="rect">
                <a:avLst/>
              </a:prstGeom>
              <a:blipFill>
                <a:blip r:embed="rId4"/>
                <a:stretch>
                  <a:fillRect l="-5650" t="-23529" r="-7910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753C59-05CF-FF6F-9327-8CEB2D3747F8}"/>
                  </a:ext>
                </a:extLst>
              </p:cNvPr>
              <p:cNvSpPr txBox="1"/>
              <p:nvPr/>
            </p:nvSpPr>
            <p:spPr>
              <a:xfrm>
                <a:off x="8806224" y="2154095"/>
                <a:ext cx="10769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= 121.8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753C59-05CF-FF6F-9327-8CEB2D374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224" y="2154095"/>
                <a:ext cx="1076961" cy="307777"/>
              </a:xfrm>
              <a:prstGeom prst="rect">
                <a:avLst/>
              </a:prstGeom>
              <a:blipFill>
                <a:blip r:embed="rId5"/>
                <a:stretch>
                  <a:fillRect l="-11364" t="-23529" r="-8523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8D1BAE-82EC-7D39-C03E-88DE0A027F14}"/>
                  </a:ext>
                </a:extLst>
              </p:cNvPr>
              <p:cNvSpPr txBox="1"/>
              <p:nvPr/>
            </p:nvSpPr>
            <p:spPr>
              <a:xfrm>
                <a:off x="10097812" y="3239662"/>
                <a:ext cx="8653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= 156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8D1BAE-82EC-7D39-C03E-88DE0A027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812" y="3239662"/>
                <a:ext cx="865365" cy="307777"/>
              </a:xfrm>
              <a:prstGeom prst="rect">
                <a:avLst/>
              </a:prstGeom>
              <a:blipFill>
                <a:blip r:embed="rId6"/>
                <a:stretch>
                  <a:fillRect l="-7042" t="-23529" r="-10563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E193A4-E122-787C-467E-CB233D973192}"/>
                  </a:ext>
                </a:extLst>
              </p:cNvPr>
              <p:cNvSpPr txBox="1"/>
              <p:nvPr/>
            </p:nvSpPr>
            <p:spPr>
              <a:xfrm>
                <a:off x="8806224" y="3239662"/>
                <a:ext cx="8669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= 134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E193A4-E122-787C-467E-CB233D973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224" y="3239662"/>
                <a:ext cx="866969" cy="307777"/>
              </a:xfrm>
              <a:prstGeom prst="rect">
                <a:avLst/>
              </a:prstGeom>
              <a:blipFill>
                <a:blip r:embed="rId7"/>
                <a:stretch>
                  <a:fillRect l="-14085" t="-23529" r="-10563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47FB9E-0BF7-8CF2-391E-0439745C1006}"/>
                  </a:ext>
                </a:extLst>
              </p:cNvPr>
              <p:cNvSpPr txBox="1"/>
              <p:nvPr/>
            </p:nvSpPr>
            <p:spPr>
              <a:xfrm>
                <a:off x="10138285" y="4370708"/>
                <a:ext cx="10753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= 149.8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47FB9E-0BF7-8CF2-391E-0439745C1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285" y="4370708"/>
                <a:ext cx="1075359" cy="307777"/>
              </a:xfrm>
              <a:prstGeom prst="rect">
                <a:avLst/>
              </a:prstGeom>
              <a:blipFill>
                <a:blip r:embed="rId8"/>
                <a:stretch>
                  <a:fillRect l="-5650" t="-24000" r="-7910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469703-1A19-F68D-D925-2D86AC4722ED}"/>
                  </a:ext>
                </a:extLst>
              </p:cNvPr>
              <p:cNvSpPr txBox="1"/>
              <p:nvPr/>
            </p:nvSpPr>
            <p:spPr>
              <a:xfrm>
                <a:off x="8846697" y="4370708"/>
                <a:ext cx="10769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= 138.7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469703-1A19-F68D-D925-2D86AC472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697" y="4370708"/>
                <a:ext cx="1076961" cy="307777"/>
              </a:xfrm>
              <a:prstGeom prst="rect">
                <a:avLst/>
              </a:prstGeom>
              <a:blipFill>
                <a:blip r:embed="rId9"/>
                <a:stretch>
                  <a:fillRect l="-10734" t="-24000" r="-8475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52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Wyngaard</dc:creator>
  <cp:lastModifiedBy>Jacob Wyngaard</cp:lastModifiedBy>
  <cp:revision>1</cp:revision>
  <dcterms:created xsi:type="dcterms:W3CDTF">2024-07-06T15:53:32Z</dcterms:created>
  <dcterms:modified xsi:type="dcterms:W3CDTF">2024-07-31T02:22:31Z</dcterms:modified>
</cp:coreProperties>
</file>