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FBD48-14BE-4C0D-83B8-50B4357805D5}" v="42" dt="2024-08-06T16:17:20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ob Wyngaard" userId="6181fcd471e98458" providerId="LiveId" clId="{286FBD48-14BE-4C0D-83B8-50B4357805D5}"/>
    <pc:docChg chg="modSld">
      <pc:chgData name="Jacob Wyngaard" userId="6181fcd471e98458" providerId="LiveId" clId="{286FBD48-14BE-4C0D-83B8-50B4357805D5}" dt="2024-08-06T16:17:20.744" v="40" actId="20577"/>
      <pc:docMkLst>
        <pc:docMk/>
      </pc:docMkLst>
      <pc:sldChg chg="modSp">
        <pc:chgData name="Jacob Wyngaard" userId="6181fcd471e98458" providerId="LiveId" clId="{286FBD48-14BE-4C0D-83B8-50B4357805D5}" dt="2024-08-06T16:17:20.744" v="40" actId="20577"/>
        <pc:sldMkLst>
          <pc:docMk/>
          <pc:sldMk cId="2299876111" sldId="256"/>
        </pc:sldMkLst>
        <pc:spChg chg="mod">
          <ac:chgData name="Jacob Wyngaard" userId="6181fcd471e98458" providerId="LiveId" clId="{286FBD48-14BE-4C0D-83B8-50B4357805D5}" dt="2024-08-06T16:17:20.744" v="40" actId="20577"/>
          <ac:spMkLst>
            <pc:docMk/>
            <pc:sldMk cId="2299876111" sldId="256"/>
            <ac:spMk id="6" creationId="{89065DCF-AAD7-D960-C6AE-09929F53AD4F}"/>
          </ac:spMkLst>
        </pc:spChg>
        <pc:spChg chg="mod">
          <ac:chgData name="Jacob Wyngaard" userId="6181fcd471e98458" providerId="LiveId" clId="{286FBD48-14BE-4C0D-83B8-50B4357805D5}" dt="2024-08-06T16:16:49.339" v="30" actId="20577"/>
          <ac:spMkLst>
            <pc:docMk/>
            <pc:sldMk cId="2299876111" sldId="256"/>
            <ac:spMk id="29" creationId="{ABED68D7-151D-ACCE-ED6F-A16ECB5E6C89}"/>
          </ac:spMkLst>
        </pc:spChg>
        <pc:spChg chg="mod">
          <ac:chgData name="Jacob Wyngaard" userId="6181fcd471e98458" providerId="LiveId" clId="{286FBD48-14BE-4C0D-83B8-50B4357805D5}" dt="2024-08-06T16:15:53.506" v="10" actId="20577"/>
          <ac:spMkLst>
            <pc:docMk/>
            <pc:sldMk cId="2299876111" sldId="256"/>
            <ac:spMk id="33" creationId="{498EF199-75EA-D8E4-097A-5616FE02D92A}"/>
          </ac:spMkLst>
        </pc:spChg>
        <pc:spChg chg="mod">
          <ac:chgData name="Jacob Wyngaard" userId="6181fcd471e98458" providerId="LiveId" clId="{286FBD48-14BE-4C0D-83B8-50B4357805D5}" dt="2024-08-06T16:16:19.080" v="18" actId="20577"/>
          <ac:spMkLst>
            <pc:docMk/>
            <pc:sldMk cId="2299876111" sldId="256"/>
            <ac:spMk id="41" creationId="{2C805F0F-EC19-CC39-0DA3-1C0974DC58AD}"/>
          </ac:spMkLst>
        </pc:spChg>
        <pc:spChg chg="mod">
          <ac:chgData name="Jacob Wyngaard" userId="6181fcd471e98458" providerId="LiveId" clId="{286FBD48-14BE-4C0D-83B8-50B4357805D5}" dt="2024-08-06T16:16:33.588" v="26" actId="20577"/>
          <ac:spMkLst>
            <pc:docMk/>
            <pc:sldMk cId="2299876111" sldId="256"/>
            <ac:spMk id="42" creationId="{8AB4CA63-C990-6200-3300-33E253EE6F0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AE57-A3EE-EB71-6D32-72CDACDE5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7BD72-0575-5B4E-DCDB-86519B6BE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546FE-0651-0CD4-97D6-7E2B67B82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DE9A-0FE2-0640-2C18-BAE3D646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48CD6-2D4B-7E31-478B-3E2DE1F6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9CCF-6548-7DDC-DC39-B493F767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3E32F-BDF7-E5A8-A2B3-C35247828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ECB61-1DC3-33AB-7663-C8DEC115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C44CC-B139-7104-3BBA-F262A6ED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67AD-FC70-FE79-337F-E5E4743C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3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8466C-26E2-DE59-B355-24C7189B2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6D388-990A-ADFC-D671-3107A0F24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6A863-16AB-8040-1095-F1CBD61A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CA6C-78A3-1CDB-6A4B-D4C33D1B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BCCDE-0347-6AE7-F7A6-7AC96067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5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D376F-6819-7DDA-20CF-BA3A7E4C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CA2B-78D1-B662-D056-43FC42773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1B280-2AF8-B015-C8C2-ECDF7EEA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2E176-EB24-E426-4A63-5C099027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CF724-B788-1579-FCEC-4EBDC763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43AE9-6447-DBD8-F051-5B549078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2A585-7637-6CBC-B59C-AB145569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72BE6-27AE-2407-FF93-2DB93DE83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69A9F-2A0E-04DC-E6C1-E9B2E103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67EFA-E12D-7CA6-1C88-D4F03A69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6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C5C41-BE67-1110-B98D-F54FB3F64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87432-531F-2C3C-D1FC-1EA0F008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A629C-915A-D030-FB91-80AAACAE1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10CE1-EAE6-7BCC-CE21-D1E8A42A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6B798-3577-4B46-C046-DA8459C7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5D26B-F897-E3FB-7E7E-D15ADEAA5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9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901-C513-D5B5-88A5-1572403D9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95441-362D-683B-3627-3868ED39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6967C-E5A6-152D-1146-8CC373E05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18AF02-AC1A-0340-1C18-DAACE7148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06F61-EDB1-103A-99BA-67A1A080F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C6AA2-3BA6-655B-62F7-75A398D7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8E108-5FA8-A85C-C924-439072687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F2A081-1448-18BC-4F0B-FBDE56041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AF6AD-06FB-50EE-E1F5-EBF568538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94301-BB66-5373-32D7-8B1449F16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A87B6-7A84-F87F-71B8-696FAD688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2F550E-F0CC-218A-5C4B-812C2D9B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8A438-48BF-B015-13D7-FA1662D3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166B1F-1086-6094-7B0B-211029EF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420F9-EE0D-A208-0DDC-2254813E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9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F303C-403B-E0F2-A108-7695D75C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881D1-57E7-CA1F-D6C9-F2A0A943E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F8F59-C95E-5248-E3C5-FCD35AE1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145964-D61C-4AE9-C995-26899F26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3A723-ED84-FCA2-8062-FF3C10AFE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16935-47AE-DC74-A69E-5CDC409C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3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2CD5-1D8E-2DAE-05D3-63731606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EE2F4-2F1C-667E-2FFB-4828FD7C7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94F64-A5E4-3876-5522-F8EDDBD1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F00B4-3104-96F7-28EC-5C43A20A5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3B229-0697-1B8E-1F66-39A04C82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3A143-02A4-212E-2EC8-127C03BD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38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36F266-D0F4-EECC-A0D1-5434363A6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AE9B-7D37-64EF-B018-2FF3E9E0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21C88-34AE-3D5B-B82B-C85F66CA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09E55-9D8E-44D0-8E33-E817C82EFAF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C4E38-8FD2-43C5-4178-AC3C8D43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D626-F038-6C2D-6321-30D8A5E88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81727-0A46-4FC8-8894-654F4B61A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3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F782F79-845F-A979-A82C-47CDF684A2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0" t="3251" r="29249" b="4065"/>
          <a:stretch/>
        </p:blipFill>
        <p:spPr>
          <a:xfrm>
            <a:off x="948442" y="1573660"/>
            <a:ext cx="616720" cy="93492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E12C95F-CFFC-D25C-2E38-0A3248FF592D}"/>
              </a:ext>
            </a:extLst>
          </p:cNvPr>
          <p:cNvSpPr/>
          <p:nvPr/>
        </p:nvSpPr>
        <p:spPr>
          <a:xfrm>
            <a:off x="4051866" y="1312278"/>
            <a:ext cx="1573573" cy="1842971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D8443-FDC2-219F-C134-DC788E26AEE8}"/>
              </a:ext>
            </a:extLst>
          </p:cNvPr>
          <p:cNvSpPr txBox="1"/>
          <p:nvPr/>
        </p:nvSpPr>
        <p:spPr>
          <a:xfrm>
            <a:off x="3455800" y="640490"/>
            <a:ext cx="2588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Black Box Architecture</a:t>
            </a:r>
          </a:p>
          <a:p>
            <a:pPr algn="ctr"/>
            <a:r>
              <a:rPr lang="en-US" dirty="0"/>
              <a:t>(to Users)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65DCF-AAD7-D960-C6AE-09929F53AD4F}"/>
                  </a:ext>
                </a:extLst>
              </p:cNvPr>
              <p:cNvSpPr txBox="1"/>
              <p:nvPr/>
            </p:nvSpPr>
            <p:spPr>
              <a:xfrm>
                <a:off x="2635184" y="969895"/>
                <a:ext cx="1191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65DCF-AAD7-D960-C6AE-09929F53A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84" y="969895"/>
                <a:ext cx="1191994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192BE9-0B28-C3BA-93B9-D74946183A90}"/>
              </a:ext>
            </a:extLst>
          </p:cNvPr>
          <p:cNvCxnSpPr>
            <a:cxnSpLocks/>
          </p:cNvCxnSpPr>
          <p:nvPr/>
        </p:nvCxnSpPr>
        <p:spPr>
          <a:xfrm>
            <a:off x="2402384" y="1457837"/>
            <a:ext cx="139030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04614C-26B3-587F-2DA0-FEFECE391578}"/>
              </a:ext>
            </a:extLst>
          </p:cNvPr>
          <p:cNvCxnSpPr>
            <a:cxnSpLocks/>
          </p:cNvCxnSpPr>
          <p:nvPr/>
        </p:nvCxnSpPr>
        <p:spPr>
          <a:xfrm flipV="1">
            <a:off x="421500" y="3365498"/>
            <a:ext cx="5091" cy="105099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5652C30C-B8B1-0456-D5A1-5FDFA35068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0" t="3251" r="29249" b="4065"/>
          <a:stretch/>
        </p:blipFill>
        <p:spPr>
          <a:xfrm>
            <a:off x="1834846" y="844817"/>
            <a:ext cx="616720" cy="934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662E78-5A16-4CD0-BC4F-B05690ABFE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970" t="3251" r="29249" b="4065"/>
          <a:stretch/>
        </p:blipFill>
        <p:spPr>
          <a:xfrm>
            <a:off x="113140" y="2403855"/>
            <a:ext cx="616720" cy="93492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947522-D94F-D4F6-D1D3-CF28BE7F09B8}"/>
              </a:ext>
            </a:extLst>
          </p:cNvPr>
          <p:cNvCxnSpPr>
            <a:cxnSpLocks/>
          </p:cNvCxnSpPr>
          <p:nvPr/>
        </p:nvCxnSpPr>
        <p:spPr>
          <a:xfrm flipV="1">
            <a:off x="1271562" y="2593959"/>
            <a:ext cx="0" cy="182253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7E8E0F-6AC5-F58C-4129-284D70EE8C81}"/>
              </a:ext>
            </a:extLst>
          </p:cNvPr>
          <p:cNvCxnSpPr>
            <a:cxnSpLocks/>
          </p:cNvCxnSpPr>
          <p:nvPr/>
        </p:nvCxnSpPr>
        <p:spPr>
          <a:xfrm flipV="1">
            <a:off x="2152732" y="1827042"/>
            <a:ext cx="0" cy="25894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65D0E4-87A9-A68B-6DFD-22CB90B24CC3}"/>
              </a:ext>
            </a:extLst>
          </p:cNvPr>
          <p:cNvCxnSpPr>
            <a:cxnSpLocks/>
          </p:cNvCxnSpPr>
          <p:nvPr/>
        </p:nvCxnSpPr>
        <p:spPr>
          <a:xfrm>
            <a:off x="754442" y="2986753"/>
            <a:ext cx="303824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F87A32-06C4-98F9-087D-C45F066B1FA5}"/>
              </a:ext>
            </a:extLst>
          </p:cNvPr>
          <p:cNvCxnSpPr>
            <a:cxnSpLocks/>
          </p:cNvCxnSpPr>
          <p:nvPr/>
        </p:nvCxnSpPr>
        <p:spPr>
          <a:xfrm>
            <a:off x="1626470" y="2206112"/>
            <a:ext cx="216621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C91205-9A55-C18C-6ECC-9AFD8D477F20}"/>
              </a:ext>
            </a:extLst>
          </p:cNvPr>
          <p:cNvSpPr txBox="1"/>
          <p:nvPr/>
        </p:nvSpPr>
        <p:spPr>
          <a:xfrm>
            <a:off x="1402224" y="1616"/>
            <a:ext cx="9590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Synthesized Speculation Gambling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ED68D7-151D-ACCE-ED6F-A16ECB5E6C89}"/>
                  </a:ext>
                </a:extLst>
              </p:cNvPr>
              <p:cNvSpPr txBox="1"/>
              <p:nvPr/>
            </p:nvSpPr>
            <p:spPr>
              <a:xfrm>
                <a:off x="2621800" y="1700066"/>
                <a:ext cx="1191994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ED68D7-151D-ACCE-ED6F-A16ECB5E6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800" y="1700066"/>
                <a:ext cx="1191994" cy="491417"/>
              </a:xfrm>
              <a:prstGeom prst="rect">
                <a:avLst/>
              </a:prstGeom>
              <a:blipFill>
                <a:blip r:embed="rId4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665DF-C87D-EF91-EBF0-3D31FAAAC6FD}"/>
                  </a:ext>
                </a:extLst>
              </p:cNvPr>
              <p:cNvSpPr txBox="1"/>
              <p:nvPr/>
            </p:nvSpPr>
            <p:spPr>
              <a:xfrm>
                <a:off x="2615380" y="2483647"/>
                <a:ext cx="1191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98665DF-C87D-EF91-EBF0-3D31FAAA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380" y="2483647"/>
                <a:ext cx="1191994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752A0C7F-24F0-C041-0AB6-6D168E0CFD01}"/>
              </a:ext>
            </a:extLst>
          </p:cNvPr>
          <p:cNvSpPr/>
          <p:nvPr/>
        </p:nvSpPr>
        <p:spPr>
          <a:xfrm rot="5400000">
            <a:off x="615438" y="4397272"/>
            <a:ext cx="1573573" cy="2426311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EF199-75EA-D8E4-097A-5616FE02D92A}"/>
                  </a:ext>
                </a:extLst>
              </p:cNvPr>
              <p:cNvSpPr txBox="1"/>
              <p:nvPr/>
            </p:nvSpPr>
            <p:spPr>
              <a:xfrm>
                <a:off x="-125118" y="4246975"/>
                <a:ext cx="1136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98EF199-75EA-D8E4-097A-5616FE02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118" y="4246975"/>
                <a:ext cx="1136991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05F0F-EC19-CC39-0DA3-1C0974DC58AD}"/>
                  </a:ext>
                </a:extLst>
              </p:cNvPr>
              <p:cNvSpPr txBox="1"/>
              <p:nvPr/>
            </p:nvSpPr>
            <p:spPr>
              <a:xfrm>
                <a:off x="754442" y="4246975"/>
                <a:ext cx="1136991" cy="491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C805F0F-EC19-CC39-0DA3-1C0974DC5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42" y="4246975"/>
                <a:ext cx="1136991" cy="491417"/>
              </a:xfrm>
              <a:prstGeom prst="rect">
                <a:avLst/>
              </a:prstGeom>
              <a:blipFill>
                <a:blip r:embed="rId7"/>
                <a:stretch>
                  <a:fillRect t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B4CA63-C990-6200-3300-33E253EE6F0A}"/>
                  </a:ext>
                </a:extLst>
              </p:cNvPr>
              <p:cNvSpPr txBox="1"/>
              <p:nvPr/>
            </p:nvSpPr>
            <p:spPr>
              <a:xfrm>
                <a:off x="1626470" y="4246975"/>
                <a:ext cx="11369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AB4CA63-C990-6200-3300-33E253EE6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70" y="4246975"/>
                <a:ext cx="1136991" cy="461665"/>
              </a:xfrm>
              <a:prstGeom prst="rect">
                <a:avLst/>
              </a:prstGeom>
              <a:blipFill>
                <a:blip r:embed="rId8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70752B-14AE-8373-1E79-8D12FD3F05B4}"/>
                  </a:ext>
                </a:extLst>
              </p:cNvPr>
              <p:cNvSpPr txBox="1"/>
              <p:nvPr/>
            </p:nvSpPr>
            <p:spPr>
              <a:xfrm>
                <a:off x="6653772" y="1155555"/>
                <a:ext cx="99059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070752B-14AE-8373-1E79-8D12FD3F0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772" y="1155555"/>
                <a:ext cx="990599" cy="461665"/>
              </a:xfrm>
              <a:prstGeom prst="rect">
                <a:avLst/>
              </a:prstGeom>
              <a:blipFill>
                <a:blip r:embed="rId9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0E3DAF-B208-42EB-6BB4-C5C8E249278C}"/>
              </a:ext>
            </a:extLst>
          </p:cNvPr>
          <p:cNvCxnSpPr>
            <a:cxnSpLocks/>
          </p:cNvCxnSpPr>
          <p:nvPr/>
        </p:nvCxnSpPr>
        <p:spPr>
          <a:xfrm>
            <a:off x="7127821" y="1526425"/>
            <a:ext cx="0" cy="3104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DDE471C-49EB-B3B1-A9B4-A58BED20E34F}"/>
              </a:ext>
            </a:extLst>
          </p:cNvPr>
          <p:cNvSpPr/>
          <p:nvPr/>
        </p:nvSpPr>
        <p:spPr>
          <a:xfrm>
            <a:off x="6861454" y="1906713"/>
            <a:ext cx="532734" cy="5262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3EC308-2EFB-6138-66B5-38C96AC76267}"/>
              </a:ext>
            </a:extLst>
          </p:cNvPr>
          <p:cNvSpPr txBox="1"/>
          <p:nvPr/>
        </p:nvSpPr>
        <p:spPr>
          <a:xfrm>
            <a:off x="5771427" y="805193"/>
            <a:ext cx="258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 Slicing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B832D8C-D52F-4B29-985D-DAAB645BA6EB}"/>
                  </a:ext>
                </a:extLst>
              </p:cNvPr>
              <p:cNvSpPr txBox="1"/>
              <p:nvPr/>
            </p:nvSpPr>
            <p:spPr>
              <a:xfrm>
                <a:off x="6932405" y="1977065"/>
                <a:ext cx="390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B832D8C-D52F-4B29-985D-DAAB645BA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2405" y="1977065"/>
                <a:ext cx="390831" cy="369332"/>
              </a:xfrm>
              <a:prstGeom prst="rect">
                <a:avLst/>
              </a:prstGeom>
              <a:blipFill>
                <a:blip r:embed="rId10"/>
                <a:stretch>
                  <a:fillRect l="-1563"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>
            <a:extLst>
              <a:ext uri="{FF2B5EF4-FFF2-40B4-BE49-F238E27FC236}">
                <a16:creationId xmlns:a16="http://schemas.microsoft.com/office/drawing/2014/main" id="{8F6DE5D2-0C58-CE3F-23FF-A0700C6AC865}"/>
              </a:ext>
            </a:extLst>
          </p:cNvPr>
          <p:cNvSpPr/>
          <p:nvPr/>
        </p:nvSpPr>
        <p:spPr>
          <a:xfrm>
            <a:off x="6870316" y="2505628"/>
            <a:ext cx="532734" cy="5262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F884F5-ABEF-EF9E-B9AB-5158DFAFC610}"/>
                  </a:ext>
                </a:extLst>
              </p:cNvPr>
              <p:cNvSpPr txBox="1"/>
              <p:nvPr/>
            </p:nvSpPr>
            <p:spPr>
              <a:xfrm>
                <a:off x="6941267" y="2575980"/>
                <a:ext cx="390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FF884F5-ABEF-EF9E-B9AB-5158DFAFC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267" y="2575980"/>
                <a:ext cx="390831" cy="369332"/>
              </a:xfrm>
              <a:prstGeom prst="rect">
                <a:avLst/>
              </a:prstGeom>
              <a:blipFill>
                <a:blip r:embed="rId11"/>
                <a:stretch>
                  <a:fillRect l="-1563"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0F7005F6-4EDB-5483-C877-C0908FAA1ECE}"/>
              </a:ext>
            </a:extLst>
          </p:cNvPr>
          <p:cNvSpPr/>
          <p:nvPr/>
        </p:nvSpPr>
        <p:spPr>
          <a:xfrm>
            <a:off x="6878351" y="3310604"/>
            <a:ext cx="532734" cy="526289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8C673A-7755-280D-4585-E00696EC7017}"/>
                  </a:ext>
                </a:extLst>
              </p:cNvPr>
              <p:cNvSpPr txBox="1"/>
              <p:nvPr/>
            </p:nvSpPr>
            <p:spPr>
              <a:xfrm>
                <a:off x="6949302" y="3380956"/>
                <a:ext cx="3908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8C673A-7755-280D-4585-E00696EC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02" y="3380956"/>
                <a:ext cx="390831" cy="369332"/>
              </a:xfrm>
              <a:prstGeom prst="rect">
                <a:avLst/>
              </a:prstGeom>
              <a:blipFill>
                <a:blip r:embed="rId12"/>
                <a:stretch>
                  <a:fillRect l="-1563" r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69C9DD-EA6F-94F4-6916-C36E8E32C962}"/>
                  </a:ext>
                </a:extLst>
              </p:cNvPr>
              <p:cNvSpPr txBox="1"/>
              <p:nvPr/>
            </p:nvSpPr>
            <p:spPr>
              <a:xfrm>
                <a:off x="6949302" y="2882839"/>
                <a:ext cx="3908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669C9DD-EA6F-94F4-6916-C36E8E32C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9302" y="2882839"/>
                <a:ext cx="390831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6BE145E-4B8E-5391-D8DD-C91D0F60F977}"/>
              </a:ext>
            </a:extLst>
          </p:cNvPr>
          <p:cNvCxnSpPr/>
          <p:nvPr/>
        </p:nvCxnSpPr>
        <p:spPr>
          <a:xfrm>
            <a:off x="7531510" y="2161731"/>
            <a:ext cx="934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CE0C589-D7AD-F9DC-425D-41961BCB4988}"/>
              </a:ext>
            </a:extLst>
          </p:cNvPr>
          <p:cNvCxnSpPr>
            <a:cxnSpLocks/>
          </p:cNvCxnSpPr>
          <p:nvPr/>
        </p:nvCxnSpPr>
        <p:spPr>
          <a:xfrm flipV="1">
            <a:off x="8493988" y="1914224"/>
            <a:ext cx="776749" cy="2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F905EDB-7308-4863-21F1-660C3F6A704B}"/>
              </a:ext>
            </a:extLst>
          </p:cNvPr>
          <p:cNvCxnSpPr>
            <a:cxnSpLocks/>
          </p:cNvCxnSpPr>
          <p:nvPr/>
        </p:nvCxnSpPr>
        <p:spPr>
          <a:xfrm>
            <a:off x="8465574" y="2161731"/>
            <a:ext cx="776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3D28905-6AAC-3CC3-7E3D-13B4CB174441}"/>
              </a:ext>
            </a:extLst>
          </p:cNvPr>
          <p:cNvCxnSpPr>
            <a:cxnSpLocks/>
          </p:cNvCxnSpPr>
          <p:nvPr/>
        </p:nvCxnSpPr>
        <p:spPr>
          <a:xfrm>
            <a:off x="8493988" y="2157817"/>
            <a:ext cx="748335" cy="246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3B3669B-8973-2CC2-7702-AC676F11E2CE}"/>
              </a:ext>
            </a:extLst>
          </p:cNvPr>
          <p:cNvSpPr txBox="1"/>
          <p:nvPr/>
        </p:nvSpPr>
        <p:spPr>
          <a:xfrm>
            <a:off x="6785704" y="2562241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Peer Bet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BF7DB-2BEB-B62B-CD73-383535DA56FD}"/>
              </a:ext>
            </a:extLst>
          </p:cNvPr>
          <p:cNvSpPr txBox="1"/>
          <p:nvPr/>
        </p:nvSpPr>
        <p:spPr>
          <a:xfrm>
            <a:off x="8853948" y="2457698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Winning Condition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8B7A8D-44E3-E94F-D344-C17D8CC3AC6A}"/>
              </a:ext>
            </a:extLst>
          </p:cNvPr>
          <p:cNvSpPr txBox="1"/>
          <p:nvPr/>
        </p:nvSpPr>
        <p:spPr>
          <a:xfrm>
            <a:off x="8285896" y="2707212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Stake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952C402-E371-A859-4D79-D5443839F7DF}"/>
              </a:ext>
            </a:extLst>
          </p:cNvPr>
          <p:cNvSpPr txBox="1"/>
          <p:nvPr/>
        </p:nvSpPr>
        <p:spPr>
          <a:xfrm>
            <a:off x="9001657" y="2965181"/>
            <a:ext cx="12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Payout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DF17DA-9FE8-11D9-2484-F7DCB67ED442}"/>
              </a:ext>
            </a:extLst>
          </p:cNvPr>
          <p:cNvSpPr txBox="1"/>
          <p:nvPr/>
        </p:nvSpPr>
        <p:spPr>
          <a:xfrm>
            <a:off x="6785704" y="3352515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Peer Bet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60B586-26B1-6A44-765E-248536D5CBE7}"/>
              </a:ext>
            </a:extLst>
          </p:cNvPr>
          <p:cNvSpPr txBox="1"/>
          <p:nvPr/>
        </p:nvSpPr>
        <p:spPr>
          <a:xfrm>
            <a:off x="8853948" y="3247972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Winning Condition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E5FADB-49EA-0770-BEAC-91A79F289880}"/>
              </a:ext>
            </a:extLst>
          </p:cNvPr>
          <p:cNvSpPr txBox="1"/>
          <p:nvPr/>
        </p:nvSpPr>
        <p:spPr>
          <a:xfrm>
            <a:off x="8285896" y="3497486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Stake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4CE3455-EF10-3B0F-FBC4-B69F807B2997}"/>
              </a:ext>
            </a:extLst>
          </p:cNvPr>
          <p:cNvSpPr txBox="1"/>
          <p:nvPr/>
        </p:nvSpPr>
        <p:spPr>
          <a:xfrm>
            <a:off x="9001657" y="3742462"/>
            <a:ext cx="12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Payout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35DB4BC-1C02-BAA9-AA56-2F3B244B1182}"/>
              </a:ext>
            </a:extLst>
          </p:cNvPr>
          <p:cNvCxnSpPr>
            <a:cxnSpLocks/>
          </p:cNvCxnSpPr>
          <p:nvPr/>
        </p:nvCxnSpPr>
        <p:spPr>
          <a:xfrm flipV="1">
            <a:off x="8512906" y="2617428"/>
            <a:ext cx="776749" cy="2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C3F7819-0E44-5F3F-AD60-41A28B321F5D}"/>
              </a:ext>
            </a:extLst>
          </p:cNvPr>
          <p:cNvCxnSpPr>
            <a:cxnSpLocks/>
          </p:cNvCxnSpPr>
          <p:nvPr/>
        </p:nvCxnSpPr>
        <p:spPr>
          <a:xfrm>
            <a:off x="8484492" y="2864935"/>
            <a:ext cx="776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4DF7E0-1B58-D9C4-90E0-9695308CC900}"/>
              </a:ext>
            </a:extLst>
          </p:cNvPr>
          <p:cNvCxnSpPr>
            <a:cxnSpLocks/>
          </p:cNvCxnSpPr>
          <p:nvPr/>
        </p:nvCxnSpPr>
        <p:spPr>
          <a:xfrm>
            <a:off x="8512906" y="2861021"/>
            <a:ext cx="748335" cy="246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8EED561-515D-DBFB-6742-C11FDBA1E749}"/>
              </a:ext>
            </a:extLst>
          </p:cNvPr>
          <p:cNvCxnSpPr>
            <a:cxnSpLocks/>
          </p:cNvCxnSpPr>
          <p:nvPr/>
        </p:nvCxnSpPr>
        <p:spPr>
          <a:xfrm flipV="1">
            <a:off x="8479780" y="3403644"/>
            <a:ext cx="776749" cy="2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30B2203-122A-6D97-31C9-98A600697919}"/>
              </a:ext>
            </a:extLst>
          </p:cNvPr>
          <p:cNvCxnSpPr>
            <a:cxnSpLocks/>
          </p:cNvCxnSpPr>
          <p:nvPr/>
        </p:nvCxnSpPr>
        <p:spPr>
          <a:xfrm>
            <a:off x="8451366" y="3651151"/>
            <a:ext cx="776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54C464F-07CF-4F04-A8CC-A1572F509905}"/>
              </a:ext>
            </a:extLst>
          </p:cNvPr>
          <p:cNvCxnSpPr>
            <a:cxnSpLocks/>
          </p:cNvCxnSpPr>
          <p:nvPr/>
        </p:nvCxnSpPr>
        <p:spPr>
          <a:xfrm>
            <a:off x="8479780" y="3647237"/>
            <a:ext cx="748335" cy="246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9D26EF3-8A48-D705-D0EE-1A6BDEE9B3A9}"/>
              </a:ext>
            </a:extLst>
          </p:cNvPr>
          <p:cNvCxnSpPr/>
          <p:nvPr/>
        </p:nvCxnSpPr>
        <p:spPr>
          <a:xfrm>
            <a:off x="7555548" y="2861021"/>
            <a:ext cx="934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3FEE22-2C3F-666D-E81E-CDC4BF11E554}"/>
              </a:ext>
            </a:extLst>
          </p:cNvPr>
          <p:cNvCxnSpPr/>
          <p:nvPr/>
        </p:nvCxnSpPr>
        <p:spPr>
          <a:xfrm>
            <a:off x="7578842" y="3657435"/>
            <a:ext cx="934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94E1EBA-EF34-866F-04E0-1301F851F19E}"/>
              </a:ext>
            </a:extLst>
          </p:cNvPr>
          <p:cNvSpPr txBox="1"/>
          <p:nvPr/>
        </p:nvSpPr>
        <p:spPr>
          <a:xfrm>
            <a:off x="6785704" y="1858845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Peer Bet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6A3743-4585-970D-DA70-1F695BA44F25}"/>
              </a:ext>
            </a:extLst>
          </p:cNvPr>
          <p:cNvSpPr txBox="1"/>
          <p:nvPr/>
        </p:nvSpPr>
        <p:spPr>
          <a:xfrm>
            <a:off x="8853948" y="1754302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Winning Condition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593813-B7BB-56FC-4411-18414DC36797}"/>
              </a:ext>
            </a:extLst>
          </p:cNvPr>
          <p:cNvSpPr txBox="1"/>
          <p:nvPr/>
        </p:nvSpPr>
        <p:spPr>
          <a:xfrm>
            <a:off x="8285896" y="2003816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Stake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754AE2B-90BD-885E-8154-EA5FB418EE9D}"/>
              </a:ext>
            </a:extLst>
          </p:cNvPr>
          <p:cNvSpPr txBox="1"/>
          <p:nvPr/>
        </p:nvSpPr>
        <p:spPr>
          <a:xfrm>
            <a:off x="9001657" y="2232079"/>
            <a:ext cx="12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Payout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EEBBF7B-608C-F4F6-714A-2E6F2F59022C}"/>
              </a:ext>
            </a:extLst>
          </p:cNvPr>
          <p:cNvSpPr/>
          <p:nvPr/>
        </p:nvSpPr>
        <p:spPr>
          <a:xfrm>
            <a:off x="6618661" y="3995989"/>
            <a:ext cx="1094427" cy="310177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CB162AA-090F-DB61-D000-9DEA2527CD31}"/>
              </a:ext>
            </a:extLst>
          </p:cNvPr>
          <p:cNvSpPr txBox="1"/>
          <p:nvPr/>
        </p:nvSpPr>
        <p:spPr>
          <a:xfrm>
            <a:off x="6708025" y="3961207"/>
            <a:ext cx="948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Change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DBC4F1E-4BF9-0602-4D34-1B362D85A651}"/>
              </a:ext>
            </a:extLst>
          </p:cNvPr>
          <p:cNvSpPr/>
          <p:nvPr/>
        </p:nvSpPr>
        <p:spPr>
          <a:xfrm rot="5400000">
            <a:off x="7910178" y="2832468"/>
            <a:ext cx="1573573" cy="5527555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F3E5AF-3660-6B70-88A1-9126B29EA50B}"/>
              </a:ext>
            </a:extLst>
          </p:cNvPr>
          <p:cNvSpPr txBox="1"/>
          <p:nvPr/>
        </p:nvSpPr>
        <p:spPr>
          <a:xfrm>
            <a:off x="7361374" y="4848106"/>
            <a:ext cx="2588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Iterative Money Line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C8B377-5229-3334-71CF-30A9053214D6}"/>
              </a:ext>
            </a:extLst>
          </p:cNvPr>
          <p:cNvCxnSpPr>
            <a:cxnSpLocks/>
          </p:cNvCxnSpPr>
          <p:nvPr/>
        </p:nvCxnSpPr>
        <p:spPr>
          <a:xfrm>
            <a:off x="9949645" y="2168015"/>
            <a:ext cx="1293913" cy="31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1541DF-7228-3068-A0C8-BC3E8435F71E}"/>
              </a:ext>
            </a:extLst>
          </p:cNvPr>
          <p:cNvCxnSpPr>
            <a:cxnSpLocks/>
          </p:cNvCxnSpPr>
          <p:nvPr/>
        </p:nvCxnSpPr>
        <p:spPr>
          <a:xfrm>
            <a:off x="9971895" y="2871219"/>
            <a:ext cx="1293913" cy="31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EB7310B-E3AC-99B2-11AF-7CC68496E46B}"/>
              </a:ext>
            </a:extLst>
          </p:cNvPr>
          <p:cNvCxnSpPr>
            <a:cxnSpLocks/>
          </p:cNvCxnSpPr>
          <p:nvPr/>
        </p:nvCxnSpPr>
        <p:spPr>
          <a:xfrm>
            <a:off x="9971895" y="3662225"/>
            <a:ext cx="1293913" cy="318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B97DAC-0CFE-0B90-271A-40D1BF3FD20A}"/>
              </a:ext>
            </a:extLst>
          </p:cNvPr>
          <p:cNvCxnSpPr>
            <a:cxnSpLocks/>
          </p:cNvCxnSpPr>
          <p:nvPr/>
        </p:nvCxnSpPr>
        <p:spPr>
          <a:xfrm>
            <a:off x="11193005" y="2154382"/>
            <a:ext cx="4661" cy="2492475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7BC1CBD-5FE2-19D6-19C5-D0659ED3688A}"/>
              </a:ext>
            </a:extLst>
          </p:cNvPr>
          <p:cNvSpPr txBox="1"/>
          <p:nvPr/>
        </p:nvSpPr>
        <p:spPr>
          <a:xfrm rot="5400000">
            <a:off x="10050984" y="3195455"/>
            <a:ext cx="271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Remaining Slice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0B4260-2D15-73C6-DB3D-F64FB5D96226}"/>
              </a:ext>
            </a:extLst>
          </p:cNvPr>
          <p:cNvCxnSpPr>
            <a:cxnSpLocks/>
          </p:cNvCxnSpPr>
          <p:nvPr/>
        </p:nvCxnSpPr>
        <p:spPr>
          <a:xfrm>
            <a:off x="7182160" y="4377165"/>
            <a:ext cx="0" cy="361098"/>
          </a:xfrm>
          <a:prstGeom prst="straightConnector1">
            <a:avLst/>
          </a:prstGeom>
          <a:ln w="38100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DFBD1A3A-AF01-5A27-73C6-10009516BC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54431" y="5139858"/>
            <a:ext cx="1436903" cy="113924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EBC7145-E46E-8612-5473-490636457DE9}"/>
              </a:ext>
            </a:extLst>
          </p:cNvPr>
          <p:cNvCxnSpPr>
            <a:cxnSpLocks/>
          </p:cNvCxnSpPr>
          <p:nvPr/>
        </p:nvCxnSpPr>
        <p:spPr>
          <a:xfrm flipV="1">
            <a:off x="8955710" y="5503610"/>
            <a:ext cx="776749" cy="2537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227DEAC-BC5A-AA2E-D3F1-BE20D6EFF016}"/>
              </a:ext>
            </a:extLst>
          </p:cNvPr>
          <p:cNvCxnSpPr>
            <a:cxnSpLocks/>
          </p:cNvCxnSpPr>
          <p:nvPr/>
        </p:nvCxnSpPr>
        <p:spPr>
          <a:xfrm>
            <a:off x="8927296" y="5751117"/>
            <a:ext cx="7767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71F7674-CD19-0E54-69D3-9000DB896ABD}"/>
              </a:ext>
            </a:extLst>
          </p:cNvPr>
          <p:cNvCxnSpPr>
            <a:cxnSpLocks/>
          </p:cNvCxnSpPr>
          <p:nvPr/>
        </p:nvCxnSpPr>
        <p:spPr>
          <a:xfrm>
            <a:off x="8955710" y="5747203"/>
            <a:ext cx="748335" cy="2460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1E0435-C3E1-1500-C51F-2705CCBA2000}"/>
              </a:ext>
            </a:extLst>
          </p:cNvPr>
          <p:cNvCxnSpPr>
            <a:cxnSpLocks/>
          </p:cNvCxnSpPr>
          <p:nvPr/>
        </p:nvCxnSpPr>
        <p:spPr>
          <a:xfrm>
            <a:off x="7473027" y="5747203"/>
            <a:ext cx="145938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887EAB1-368C-75B9-6375-6C1311B7DCC0}"/>
              </a:ext>
            </a:extLst>
          </p:cNvPr>
          <p:cNvSpPr txBox="1"/>
          <p:nvPr/>
        </p:nvSpPr>
        <p:spPr>
          <a:xfrm>
            <a:off x="6949302" y="5441150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Every Player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FEEEA8-8DEC-2803-0574-521232483862}"/>
              </a:ext>
            </a:extLst>
          </p:cNvPr>
          <p:cNvSpPr txBox="1"/>
          <p:nvPr/>
        </p:nvSpPr>
        <p:spPr>
          <a:xfrm>
            <a:off x="9309603" y="5327637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Winning Condition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09D69B-FF4D-2B6B-DA5B-932436754883}"/>
              </a:ext>
            </a:extLst>
          </p:cNvPr>
          <p:cNvSpPr txBox="1"/>
          <p:nvPr/>
        </p:nvSpPr>
        <p:spPr>
          <a:xfrm>
            <a:off x="8741551" y="5577151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Stake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0FD40C-F2D2-1E3D-94A8-B19402316AC9}"/>
              </a:ext>
            </a:extLst>
          </p:cNvPr>
          <p:cNvSpPr txBox="1"/>
          <p:nvPr/>
        </p:nvSpPr>
        <p:spPr>
          <a:xfrm>
            <a:off x="9475156" y="5834139"/>
            <a:ext cx="1280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Payout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4B1C27-C5A8-3253-DD75-63734E065F83}"/>
              </a:ext>
            </a:extLst>
          </p:cNvPr>
          <p:cNvCxnSpPr>
            <a:cxnSpLocks/>
          </p:cNvCxnSpPr>
          <p:nvPr/>
        </p:nvCxnSpPr>
        <p:spPr>
          <a:xfrm flipH="1">
            <a:off x="2972336" y="2994804"/>
            <a:ext cx="3700634" cy="2494589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27E2D13-BACF-1DE2-04EF-C445E56A30A2}"/>
              </a:ext>
            </a:extLst>
          </p:cNvPr>
          <p:cNvCxnSpPr>
            <a:cxnSpLocks/>
          </p:cNvCxnSpPr>
          <p:nvPr/>
        </p:nvCxnSpPr>
        <p:spPr>
          <a:xfrm flipH="1">
            <a:off x="2968405" y="5746428"/>
            <a:ext cx="2785723" cy="1515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82E419-20A5-ACC4-6D45-BBF929150B70}"/>
              </a:ext>
            </a:extLst>
          </p:cNvPr>
          <p:cNvSpPr txBox="1"/>
          <p:nvPr/>
        </p:nvSpPr>
        <p:spPr>
          <a:xfrm rot="19538879">
            <a:off x="3370674" y="3970590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Peer Bets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2FE936-02E2-0D95-706D-86128688833A}"/>
              </a:ext>
            </a:extLst>
          </p:cNvPr>
          <p:cNvSpPr txBox="1"/>
          <p:nvPr/>
        </p:nvSpPr>
        <p:spPr>
          <a:xfrm>
            <a:off x="3192301" y="5415451"/>
            <a:ext cx="258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Money Line Positions</a:t>
            </a:r>
          </a:p>
        </p:txBody>
      </p:sp>
    </p:spTree>
    <p:extLst>
      <p:ext uri="{BB962C8B-B14F-4D97-AF65-F5344CB8AC3E}">
        <p14:creationId xmlns:p14="http://schemas.microsoft.com/office/powerpoint/2010/main" val="229987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75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Wyngaard</dc:creator>
  <cp:lastModifiedBy>Jacob Wyngaard</cp:lastModifiedBy>
  <cp:revision>3</cp:revision>
  <dcterms:created xsi:type="dcterms:W3CDTF">2024-07-19T00:06:28Z</dcterms:created>
  <dcterms:modified xsi:type="dcterms:W3CDTF">2024-08-06T16:17:29Z</dcterms:modified>
</cp:coreProperties>
</file>