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FBD48-14BE-4C0D-83B8-50B4357805D5}" v="42" dt="2024-08-06T16:17:20.744"/>
    <p1510:client id="{749EF382-1698-4094-A82E-A020E3C45335}" v="146" dt="2024-08-06T17:55:08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yngaard" userId="6181fcd471e98458" providerId="LiveId" clId="{749EF382-1698-4094-A82E-A020E3C45335}"/>
    <pc:docChg chg="undo custSel addSld modSld sldOrd">
      <pc:chgData name="Jacob Wyngaard" userId="6181fcd471e98458" providerId="LiveId" clId="{749EF382-1698-4094-A82E-A020E3C45335}" dt="2024-08-06T17:56:42.394" v="2079" actId="1076"/>
      <pc:docMkLst>
        <pc:docMk/>
      </pc:docMkLst>
      <pc:sldChg chg="addSp modSp new mod ord">
        <pc:chgData name="Jacob Wyngaard" userId="6181fcd471e98458" providerId="LiveId" clId="{749EF382-1698-4094-A82E-A020E3C45335}" dt="2024-08-06T17:46:41.490" v="1496" actId="1076"/>
        <pc:sldMkLst>
          <pc:docMk/>
          <pc:sldMk cId="668127953" sldId="257"/>
        </pc:sldMkLst>
        <pc:spChg chg="mod">
          <ac:chgData name="Jacob Wyngaard" userId="6181fcd471e98458" providerId="LiveId" clId="{749EF382-1698-4094-A82E-A020E3C45335}" dt="2024-08-06T16:19:56.119" v="52" actId="20577"/>
          <ac:spMkLst>
            <pc:docMk/>
            <pc:sldMk cId="668127953" sldId="257"/>
            <ac:spMk id="2" creationId="{F1F94C38-FFF1-8331-F9EC-E3BBE093A576}"/>
          </ac:spMkLst>
        </pc:spChg>
        <pc:spChg chg="mod">
          <ac:chgData name="Jacob Wyngaard" userId="6181fcd471e98458" providerId="LiveId" clId="{749EF382-1698-4094-A82E-A020E3C45335}" dt="2024-08-06T16:20:04.611" v="66" actId="20577"/>
          <ac:spMkLst>
            <pc:docMk/>
            <pc:sldMk cId="668127953" sldId="257"/>
            <ac:spMk id="3" creationId="{DAA622BF-3CCB-E6D3-FB52-E60DA7F094D6}"/>
          </ac:spMkLst>
        </pc:spChg>
        <pc:picChg chg="add mod">
          <ac:chgData name="Jacob Wyngaard" userId="6181fcd471e98458" providerId="LiveId" clId="{749EF382-1698-4094-A82E-A020E3C45335}" dt="2024-08-06T17:46:41.490" v="1496" actId="1076"/>
          <ac:picMkLst>
            <pc:docMk/>
            <pc:sldMk cId="668127953" sldId="257"/>
            <ac:picMk id="4" creationId="{CE7CE28D-1C47-A998-7D85-E97883DA9A09}"/>
          </ac:picMkLst>
        </pc:picChg>
      </pc:sldChg>
      <pc:sldChg chg="modSp new mod">
        <pc:chgData name="Jacob Wyngaard" userId="6181fcd471e98458" providerId="LiveId" clId="{749EF382-1698-4094-A82E-A020E3C45335}" dt="2024-08-06T17:48:00.107" v="1557" actId="113"/>
        <pc:sldMkLst>
          <pc:docMk/>
          <pc:sldMk cId="994423442" sldId="258"/>
        </pc:sldMkLst>
        <pc:spChg chg="mod">
          <ac:chgData name="Jacob Wyngaard" userId="6181fcd471e98458" providerId="LiveId" clId="{749EF382-1698-4094-A82E-A020E3C45335}" dt="2024-08-06T17:48:00.107" v="1557" actId="113"/>
          <ac:spMkLst>
            <pc:docMk/>
            <pc:sldMk cId="994423442" sldId="258"/>
            <ac:spMk id="2" creationId="{289C2102-7146-738B-D6EB-ED9289E0B16F}"/>
          </ac:spMkLst>
        </pc:spChg>
        <pc:spChg chg="mod">
          <ac:chgData name="Jacob Wyngaard" userId="6181fcd471e98458" providerId="LiveId" clId="{749EF382-1698-4094-A82E-A020E3C45335}" dt="2024-08-06T17:47:54.882" v="1556" actId="1076"/>
          <ac:spMkLst>
            <pc:docMk/>
            <pc:sldMk cId="994423442" sldId="258"/>
            <ac:spMk id="3" creationId="{26294D33-E4D9-EADC-0444-ADDF71D2259C}"/>
          </ac:spMkLst>
        </pc:spChg>
      </pc:sldChg>
      <pc:sldChg chg="addSp modSp add mod">
        <pc:chgData name="Jacob Wyngaard" userId="6181fcd471e98458" providerId="LiveId" clId="{749EF382-1698-4094-A82E-A020E3C45335}" dt="2024-08-06T17:48:34.696" v="1562" actId="948"/>
        <pc:sldMkLst>
          <pc:docMk/>
          <pc:sldMk cId="3944758119" sldId="259"/>
        </pc:sldMkLst>
        <pc:spChg chg="mod">
          <ac:chgData name="Jacob Wyngaard" userId="6181fcd471e98458" providerId="LiveId" clId="{749EF382-1698-4094-A82E-A020E3C45335}" dt="2024-08-06T17:48:05.484" v="1558" actId="113"/>
          <ac:spMkLst>
            <pc:docMk/>
            <pc:sldMk cId="3944758119" sldId="259"/>
            <ac:spMk id="2" creationId="{289C2102-7146-738B-D6EB-ED9289E0B16F}"/>
          </ac:spMkLst>
        </pc:spChg>
        <pc:spChg chg="mod">
          <ac:chgData name="Jacob Wyngaard" userId="6181fcd471e98458" providerId="LiveId" clId="{749EF382-1698-4094-A82E-A020E3C45335}" dt="2024-08-06T17:48:34.696" v="1562" actId="948"/>
          <ac:spMkLst>
            <pc:docMk/>
            <pc:sldMk cId="3944758119" sldId="259"/>
            <ac:spMk id="3" creationId="{26294D33-E4D9-EADC-0444-ADDF71D2259C}"/>
          </ac:spMkLst>
        </pc:spChg>
        <pc:spChg chg="add mod">
          <ac:chgData name="Jacob Wyngaard" userId="6181fcd471e98458" providerId="LiveId" clId="{749EF382-1698-4094-A82E-A020E3C45335}" dt="2024-08-06T16:29:36.368" v="602" actId="1076"/>
          <ac:spMkLst>
            <pc:docMk/>
            <pc:sldMk cId="3944758119" sldId="259"/>
            <ac:spMk id="4" creationId="{23898096-DB23-3CAA-35CF-14FE719D157A}"/>
          </ac:spMkLst>
        </pc:spChg>
        <pc:spChg chg="add mod">
          <ac:chgData name="Jacob Wyngaard" userId="6181fcd471e98458" providerId="LiveId" clId="{749EF382-1698-4094-A82E-A020E3C45335}" dt="2024-08-06T16:30:44.168" v="661" actId="1076"/>
          <ac:spMkLst>
            <pc:docMk/>
            <pc:sldMk cId="3944758119" sldId="259"/>
            <ac:spMk id="5" creationId="{5E2C9F8D-3C08-7735-7C04-16403C8B8AE7}"/>
          </ac:spMkLst>
        </pc:spChg>
        <pc:spChg chg="add mod">
          <ac:chgData name="Jacob Wyngaard" userId="6181fcd471e98458" providerId="LiveId" clId="{749EF382-1698-4094-A82E-A020E3C45335}" dt="2024-08-06T16:30:44.168" v="661" actId="1076"/>
          <ac:spMkLst>
            <pc:docMk/>
            <pc:sldMk cId="3944758119" sldId="259"/>
            <ac:spMk id="9" creationId="{87AD0236-6422-196A-9977-810339079C19}"/>
          </ac:spMkLst>
        </pc:spChg>
        <pc:spChg chg="add mod">
          <ac:chgData name="Jacob Wyngaard" userId="6181fcd471e98458" providerId="LiveId" clId="{749EF382-1698-4094-A82E-A020E3C45335}" dt="2024-08-06T16:31:30.064" v="743" actId="1076"/>
          <ac:spMkLst>
            <pc:docMk/>
            <pc:sldMk cId="3944758119" sldId="259"/>
            <ac:spMk id="12" creationId="{64DF9957-2A73-6674-AD0E-B5419095B3F6}"/>
          </ac:spMkLst>
        </pc:spChg>
        <pc:spChg chg="add mod">
          <ac:chgData name="Jacob Wyngaard" userId="6181fcd471e98458" providerId="LiveId" clId="{749EF382-1698-4094-A82E-A020E3C45335}" dt="2024-08-06T16:31:52.751" v="762" actId="20577"/>
          <ac:spMkLst>
            <pc:docMk/>
            <pc:sldMk cId="3944758119" sldId="259"/>
            <ac:spMk id="13" creationId="{69C8612F-5AB7-C656-AE39-4E9ECF26C041}"/>
          </ac:spMkLst>
        </pc:spChg>
        <pc:picChg chg="add mod">
          <ac:chgData name="Jacob Wyngaard" userId="6181fcd471e98458" providerId="LiveId" clId="{749EF382-1698-4094-A82E-A020E3C45335}" dt="2024-08-06T16:29:31.287" v="600" actId="1076"/>
          <ac:picMkLst>
            <pc:docMk/>
            <pc:sldMk cId="3944758119" sldId="259"/>
            <ac:picMk id="7" creationId="{3804F579-B07F-ED4E-CBD4-BFFA9E3345B8}"/>
          </ac:picMkLst>
        </pc:picChg>
        <pc:cxnChg chg="add mod">
          <ac:chgData name="Jacob Wyngaard" userId="6181fcd471e98458" providerId="LiveId" clId="{749EF382-1698-4094-A82E-A020E3C45335}" dt="2024-08-06T16:29:34.922" v="601" actId="14100"/>
          <ac:cxnSpMkLst>
            <pc:docMk/>
            <pc:sldMk cId="3944758119" sldId="259"/>
            <ac:cxnSpMk id="6" creationId="{657497EE-F290-9FD7-1EAF-08F9E292388D}"/>
          </ac:cxnSpMkLst>
        </pc:cxnChg>
        <pc:cxnChg chg="add mod">
          <ac:chgData name="Jacob Wyngaard" userId="6181fcd471e98458" providerId="LiveId" clId="{749EF382-1698-4094-A82E-A020E3C45335}" dt="2024-08-06T16:30:37.113" v="660" actId="196"/>
          <ac:cxnSpMkLst>
            <pc:docMk/>
            <pc:sldMk cId="3944758119" sldId="259"/>
            <ac:cxnSpMk id="10" creationId="{45214043-7A4C-1BB0-6E4A-BAB6199D4679}"/>
          </ac:cxnSpMkLst>
        </pc:cxnChg>
      </pc:sldChg>
      <pc:sldChg chg="addSp modSp new mod">
        <pc:chgData name="Jacob Wyngaard" userId="6181fcd471e98458" providerId="LiveId" clId="{749EF382-1698-4094-A82E-A020E3C45335}" dt="2024-08-06T17:17:04.674" v="1220" actId="1076"/>
        <pc:sldMkLst>
          <pc:docMk/>
          <pc:sldMk cId="2384402754" sldId="260"/>
        </pc:sldMkLst>
        <pc:spChg chg="mod">
          <ac:chgData name="Jacob Wyngaard" userId="6181fcd471e98458" providerId="LiveId" clId="{749EF382-1698-4094-A82E-A020E3C45335}" dt="2024-08-06T17:17:04.674" v="1220" actId="1076"/>
          <ac:spMkLst>
            <pc:docMk/>
            <pc:sldMk cId="2384402754" sldId="260"/>
            <ac:spMk id="2" creationId="{D0BE4227-60DB-FC95-7C62-E393830B4415}"/>
          </ac:spMkLst>
        </pc:spChg>
        <pc:spChg chg="mod">
          <ac:chgData name="Jacob Wyngaard" userId="6181fcd471e98458" providerId="LiveId" clId="{749EF382-1698-4094-A82E-A020E3C45335}" dt="2024-08-06T17:16:45.549" v="1200" actId="20577"/>
          <ac:spMkLst>
            <pc:docMk/>
            <pc:sldMk cId="2384402754" sldId="260"/>
            <ac:spMk id="3" creationId="{93E4E09E-7E56-CC56-3A25-B0BC016A815D}"/>
          </ac:spMkLst>
        </pc:spChg>
        <pc:spChg chg="add mod">
          <ac:chgData name="Jacob Wyngaard" userId="6181fcd471e98458" providerId="LiveId" clId="{749EF382-1698-4094-A82E-A020E3C45335}" dt="2024-08-06T17:16:54.195" v="1219" actId="1076"/>
          <ac:spMkLst>
            <pc:docMk/>
            <pc:sldMk cId="2384402754" sldId="260"/>
            <ac:spMk id="6" creationId="{A684D477-3A20-A70C-6222-A7C5846FD774}"/>
          </ac:spMkLst>
        </pc:spChg>
        <pc:picChg chg="add mod">
          <ac:chgData name="Jacob Wyngaard" userId="6181fcd471e98458" providerId="LiveId" clId="{749EF382-1698-4094-A82E-A020E3C45335}" dt="2024-08-06T17:15:03.298" v="1071" actId="1076"/>
          <ac:picMkLst>
            <pc:docMk/>
            <pc:sldMk cId="2384402754" sldId="260"/>
            <ac:picMk id="5" creationId="{7F28F7F9-94AF-D18E-7C20-E3359D3B0434}"/>
          </ac:picMkLst>
        </pc:picChg>
      </pc:sldChg>
      <pc:sldChg chg="modSp new mod">
        <pc:chgData name="Jacob Wyngaard" userId="6181fcd471e98458" providerId="LiveId" clId="{749EF382-1698-4094-A82E-A020E3C45335}" dt="2024-08-06T17:52:08.319" v="1641" actId="20577"/>
        <pc:sldMkLst>
          <pc:docMk/>
          <pc:sldMk cId="206652146" sldId="261"/>
        </pc:sldMkLst>
        <pc:spChg chg="mod">
          <ac:chgData name="Jacob Wyngaard" userId="6181fcd471e98458" providerId="LiveId" clId="{749EF382-1698-4094-A82E-A020E3C45335}" dt="2024-08-06T17:17:20.933" v="1249" actId="20577"/>
          <ac:spMkLst>
            <pc:docMk/>
            <pc:sldMk cId="206652146" sldId="261"/>
            <ac:spMk id="2" creationId="{C60ED452-48EB-F3DF-AECB-A27EC37C1FC4}"/>
          </ac:spMkLst>
        </pc:spChg>
        <pc:spChg chg="mod">
          <ac:chgData name="Jacob Wyngaard" userId="6181fcd471e98458" providerId="LiveId" clId="{749EF382-1698-4094-A82E-A020E3C45335}" dt="2024-08-06T17:52:08.319" v="1641" actId="20577"/>
          <ac:spMkLst>
            <pc:docMk/>
            <pc:sldMk cId="206652146" sldId="261"/>
            <ac:spMk id="3" creationId="{D952F92C-215A-19E1-2909-10B23FCAFD91}"/>
          </ac:spMkLst>
        </pc:spChg>
      </pc:sldChg>
      <pc:sldChg chg="addSp delSp modSp new mod">
        <pc:chgData name="Jacob Wyngaard" userId="6181fcd471e98458" providerId="LiveId" clId="{749EF382-1698-4094-A82E-A020E3C45335}" dt="2024-08-06T17:56:42.394" v="2079" actId="1076"/>
        <pc:sldMkLst>
          <pc:docMk/>
          <pc:sldMk cId="1918795476" sldId="262"/>
        </pc:sldMkLst>
        <pc:spChg chg="mod">
          <ac:chgData name="Jacob Wyngaard" userId="6181fcd471e98458" providerId="LiveId" clId="{749EF382-1698-4094-A82E-A020E3C45335}" dt="2024-08-06T17:50:33.004" v="1605" actId="113"/>
          <ac:spMkLst>
            <pc:docMk/>
            <pc:sldMk cId="1918795476" sldId="262"/>
            <ac:spMk id="2" creationId="{010DEBB7-E495-B57B-AEC0-9BA652DD2BB6}"/>
          </ac:spMkLst>
        </pc:spChg>
        <pc:spChg chg="del">
          <ac:chgData name="Jacob Wyngaard" userId="6181fcd471e98458" providerId="LiveId" clId="{749EF382-1698-4094-A82E-A020E3C45335}" dt="2024-08-06T17:49:30.845" v="1583" actId="478"/>
          <ac:spMkLst>
            <pc:docMk/>
            <pc:sldMk cId="1918795476" sldId="262"/>
            <ac:spMk id="3" creationId="{40AAA1AF-F981-E44F-ADD8-BE4ED0526C12}"/>
          </ac:spMkLst>
        </pc:spChg>
        <pc:spChg chg="add mod">
          <ac:chgData name="Jacob Wyngaard" userId="6181fcd471e98458" providerId="LiveId" clId="{749EF382-1698-4094-A82E-A020E3C45335}" dt="2024-08-06T17:50:41.106" v="1608" actId="1076"/>
          <ac:spMkLst>
            <pc:docMk/>
            <pc:sldMk cId="1918795476" sldId="262"/>
            <ac:spMk id="13" creationId="{3BDB1F04-211A-9E0B-A9E0-45DF2AC8141D}"/>
          </ac:spMkLst>
        </pc:spChg>
        <pc:spChg chg="add mod">
          <ac:chgData name="Jacob Wyngaard" userId="6181fcd471e98458" providerId="LiveId" clId="{749EF382-1698-4094-A82E-A020E3C45335}" dt="2024-08-06T17:50:46.749" v="1613" actId="20577"/>
          <ac:spMkLst>
            <pc:docMk/>
            <pc:sldMk cId="1918795476" sldId="262"/>
            <ac:spMk id="14" creationId="{ACAC6C94-5759-16C2-2889-9724E730DCBA}"/>
          </ac:spMkLst>
        </pc:spChg>
        <pc:spChg chg="add mod">
          <ac:chgData name="Jacob Wyngaard" userId="6181fcd471e98458" providerId="LiveId" clId="{749EF382-1698-4094-A82E-A020E3C45335}" dt="2024-08-06T17:52:43.523" v="1672" actId="1076"/>
          <ac:spMkLst>
            <pc:docMk/>
            <pc:sldMk cId="1918795476" sldId="262"/>
            <ac:spMk id="18" creationId="{76B8FF77-8075-7E0B-9018-473EC7C9E821}"/>
          </ac:spMkLst>
        </pc:spChg>
        <pc:spChg chg="add mod">
          <ac:chgData name="Jacob Wyngaard" userId="6181fcd471e98458" providerId="LiveId" clId="{749EF382-1698-4094-A82E-A020E3C45335}" dt="2024-08-06T17:52:57.890" v="1695" actId="1076"/>
          <ac:spMkLst>
            <pc:docMk/>
            <pc:sldMk cId="1918795476" sldId="262"/>
            <ac:spMk id="19" creationId="{66464784-9F1A-5441-94DA-AC747DD2B7F3}"/>
          </ac:spMkLst>
        </pc:spChg>
        <pc:spChg chg="add mod">
          <ac:chgData name="Jacob Wyngaard" userId="6181fcd471e98458" providerId="LiveId" clId="{749EF382-1698-4094-A82E-A020E3C45335}" dt="2024-08-06T17:53:39.249" v="1767" actId="20577"/>
          <ac:spMkLst>
            <pc:docMk/>
            <pc:sldMk cId="1918795476" sldId="262"/>
            <ac:spMk id="20" creationId="{738BC7FE-007A-FB34-91B4-C92A7CBB624C}"/>
          </ac:spMkLst>
        </pc:spChg>
        <pc:spChg chg="add mod">
          <ac:chgData name="Jacob Wyngaard" userId="6181fcd471e98458" providerId="LiveId" clId="{749EF382-1698-4094-A82E-A020E3C45335}" dt="2024-08-06T17:56:42.394" v="2079" actId="1076"/>
          <ac:spMkLst>
            <pc:docMk/>
            <pc:sldMk cId="1918795476" sldId="262"/>
            <ac:spMk id="21" creationId="{D1F522FA-E32E-CA68-522C-B33F71AC4AF1}"/>
          </ac:spMkLst>
        </pc:spChg>
        <pc:spChg chg="add mod">
          <ac:chgData name="Jacob Wyngaard" userId="6181fcd471e98458" providerId="LiveId" clId="{749EF382-1698-4094-A82E-A020E3C45335}" dt="2024-08-06T17:55:45.568" v="2002" actId="27636"/>
          <ac:spMkLst>
            <pc:docMk/>
            <pc:sldMk cId="1918795476" sldId="262"/>
            <ac:spMk id="22" creationId="{23A6AAD7-0989-9B1D-9D76-8F7FEED6239A}"/>
          </ac:spMkLst>
        </pc:spChg>
        <pc:spChg chg="add del mod">
          <ac:chgData name="Jacob Wyngaard" userId="6181fcd471e98458" providerId="LiveId" clId="{749EF382-1698-4094-A82E-A020E3C45335}" dt="2024-08-06T17:56:26.382" v="2078" actId="20577"/>
          <ac:spMkLst>
            <pc:docMk/>
            <pc:sldMk cId="1918795476" sldId="262"/>
            <ac:spMk id="23" creationId="{86AC442C-2267-4AA5-9492-3B68A0D993A7}"/>
          </ac:spMkLst>
        </pc:spChg>
        <pc:cxnChg chg="add mod">
          <ac:chgData name="Jacob Wyngaard" userId="6181fcd471e98458" providerId="LiveId" clId="{749EF382-1698-4094-A82E-A020E3C45335}" dt="2024-08-06T17:50:03.130" v="1592" actId="14100"/>
          <ac:cxnSpMkLst>
            <pc:docMk/>
            <pc:sldMk cId="1918795476" sldId="262"/>
            <ac:cxnSpMk id="5" creationId="{E673982B-E797-0215-4A90-EA804EE367A6}"/>
          </ac:cxnSpMkLst>
        </pc:cxnChg>
        <pc:cxnChg chg="add mod">
          <ac:chgData name="Jacob Wyngaard" userId="6181fcd471e98458" providerId="LiveId" clId="{749EF382-1698-4094-A82E-A020E3C45335}" dt="2024-08-06T17:49:58.274" v="1591" actId="1076"/>
          <ac:cxnSpMkLst>
            <pc:docMk/>
            <pc:sldMk cId="1918795476" sldId="262"/>
            <ac:cxnSpMk id="6" creationId="{FA3E6E07-E23A-8D36-B553-4208AA57ED21}"/>
          </ac:cxnSpMkLst>
        </pc:cxnChg>
        <pc:cxnChg chg="add mod">
          <ac:chgData name="Jacob Wyngaard" userId="6181fcd471e98458" providerId="LiveId" clId="{749EF382-1698-4094-A82E-A020E3C45335}" dt="2024-08-06T17:50:08.843" v="1594" actId="1076"/>
          <ac:cxnSpMkLst>
            <pc:docMk/>
            <pc:sldMk cId="1918795476" sldId="262"/>
            <ac:cxnSpMk id="9" creationId="{86266F87-0C1A-31DC-595C-98AE9135314B}"/>
          </ac:cxnSpMkLst>
        </pc:cxnChg>
        <pc:cxnChg chg="add mod">
          <ac:chgData name="Jacob Wyngaard" userId="6181fcd471e98458" providerId="LiveId" clId="{749EF382-1698-4094-A82E-A020E3C45335}" dt="2024-08-06T17:50:15.995" v="1597" actId="14100"/>
          <ac:cxnSpMkLst>
            <pc:docMk/>
            <pc:sldMk cId="1918795476" sldId="262"/>
            <ac:cxnSpMk id="10" creationId="{C7090FD4-C405-2C96-7984-12DEFA9673F2}"/>
          </ac:cxnSpMkLst>
        </pc:cxnChg>
        <pc:cxnChg chg="add mod">
          <ac:chgData name="Jacob Wyngaard" userId="6181fcd471e98458" providerId="LiveId" clId="{749EF382-1698-4094-A82E-A020E3C45335}" dt="2024-08-06T17:50:20.403" v="1599" actId="1076"/>
          <ac:cxnSpMkLst>
            <pc:docMk/>
            <pc:sldMk cId="1918795476" sldId="262"/>
            <ac:cxnSpMk id="12" creationId="{8AFE79EF-6AF4-77FD-2120-31918C9BD6FA}"/>
          </ac:cxnSpMkLst>
        </pc:cxnChg>
        <pc:cxnChg chg="add mod">
          <ac:chgData name="Jacob Wyngaard" userId="6181fcd471e98458" providerId="LiveId" clId="{749EF382-1698-4094-A82E-A020E3C45335}" dt="2024-08-06T17:50:55.004" v="1615" actId="1076"/>
          <ac:cxnSpMkLst>
            <pc:docMk/>
            <pc:sldMk cId="1918795476" sldId="262"/>
            <ac:cxnSpMk id="15" creationId="{D7F43BC1-2DFA-A862-4685-DE8BB3589E1E}"/>
          </ac:cxnSpMkLst>
        </pc:cxnChg>
        <pc:cxnChg chg="add mod">
          <ac:chgData name="Jacob Wyngaard" userId="6181fcd471e98458" providerId="LiveId" clId="{749EF382-1698-4094-A82E-A020E3C45335}" dt="2024-08-06T17:50:58.740" v="1617" actId="1076"/>
          <ac:cxnSpMkLst>
            <pc:docMk/>
            <pc:sldMk cId="1918795476" sldId="262"/>
            <ac:cxnSpMk id="16" creationId="{8E7712CC-5451-5C34-AF50-27EB60CD5B5A}"/>
          </ac:cxnSpMkLst>
        </pc:cxnChg>
        <pc:cxnChg chg="add mod">
          <ac:chgData name="Jacob Wyngaard" userId="6181fcd471e98458" providerId="LiveId" clId="{749EF382-1698-4094-A82E-A020E3C45335}" dt="2024-08-06T17:51:05.043" v="1619" actId="1076"/>
          <ac:cxnSpMkLst>
            <pc:docMk/>
            <pc:sldMk cId="1918795476" sldId="262"/>
            <ac:cxnSpMk id="17" creationId="{1D641FA4-193E-2D27-A193-D2348BA2A2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AE57-A3EE-EB71-6D32-72CDACDE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7BD72-0575-5B4E-DCDB-86519B6BE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46FE-0651-0CD4-97D6-7E2B67B8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DE9A-0FE2-0640-2C18-BAE3D646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8CD6-2D4B-7E31-478B-3E2DE1F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9CCF-6548-7DDC-DC39-B493F767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E32F-BDF7-E5A8-A2B3-C3524782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CB61-1DC3-33AB-7663-C8DEC115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44CC-B139-7104-3BBA-F262A6E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67AD-FC70-FE79-337F-E5E4743C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8466C-26E2-DE59-B355-24C7189B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D388-990A-ADFC-D671-3107A0F2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A863-16AB-8040-1095-F1CBD61A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CA6C-78A3-1CDB-6A4B-D4C33D1B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CCDE-0347-6AE7-F7A6-7AC9606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376F-6819-7DDA-20CF-BA3A7E4C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CA2B-78D1-B662-D056-43FC4277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B280-2AF8-B015-C8C2-ECDF7EE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E176-EB24-E426-4A63-5C099027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CF724-B788-1579-FCEC-4EBDC76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AE9-6447-DBD8-F051-5B549078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2A585-7637-6CBC-B59C-AB145569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2BE6-27AE-2407-FF93-2DB93DE8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9A9F-2A0E-04DC-E6C1-E9B2E10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7EFA-E12D-7CA6-1C88-D4F03A69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C41-BE67-1110-B98D-F54FB3F6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7432-531F-2C3C-D1FC-1EA0F008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629C-915A-D030-FB91-80AAACA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0CE1-EAE6-7BCC-CE21-D1E8A4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6B798-3577-4B46-C046-DA8459C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D26B-F897-E3FB-7E7E-D15ADEA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901-C513-D5B5-88A5-1572403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5441-362D-683B-3627-3868ED39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967C-E5A6-152D-1146-8CC373E0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8AF02-AC1A-0340-1C18-DAACE7148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06F61-EDB1-103A-99BA-67A1A080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C6AA2-3BA6-655B-62F7-75A398D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8E108-5FA8-A85C-C924-43907268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2A081-1448-18BC-4F0B-FBDE560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F6AD-06FB-50EE-E1F5-EBF56853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4301-BB66-5373-32D7-8B1449F1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A87B6-7A84-F87F-71B8-696FAD68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F550E-F0CC-218A-5C4B-812C2D9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8A438-48BF-B015-13D7-FA1662D3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6B1F-1086-6094-7B0B-211029EF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0F9-EE0D-A208-0DDC-2254813E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03C-403B-E0F2-A108-7695D75C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81D1-57E7-CA1F-D6C9-F2A0A943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8F59-C95E-5248-E3C5-FCD35AE1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5964-D61C-4AE9-C995-26899F26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A723-ED84-FCA2-8062-FF3C10A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16935-47AE-DC74-A69E-5CDC409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CD5-1D8E-2DAE-05D3-63731606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EE2F4-2F1C-667E-2FFB-4828FD7C7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94F64-A5E4-3876-5522-F8EDDBD1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00B4-3104-96F7-28EC-5C43A20A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3B229-0697-1B8E-1F66-39A04C82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3A143-02A4-212E-2EC8-127C03B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6F266-D0F4-EECC-A0D1-5434363A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AE9B-7D37-64EF-B018-2FF3E9E0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1C88-34AE-3D5B-B82B-C85F66CA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4E38-8FD2-43C5-4178-AC3C8D43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D626-F038-6C2D-6321-30D8A5E8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4C38-FFF1-8331-F9EC-E3BBE093A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Novel Peer to Peer Gambling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622BF-3CCB-E6D3-FB52-E60DA7F09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Wyngaard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CE28D-1C47-A998-7D85-E97883DA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30" y="4364191"/>
            <a:ext cx="2263339" cy="197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2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102-7146-738B-D6EB-ED9289E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D33-E4D9-EADC-0444-ADDF71D22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7" y="1690688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3200" dirty="0"/>
              <a:t>Provide overview of Synthesized Speculation Gambling System</a:t>
            </a:r>
          </a:p>
          <a:p>
            <a:pPr marL="0" indent="0">
              <a:spcBef>
                <a:spcPts val="400"/>
              </a:spcBef>
              <a:buNone/>
            </a:pPr>
            <a:endParaRPr lang="en-US" sz="3200" dirty="0"/>
          </a:p>
          <a:p>
            <a:pPr>
              <a:spcBef>
                <a:spcPts val="400"/>
              </a:spcBef>
            </a:pPr>
            <a:r>
              <a:rPr lang="en-US" sz="3200" dirty="0"/>
              <a:t>Compare to traditional money line system</a:t>
            </a:r>
          </a:p>
          <a:p>
            <a:pPr marL="0" indent="0">
              <a:spcBef>
                <a:spcPts val="400"/>
              </a:spcBef>
              <a:buNone/>
            </a:pPr>
            <a:endParaRPr lang="en-US" sz="3200" dirty="0"/>
          </a:p>
          <a:p>
            <a:pPr>
              <a:spcBef>
                <a:spcPts val="400"/>
              </a:spcBef>
            </a:pPr>
            <a:r>
              <a:rPr lang="en-US" sz="3200" dirty="0"/>
              <a:t>Discuss pros and cons of implementation</a:t>
            </a:r>
          </a:p>
          <a:p>
            <a:pPr marL="0" indent="0">
              <a:spcBef>
                <a:spcPts val="400"/>
              </a:spcBef>
              <a:buNone/>
            </a:pPr>
            <a:endParaRPr lang="en-US" sz="3200" dirty="0"/>
          </a:p>
          <a:p>
            <a:pPr>
              <a:spcBef>
                <a:spcPts val="400"/>
              </a:spcBef>
            </a:pPr>
            <a:r>
              <a:rPr lang="en-US" sz="3200" dirty="0"/>
              <a:t>Discuss the possibility of implementation with Prophet Exchange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2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2102-7146-738B-D6EB-ED9289E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General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4D33-E4D9-EADC-0444-ADDF71D22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6707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Provide an outcome (the focal outcome)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dirty="0"/>
                  <a:t>E.g. “The Ravens beat the Chiefs on September 5</a:t>
                </a:r>
                <a:r>
                  <a:rPr lang="en-US" baseline="30000" dirty="0"/>
                  <a:t>th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Query customers for the probability that this outcome occurs</a:t>
                </a:r>
              </a:p>
              <a:p>
                <a:r>
                  <a:rPr lang="en-US" dirty="0"/>
                  <a:t>Make bets for customers so that their subjective expectation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is positive.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94D33-E4D9-EADC-0444-ADDF71D22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6707"/>
                <a:ext cx="10515600" cy="4351338"/>
              </a:xfrm>
              <a:blipFill>
                <a:blip r:embed="rId2"/>
                <a:stretch>
                  <a:fillRect l="-1043" t="-252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3898096-DB23-3CAA-35CF-14FE719D157A}"/>
              </a:ext>
            </a:extLst>
          </p:cNvPr>
          <p:cNvSpPr/>
          <p:nvPr/>
        </p:nvSpPr>
        <p:spPr>
          <a:xfrm>
            <a:off x="5799523" y="4193888"/>
            <a:ext cx="1573573" cy="1842971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C9F8D-3C08-7735-7C04-16403C8B8AE7}"/>
                  </a:ext>
                </a:extLst>
              </p:cNvPr>
              <p:cNvSpPr txBox="1"/>
              <p:nvPr/>
            </p:nvSpPr>
            <p:spPr>
              <a:xfrm>
                <a:off x="3928713" y="4530960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2C9F8D-3C08-7735-7C04-16403C8B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13" y="4530960"/>
                <a:ext cx="11919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7497EE-F290-9FD7-1EAF-08F9E292388D}"/>
              </a:ext>
            </a:extLst>
          </p:cNvPr>
          <p:cNvCxnSpPr>
            <a:cxnSpLocks/>
          </p:cNvCxnSpPr>
          <p:nvPr/>
        </p:nvCxnSpPr>
        <p:spPr>
          <a:xfrm>
            <a:off x="3031648" y="5035033"/>
            <a:ext cx="260223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804F579-B07F-ED4E-CBD4-BFFA9E334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70" t="3251" r="29249" b="4065"/>
          <a:stretch/>
        </p:blipFill>
        <p:spPr>
          <a:xfrm>
            <a:off x="1728200" y="4252939"/>
            <a:ext cx="1137809" cy="17248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0236-6422-196A-9977-810339079C19}"/>
                  </a:ext>
                </a:extLst>
              </p:cNvPr>
              <p:cNvSpPr txBox="1"/>
              <p:nvPr/>
            </p:nvSpPr>
            <p:spPr>
              <a:xfrm>
                <a:off x="3928713" y="5069990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0236-6422-196A-9977-81033907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13" y="5069990"/>
                <a:ext cx="1191994" cy="461665"/>
              </a:xfrm>
              <a:prstGeom prst="rect">
                <a:avLst/>
              </a:prstGeom>
              <a:blipFill>
                <a:blip r:embed="rId5"/>
                <a:stretch>
                  <a:fillRect l="-408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14043-7A4C-1BB0-6E4A-BAB6199D4679}"/>
              </a:ext>
            </a:extLst>
          </p:cNvPr>
          <p:cNvCxnSpPr>
            <a:cxnSpLocks/>
          </p:cNvCxnSpPr>
          <p:nvPr/>
        </p:nvCxnSpPr>
        <p:spPr>
          <a:xfrm flipH="1">
            <a:off x="3031648" y="5574063"/>
            <a:ext cx="260223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F9957-2A73-6674-AD0E-B5419095B3F6}"/>
                  </a:ext>
                </a:extLst>
              </p:cNvPr>
              <p:cNvSpPr txBox="1"/>
              <p:nvPr/>
            </p:nvSpPr>
            <p:spPr>
              <a:xfrm>
                <a:off x="1956620" y="609187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monetary result if focal outcome occurs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DF9957-2A73-6674-AD0E-B5419095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20" y="6091874"/>
                <a:ext cx="6096000" cy="369332"/>
              </a:xfrm>
              <a:prstGeom prst="rect">
                <a:avLst/>
              </a:prstGeom>
              <a:blipFill>
                <a:blip r:embed="rId6"/>
                <a:stretch>
                  <a:fillRect l="-3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C8612F-5AB7-C656-AE39-4E9ECF26C041}"/>
                  </a:ext>
                </a:extLst>
              </p:cNvPr>
              <p:cNvSpPr txBox="1"/>
              <p:nvPr/>
            </p:nvSpPr>
            <p:spPr>
              <a:xfrm>
                <a:off x="1956620" y="637000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 monetary result if focal outcome doesn’t occur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C8612F-5AB7-C656-AE39-4E9ECF26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20" y="6370003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75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F782F79-845F-A979-A82C-47CDF684A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948442" y="1573660"/>
            <a:ext cx="616720" cy="9349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12C95F-CFFC-D25C-2E38-0A3248FF592D}"/>
              </a:ext>
            </a:extLst>
          </p:cNvPr>
          <p:cNvSpPr/>
          <p:nvPr/>
        </p:nvSpPr>
        <p:spPr>
          <a:xfrm>
            <a:off x="4051866" y="1312278"/>
            <a:ext cx="1573573" cy="1842971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D8443-FDC2-219F-C134-DC788E26AEE8}"/>
              </a:ext>
            </a:extLst>
          </p:cNvPr>
          <p:cNvSpPr txBox="1"/>
          <p:nvPr/>
        </p:nvSpPr>
        <p:spPr>
          <a:xfrm>
            <a:off x="3455800" y="640490"/>
            <a:ext cx="258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Box Architecture</a:t>
            </a:r>
          </a:p>
          <a:p>
            <a:pPr algn="ctr"/>
            <a:r>
              <a:rPr lang="en-US" dirty="0"/>
              <a:t>(to Users)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65DCF-AAD7-D960-C6AE-09929F53AD4F}"/>
                  </a:ext>
                </a:extLst>
              </p:cNvPr>
              <p:cNvSpPr txBox="1"/>
              <p:nvPr/>
            </p:nvSpPr>
            <p:spPr>
              <a:xfrm>
                <a:off x="2635184" y="969895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65DCF-AAD7-D960-C6AE-09929F53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4" y="969895"/>
                <a:ext cx="11919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192BE9-0B28-C3BA-93B9-D74946183A90}"/>
              </a:ext>
            </a:extLst>
          </p:cNvPr>
          <p:cNvCxnSpPr>
            <a:cxnSpLocks/>
          </p:cNvCxnSpPr>
          <p:nvPr/>
        </p:nvCxnSpPr>
        <p:spPr>
          <a:xfrm>
            <a:off x="2402384" y="1457837"/>
            <a:ext cx="13903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4614C-26B3-587F-2DA0-FEFECE391578}"/>
              </a:ext>
            </a:extLst>
          </p:cNvPr>
          <p:cNvCxnSpPr>
            <a:cxnSpLocks/>
          </p:cNvCxnSpPr>
          <p:nvPr/>
        </p:nvCxnSpPr>
        <p:spPr>
          <a:xfrm flipV="1">
            <a:off x="421500" y="3365498"/>
            <a:ext cx="5091" cy="10509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2C30C-B8B1-0456-D5A1-5FDFA3506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1834846" y="844817"/>
            <a:ext cx="616720" cy="934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62E78-5A16-4CD0-BC4F-B05690ABF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113140" y="2403855"/>
            <a:ext cx="616720" cy="9349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47522-D94F-D4F6-D1D3-CF28BE7F09B8}"/>
              </a:ext>
            </a:extLst>
          </p:cNvPr>
          <p:cNvCxnSpPr>
            <a:cxnSpLocks/>
          </p:cNvCxnSpPr>
          <p:nvPr/>
        </p:nvCxnSpPr>
        <p:spPr>
          <a:xfrm flipV="1">
            <a:off x="1271562" y="2593959"/>
            <a:ext cx="0" cy="1822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7E8E0F-6AC5-F58C-4129-284D70EE8C81}"/>
              </a:ext>
            </a:extLst>
          </p:cNvPr>
          <p:cNvCxnSpPr>
            <a:cxnSpLocks/>
          </p:cNvCxnSpPr>
          <p:nvPr/>
        </p:nvCxnSpPr>
        <p:spPr>
          <a:xfrm flipV="1">
            <a:off x="2152732" y="1827042"/>
            <a:ext cx="0" cy="2589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65D0E4-87A9-A68B-6DFD-22CB90B24CC3}"/>
              </a:ext>
            </a:extLst>
          </p:cNvPr>
          <p:cNvCxnSpPr>
            <a:cxnSpLocks/>
          </p:cNvCxnSpPr>
          <p:nvPr/>
        </p:nvCxnSpPr>
        <p:spPr>
          <a:xfrm>
            <a:off x="754442" y="2986753"/>
            <a:ext cx="30382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87A32-06C4-98F9-087D-C45F066B1FA5}"/>
              </a:ext>
            </a:extLst>
          </p:cNvPr>
          <p:cNvCxnSpPr>
            <a:cxnSpLocks/>
          </p:cNvCxnSpPr>
          <p:nvPr/>
        </p:nvCxnSpPr>
        <p:spPr>
          <a:xfrm>
            <a:off x="1626470" y="2206112"/>
            <a:ext cx="216621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C91205-9A55-C18C-6ECC-9AFD8D477F20}"/>
              </a:ext>
            </a:extLst>
          </p:cNvPr>
          <p:cNvSpPr txBox="1"/>
          <p:nvPr/>
        </p:nvSpPr>
        <p:spPr>
          <a:xfrm>
            <a:off x="1402224" y="1616"/>
            <a:ext cx="95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Synthesized Speculation Gambling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D68D7-151D-ACCE-ED6F-A16ECB5E6C89}"/>
                  </a:ext>
                </a:extLst>
              </p:cNvPr>
              <p:cNvSpPr txBox="1"/>
              <p:nvPr/>
            </p:nvSpPr>
            <p:spPr>
              <a:xfrm>
                <a:off x="2621800" y="1700066"/>
                <a:ext cx="119199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D68D7-151D-ACCE-ED6F-A16ECB5E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00" y="1700066"/>
                <a:ext cx="1191994" cy="491417"/>
              </a:xfrm>
              <a:prstGeom prst="rect">
                <a:avLst/>
              </a:prstGeom>
              <a:blipFill>
                <a:blip r:embed="rId4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665DF-C87D-EF91-EBF0-3D31FAAAC6FD}"/>
                  </a:ext>
                </a:extLst>
              </p:cNvPr>
              <p:cNvSpPr txBox="1"/>
              <p:nvPr/>
            </p:nvSpPr>
            <p:spPr>
              <a:xfrm>
                <a:off x="2615380" y="2483647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665DF-C87D-EF91-EBF0-3D31FAAA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483647"/>
                <a:ext cx="1191994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52A0C7F-24F0-C041-0AB6-6D168E0CFD01}"/>
              </a:ext>
            </a:extLst>
          </p:cNvPr>
          <p:cNvSpPr/>
          <p:nvPr/>
        </p:nvSpPr>
        <p:spPr>
          <a:xfrm rot="5400000">
            <a:off x="615438" y="4397272"/>
            <a:ext cx="1573573" cy="2426311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EF199-75EA-D8E4-097A-5616FE02D92A}"/>
                  </a:ext>
                </a:extLst>
              </p:cNvPr>
              <p:cNvSpPr txBox="1"/>
              <p:nvPr/>
            </p:nvSpPr>
            <p:spPr>
              <a:xfrm>
                <a:off x="-125118" y="4246975"/>
                <a:ext cx="1136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EF199-75EA-D8E4-097A-5616FE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118" y="4246975"/>
                <a:ext cx="1136991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05F0F-EC19-CC39-0DA3-1C0974DC58AD}"/>
                  </a:ext>
                </a:extLst>
              </p:cNvPr>
              <p:cNvSpPr txBox="1"/>
              <p:nvPr/>
            </p:nvSpPr>
            <p:spPr>
              <a:xfrm>
                <a:off x="754442" y="4246975"/>
                <a:ext cx="113699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05F0F-EC19-CC39-0DA3-1C0974DC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2" y="4246975"/>
                <a:ext cx="1136991" cy="491417"/>
              </a:xfrm>
              <a:prstGeom prst="rect">
                <a:avLst/>
              </a:prstGeom>
              <a:blipFill>
                <a:blip r:embed="rId7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B4CA63-C990-6200-3300-33E253EE6F0A}"/>
                  </a:ext>
                </a:extLst>
              </p:cNvPr>
              <p:cNvSpPr txBox="1"/>
              <p:nvPr/>
            </p:nvSpPr>
            <p:spPr>
              <a:xfrm>
                <a:off x="1626470" y="4246975"/>
                <a:ext cx="1136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B4CA63-C990-6200-3300-33E253EE6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70" y="4246975"/>
                <a:ext cx="1136991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70752B-14AE-8373-1E79-8D12FD3F05B4}"/>
                  </a:ext>
                </a:extLst>
              </p:cNvPr>
              <p:cNvSpPr txBox="1"/>
              <p:nvPr/>
            </p:nvSpPr>
            <p:spPr>
              <a:xfrm>
                <a:off x="6653772" y="1155555"/>
                <a:ext cx="990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70752B-14AE-8373-1E79-8D12FD3F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772" y="1155555"/>
                <a:ext cx="990599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0E3DAF-B208-42EB-6BB4-C5C8E249278C}"/>
              </a:ext>
            </a:extLst>
          </p:cNvPr>
          <p:cNvCxnSpPr>
            <a:cxnSpLocks/>
          </p:cNvCxnSpPr>
          <p:nvPr/>
        </p:nvCxnSpPr>
        <p:spPr>
          <a:xfrm>
            <a:off x="7127821" y="1526425"/>
            <a:ext cx="0" cy="3104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DE471C-49EB-B3B1-A9B4-A58BED20E34F}"/>
              </a:ext>
            </a:extLst>
          </p:cNvPr>
          <p:cNvSpPr/>
          <p:nvPr/>
        </p:nvSpPr>
        <p:spPr>
          <a:xfrm>
            <a:off x="6861454" y="1906713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EC308-2EFB-6138-66B5-38C96AC76267}"/>
              </a:ext>
            </a:extLst>
          </p:cNvPr>
          <p:cNvSpPr txBox="1"/>
          <p:nvPr/>
        </p:nvSpPr>
        <p:spPr>
          <a:xfrm>
            <a:off x="5771427" y="805193"/>
            <a:ext cx="25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 Slicing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832D8C-D52F-4B29-985D-DAAB645BA6EB}"/>
                  </a:ext>
                </a:extLst>
              </p:cNvPr>
              <p:cNvSpPr txBox="1"/>
              <p:nvPr/>
            </p:nvSpPr>
            <p:spPr>
              <a:xfrm>
                <a:off x="6932405" y="1977065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832D8C-D52F-4B29-985D-DAAB645B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05" y="1977065"/>
                <a:ext cx="390831" cy="369332"/>
              </a:xfrm>
              <a:prstGeom prst="rect">
                <a:avLst/>
              </a:prstGeom>
              <a:blipFill>
                <a:blip r:embed="rId10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8F6DE5D2-0C58-CE3F-23FF-A0700C6AC865}"/>
              </a:ext>
            </a:extLst>
          </p:cNvPr>
          <p:cNvSpPr/>
          <p:nvPr/>
        </p:nvSpPr>
        <p:spPr>
          <a:xfrm>
            <a:off x="6870316" y="2505628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F884F5-ABEF-EF9E-B9AB-5158DFAFC610}"/>
                  </a:ext>
                </a:extLst>
              </p:cNvPr>
              <p:cNvSpPr txBox="1"/>
              <p:nvPr/>
            </p:nvSpPr>
            <p:spPr>
              <a:xfrm>
                <a:off x="6941267" y="2575980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F884F5-ABEF-EF9E-B9AB-5158DFAF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67" y="2575980"/>
                <a:ext cx="390831" cy="369332"/>
              </a:xfrm>
              <a:prstGeom prst="rect">
                <a:avLst/>
              </a:prstGeom>
              <a:blipFill>
                <a:blip r:embed="rId11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0F7005F6-4EDB-5483-C877-C0908FAA1ECE}"/>
              </a:ext>
            </a:extLst>
          </p:cNvPr>
          <p:cNvSpPr/>
          <p:nvPr/>
        </p:nvSpPr>
        <p:spPr>
          <a:xfrm>
            <a:off x="6878351" y="3310604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8C673A-7755-280D-4585-E00696EC7017}"/>
                  </a:ext>
                </a:extLst>
              </p:cNvPr>
              <p:cNvSpPr txBox="1"/>
              <p:nvPr/>
            </p:nvSpPr>
            <p:spPr>
              <a:xfrm>
                <a:off x="6949302" y="3380956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8C673A-7755-280D-4585-E00696EC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02" y="3380956"/>
                <a:ext cx="390831" cy="369332"/>
              </a:xfrm>
              <a:prstGeom prst="rect">
                <a:avLst/>
              </a:prstGeom>
              <a:blipFill>
                <a:blip r:embed="rId12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69C9DD-EA6F-94F4-6916-C36E8E32C962}"/>
                  </a:ext>
                </a:extLst>
              </p:cNvPr>
              <p:cNvSpPr txBox="1"/>
              <p:nvPr/>
            </p:nvSpPr>
            <p:spPr>
              <a:xfrm>
                <a:off x="6949302" y="2882839"/>
                <a:ext cx="3908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69C9DD-EA6F-94F4-6916-C36E8E32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02" y="2882839"/>
                <a:ext cx="39083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BE145E-4B8E-5391-D8DD-C91D0F60F977}"/>
              </a:ext>
            </a:extLst>
          </p:cNvPr>
          <p:cNvCxnSpPr/>
          <p:nvPr/>
        </p:nvCxnSpPr>
        <p:spPr>
          <a:xfrm>
            <a:off x="7531510" y="2161731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E0C589-D7AD-F9DC-425D-41961BCB4988}"/>
              </a:ext>
            </a:extLst>
          </p:cNvPr>
          <p:cNvCxnSpPr>
            <a:cxnSpLocks/>
          </p:cNvCxnSpPr>
          <p:nvPr/>
        </p:nvCxnSpPr>
        <p:spPr>
          <a:xfrm flipV="1">
            <a:off x="8493988" y="1914224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05EDB-7308-4863-21F1-660C3F6A704B}"/>
              </a:ext>
            </a:extLst>
          </p:cNvPr>
          <p:cNvCxnSpPr>
            <a:cxnSpLocks/>
          </p:cNvCxnSpPr>
          <p:nvPr/>
        </p:nvCxnSpPr>
        <p:spPr>
          <a:xfrm>
            <a:off x="8465574" y="2161731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D28905-6AAC-3CC3-7E3D-13B4CB174441}"/>
              </a:ext>
            </a:extLst>
          </p:cNvPr>
          <p:cNvCxnSpPr>
            <a:cxnSpLocks/>
          </p:cNvCxnSpPr>
          <p:nvPr/>
        </p:nvCxnSpPr>
        <p:spPr>
          <a:xfrm>
            <a:off x="8493988" y="2157817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3B3669B-8973-2CC2-7702-AC676F11E2CE}"/>
              </a:ext>
            </a:extLst>
          </p:cNvPr>
          <p:cNvSpPr txBox="1"/>
          <p:nvPr/>
        </p:nvSpPr>
        <p:spPr>
          <a:xfrm>
            <a:off x="6785704" y="256224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BF7DB-2BEB-B62B-CD73-383535DA56FD}"/>
              </a:ext>
            </a:extLst>
          </p:cNvPr>
          <p:cNvSpPr txBox="1"/>
          <p:nvPr/>
        </p:nvSpPr>
        <p:spPr>
          <a:xfrm>
            <a:off x="8853948" y="2457698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8B7A8D-44E3-E94F-D344-C17D8CC3AC6A}"/>
              </a:ext>
            </a:extLst>
          </p:cNvPr>
          <p:cNvSpPr txBox="1"/>
          <p:nvPr/>
        </p:nvSpPr>
        <p:spPr>
          <a:xfrm>
            <a:off x="8285896" y="270721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52C402-E371-A859-4D79-D5443839F7DF}"/>
              </a:ext>
            </a:extLst>
          </p:cNvPr>
          <p:cNvSpPr txBox="1"/>
          <p:nvPr/>
        </p:nvSpPr>
        <p:spPr>
          <a:xfrm>
            <a:off x="9001657" y="2965181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DF17DA-9FE8-11D9-2484-F7DCB67ED442}"/>
              </a:ext>
            </a:extLst>
          </p:cNvPr>
          <p:cNvSpPr txBox="1"/>
          <p:nvPr/>
        </p:nvSpPr>
        <p:spPr>
          <a:xfrm>
            <a:off x="6785704" y="3352515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60B586-26B1-6A44-765E-248536D5CBE7}"/>
              </a:ext>
            </a:extLst>
          </p:cNvPr>
          <p:cNvSpPr txBox="1"/>
          <p:nvPr/>
        </p:nvSpPr>
        <p:spPr>
          <a:xfrm>
            <a:off x="8853948" y="324797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E5FADB-49EA-0770-BEAC-91A79F289880}"/>
              </a:ext>
            </a:extLst>
          </p:cNvPr>
          <p:cNvSpPr txBox="1"/>
          <p:nvPr/>
        </p:nvSpPr>
        <p:spPr>
          <a:xfrm>
            <a:off x="8285896" y="3497486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CE3455-EF10-3B0F-FBC4-B69F807B2997}"/>
              </a:ext>
            </a:extLst>
          </p:cNvPr>
          <p:cNvSpPr txBox="1"/>
          <p:nvPr/>
        </p:nvSpPr>
        <p:spPr>
          <a:xfrm>
            <a:off x="9001657" y="3742462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5DB4BC-1C02-BAA9-AA56-2F3B244B1182}"/>
              </a:ext>
            </a:extLst>
          </p:cNvPr>
          <p:cNvCxnSpPr>
            <a:cxnSpLocks/>
          </p:cNvCxnSpPr>
          <p:nvPr/>
        </p:nvCxnSpPr>
        <p:spPr>
          <a:xfrm flipV="1">
            <a:off x="8512906" y="2617428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3F7819-0E44-5F3F-AD60-41A28B321F5D}"/>
              </a:ext>
            </a:extLst>
          </p:cNvPr>
          <p:cNvCxnSpPr>
            <a:cxnSpLocks/>
          </p:cNvCxnSpPr>
          <p:nvPr/>
        </p:nvCxnSpPr>
        <p:spPr>
          <a:xfrm>
            <a:off x="8484492" y="2864935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4DF7E0-1B58-D9C4-90E0-9695308CC900}"/>
              </a:ext>
            </a:extLst>
          </p:cNvPr>
          <p:cNvCxnSpPr>
            <a:cxnSpLocks/>
          </p:cNvCxnSpPr>
          <p:nvPr/>
        </p:nvCxnSpPr>
        <p:spPr>
          <a:xfrm>
            <a:off x="8512906" y="2861021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8EED561-515D-DBFB-6742-C11FDBA1E749}"/>
              </a:ext>
            </a:extLst>
          </p:cNvPr>
          <p:cNvCxnSpPr>
            <a:cxnSpLocks/>
          </p:cNvCxnSpPr>
          <p:nvPr/>
        </p:nvCxnSpPr>
        <p:spPr>
          <a:xfrm flipV="1">
            <a:off x="8479780" y="3403644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0B2203-122A-6D97-31C9-98A600697919}"/>
              </a:ext>
            </a:extLst>
          </p:cNvPr>
          <p:cNvCxnSpPr>
            <a:cxnSpLocks/>
          </p:cNvCxnSpPr>
          <p:nvPr/>
        </p:nvCxnSpPr>
        <p:spPr>
          <a:xfrm>
            <a:off x="8451366" y="3651151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4C464F-07CF-4F04-A8CC-A1572F509905}"/>
              </a:ext>
            </a:extLst>
          </p:cNvPr>
          <p:cNvCxnSpPr>
            <a:cxnSpLocks/>
          </p:cNvCxnSpPr>
          <p:nvPr/>
        </p:nvCxnSpPr>
        <p:spPr>
          <a:xfrm>
            <a:off x="8479780" y="3647237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9D26EF3-8A48-D705-D0EE-1A6BDEE9B3A9}"/>
              </a:ext>
            </a:extLst>
          </p:cNvPr>
          <p:cNvCxnSpPr/>
          <p:nvPr/>
        </p:nvCxnSpPr>
        <p:spPr>
          <a:xfrm>
            <a:off x="7555548" y="2861021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3FEE22-2C3F-666D-E81E-CDC4BF11E554}"/>
              </a:ext>
            </a:extLst>
          </p:cNvPr>
          <p:cNvCxnSpPr/>
          <p:nvPr/>
        </p:nvCxnSpPr>
        <p:spPr>
          <a:xfrm>
            <a:off x="7578842" y="3657435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94E1EBA-EF34-866F-04E0-1301F851F19E}"/>
              </a:ext>
            </a:extLst>
          </p:cNvPr>
          <p:cNvSpPr txBox="1"/>
          <p:nvPr/>
        </p:nvSpPr>
        <p:spPr>
          <a:xfrm>
            <a:off x="6785704" y="1858845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6A3743-4585-970D-DA70-1F695BA44F25}"/>
              </a:ext>
            </a:extLst>
          </p:cNvPr>
          <p:cNvSpPr txBox="1"/>
          <p:nvPr/>
        </p:nvSpPr>
        <p:spPr>
          <a:xfrm>
            <a:off x="8853948" y="175430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593813-B7BB-56FC-4411-18414DC36797}"/>
              </a:ext>
            </a:extLst>
          </p:cNvPr>
          <p:cNvSpPr txBox="1"/>
          <p:nvPr/>
        </p:nvSpPr>
        <p:spPr>
          <a:xfrm>
            <a:off x="8285896" y="2003816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754AE2B-90BD-885E-8154-EA5FB418EE9D}"/>
              </a:ext>
            </a:extLst>
          </p:cNvPr>
          <p:cNvSpPr txBox="1"/>
          <p:nvPr/>
        </p:nvSpPr>
        <p:spPr>
          <a:xfrm>
            <a:off x="9001657" y="2232079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EBBF7B-608C-F4F6-714A-2E6F2F59022C}"/>
              </a:ext>
            </a:extLst>
          </p:cNvPr>
          <p:cNvSpPr/>
          <p:nvPr/>
        </p:nvSpPr>
        <p:spPr>
          <a:xfrm>
            <a:off x="6618661" y="3995989"/>
            <a:ext cx="1094427" cy="310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B162AA-090F-DB61-D000-9DEA2527CD31}"/>
              </a:ext>
            </a:extLst>
          </p:cNvPr>
          <p:cNvSpPr txBox="1"/>
          <p:nvPr/>
        </p:nvSpPr>
        <p:spPr>
          <a:xfrm>
            <a:off x="6708025" y="3961207"/>
            <a:ext cx="9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BC4F1E-4BF9-0602-4D34-1B362D85A651}"/>
              </a:ext>
            </a:extLst>
          </p:cNvPr>
          <p:cNvSpPr/>
          <p:nvPr/>
        </p:nvSpPr>
        <p:spPr>
          <a:xfrm rot="5400000">
            <a:off x="7910178" y="2832468"/>
            <a:ext cx="1573573" cy="552755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3E5AF-3660-6B70-88A1-9126B29EA50B}"/>
              </a:ext>
            </a:extLst>
          </p:cNvPr>
          <p:cNvSpPr txBox="1"/>
          <p:nvPr/>
        </p:nvSpPr>
        <p:spPr>
          <a:xfrm>
            <a:off x="7361374" y="4848106"/>
            <a:ext cx="25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Iterative Money 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8B377-5229-3334-71CF-30A9053214D6}"/>
              </a:ext>
            </a:extLst>
          </p:cNvPr>
          <p:cNvCxnSpPr>
            <a:cxnSpLocks/>
          </p:cNvCxnSpPr>
          <p:nvPr/>
        </p:nvCxnSpPr>
        <p:spPr>
          <a:xfrm>
            <a:off x="9949645" y="2168015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1541DF-7228-3068-A0C8-BC3E8435F71E}"/>
              </a:ext>
            </a:extLst>
          </p:cNvPr>
          <p:cNvCxnSpPr>
            <a:cxnSpLocks/>
          </p:cNvCxnSpPr>
          <p:nvPr/>
        </p:nvCxnSpPr>
        <p:spPr>
          <a:xfrm>
            <a:off x="9971895" y="2871219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7310B-E3AC-99B2-11AF-7CC68496E46B}"/>
              </a:ext>
            </a:extLst>
          </p:cNvPr>
          <p:cNvCxnSpPr>
            <a:cxnSpLocks/>
          </p:cNvCxnSpPr>
          <p:nvPr/>
        </p:nvCxnSpPr>
        <p:spPr>
          <a:xfrm>
            <a:off x="9971895" y="3662225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B97DAC-0CFE-0B90-271A-40D1BF3FD20A}"/>
              </a:ext>
            </a:extLst>
          </p:cNvPr>
          <p:cNvCxnSpPr>
            <a:cxnSpLocks/>
          </p:cNvCxnSpPr>
          <p:nvPr/>
        </p:nvCxnSpPr>
        <p:spPr>
          <a:xfrm>
            <a:off x="11193005" y="2154382"/>
            <a:ext cx="4661" cy="249247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BC1CBD-5FE2-19D6-19C5-D0659ED3688A}"/>
              </a:ext>
            </a:extLst>
          </p:cNvPr>
          <p:cNvSpPr txBox="1"/>
          <p:nvPr/>
        </p:nvSpPr>
        <p:spPr>
          <a:xfrm rot="5400000">
            <a:off x="10050984" y="3195455"/>
            <a:ext cx="27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Slice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B4260-2D15-73C6-DB3D-F64FB5D96226}"/>
              </a:ext>
            </a:extLst>
          </p:cNvPr>
          <p:cNvCxnSpPr>
            <a:cxnSpLocks/>
          </p:cNvCxnSpPr>
          <p:nvPr/>
        </p:nvCxnSpPr>
        <p:spPr>
          <a:xfrm>
            <a:off x="7182160" y="4377165"/>
            <a:ext cx="0" cy="36109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FBD1A3A-AF01-5A27-73C6-10009516BC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4431" y="5139858"/>
            <a:ext cx="1436903" cy="11392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BC7145-E46E-8612-5473-490636457DE9}"/>
              </a:ext>
            </a:extLst>
          </p:cNvPr>
          <p:cNvCxnSpPr>
            <a:cxnSpLocks/>
          </p:cNvCxnSpPr>
          <p:nvPr/>
        </p:nvCxnSpPr>
        <p:spPr>
          <a:xfrm flipV="1">
            <a:off x="8955710" y="5503610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27DEAC-BC5A-AA2E-D3F1-BE20D6EFF016}"/>
              </a:ext>
            </a:extLst>
          </p:cNvPr>
          <p:cNvCxnSpPr>
            <a:cxnSpLocks/>
          </p:cNvCxnSpPr>
          <p:nvPr/>
        </p:nvCxnSpPr>
        <p:spPr>
          <a:xfrm>
            <a:off x="8927296" y="5751117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F7674-CD19-0E54-69D3-9000DB896ABD}"/>
              </a:ext>
            </a:extLst>
          </p:cNvPr>
          <p:cNvCxnSpPr>
            <a:cxnSpLocks/>
          </p:cNvCxnSpPr>
          <p:nvPr/>
        </p:nvCxnSpPr>
        <p:spPr>
          <a:xfrm>
            <a:off x="8955710" y="5747203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E0435-C3E1-1500-C51F-2705CCBA2000}"/>
              </a:ext>
            </a:extLst>
          </p:cNvPr>
          <p:cNvCxnSpPr>
            <a:cxnSpLocks/>
          </p:cNvCxnSpPr>
          <p:nvPr/>
        </p:nvCxnSpPr>
        <p:spPr>
          <a:xfrm>
            <a:off x="7473027" y="5747203"/>
            <a:ext cx="14593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87EAB1-368C-75B9-6375-6C1311B7DCC0}"/>
              </a:ext>
            </a:extLst>
          </p:cNvPr>
          <p:cNvSpPr txBox="1"/>
          <p:nvPr/>
        </p:nvSpPr>
        <p:spPr>
          <a:xfrm>
            <a:off x="6949302" y="5441150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Every Player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FEEEA8-8DEC-2803-0574-521232483862}"/>
              </a:ext>
            </a:extLst>
          </p:cNvPr>
          <p:cNvSpPr txBox="1"/>
          <p:nvPr/>
        </p:nvSpPr>
        <p:spPr>
          <a:xfrm>
            <a:off x="9309603" y="5327637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09D69B-FF4D-2B6B-DA5B-932436754883}"/>
              </a:ext>
            </a:extLst>
          </p:cNvPr>
          <p:cNvSpPr txBox="1"/>
          <p:nvPr/>
        </p:nvSpPr>
        <p:spPr>
          <a:xfrm>
            <a:off x="8741551" y="557715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0FD40C-F2D2-1E3D-94A8-B19402316AC9}"/>
              </a:ext>
            </a:extLst>
          </p:cNvPr>
          <p:cNvSpPr txBox="1"/>
          <p:nvPr/>
        </p:nvSpPr>
        <p:spPr>
          <a:xfrm>
            <a:off x="9475156" y="5834139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4B1C27-C5A8-3253-DD75-63734E065F83}"/>
              </a:ext>
            </a:extLst>
          </p:cNvPr>
          <p:cNvCxnSpPr>
            <a:cxnSpLocks/>
          </p:cNvCxnSpPr>
          <p:nvPr/>
        </p:nvCxnSpPr>
        <p:spPr>
          <a:xfrm flipH="1">
            <a:off x="2972336" y="2994804"/>
            <a:ext cx="3700634" cy="249458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E2D13-BACF-1DE2-04EF-C445E56A30A2}"/>
              </a:ext>
            </a:extLst>
          </p:cNvPr>
          <p:cNvCxnSpPr>
            <a:cxnSpLocks/>
          </p:cNvCxnSpPr>
          <p:nvPr/>
        </p:nvCxnSpPr>
        <p:spPr>
          <a:xfrm flipH="1">
            <a:off x="2968405" y="5746428"/>
            <a:ext cx="2785723" cy="151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82E419-20A5-ACC4-6D45-BBF929150B70}"/>
              </a:ext>
            </a:extLst>
          </p:cNvPr>
          <p:cNvSpPr txBox="1"/>
          <p:nvPr/>
        </p:nvSpPr>
        <p:spPr>
          <a:xfrm rot="19538879">
            <a:off x="3370674" y="3970590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E936-02E2-0D95-706D-86128688833A}"/>
              </a:ext>
            </a:extLst>
          </p:cNvPr>
          <p:cNvSpPr txBox="1"/>
          <p:nvPr/>
        </p:nvSpPr>
        <p:spPr>
          <a:xfrm>
            <a:off x="3192301" y="541545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Money Line Positions</a:t>
            </a:r>
          </a:p>
        </p:txBody>
      </p:sp>
    </p:spTree>
    <p:extLst>
      <p:ext uri="{BB962C8B-B14F-4D97-AF65-F5344CB8AC3E}">
        <p14:creationId xmlns:p14="http://schemas.microsoft.com/office/powerpoint/2010/main" val="229987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4227-60DB-FC95-7C62-E393830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1325563"/>
          </a:xfrm>
        </p:spPr>
        <p:txBody>
          <a:bodyPr/>
          <a:lstStyle/>
          <a:p>
            <a:r>
              <a:rPr lang="en-US" dirty="0"/>
              <a:t>Comparison With Traditional Money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E09E-7E56-CC56-3A25-B0BC016A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3" y="6294847"/>
            <a:ext cx="10515600" cy="56315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Note: Money line results solved for by estimating the distribution of subjective probability and solving for money line that maximized profit under the constraint of balance</a:t>
            </a:r>
          </a:p>
        </p:txBody>
      </p:sp>
      <p:pic>
        <p:nvPicPr>
          <p:cNvPr id="5" name="Picture 4" descr="A graph of a graph showing a number of green and yellow shades&#10;&#10;Description automatically generated with medium confidence">
            <a:extLst>
              <a:ext uri="{FF2B5EF4-FFF2-40B4-BE49-F238E27FC236}">
                <a16:creationId xmlns:a16="http://schemas.microsoft.com/office/drawing/2014/main" id="{7F28F7F9-94AF-D18E-7C20-E3359D3B0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80" y="1472834"/>
            <a:ext cx="5977316" cy="47384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4D477-3A20-A70C-6222-A7C5846FD774}"/>
              </a:ext>
            </a:extLst>
          </p:cNvPr>
          <p:cNvSpPr txBox="1">
            <a:spLocks/>
          </p:cNvSpPr>
          <p:nvPr/>
        </p:nvSpPr>
        <p:spPr>
          <a:xfrm>
            <a:off x="8702959" y="2839683"/>
            <a:ext cx="3333834" cy="2823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Profit increase ranges from 5% to 17% across sample subjective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8440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EBB7-E495-B57B-AEC0-9BA652DD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086" y="64141"/>
            <a:ext cx="3674807" cy="1325563"/>
          </a:xfrm>
        </p:spPr>
        <p:txBody>
          <a:bodyPr/>
          <a:lstStyle/>
          <a:p>
            <a:r>
              <a:rPr lang="en-US" b="1" dirty="0"/>
              <a:t>Pros and Cons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73982B-E797-0215-4A90-EA804EE367A6}"/>
              </a:ext>
            </a:extLst>
          </p:cNvPr>
          <p:cNvCxnSpPr>
            <a:cxnSpLocks/>
          </p:cNvCxnSpPr>
          <p:nvPr/>
        </p:nvCxnSpPr>
        <p:spPr>
          <a:xfrm>
            <a:off x="6096000" y="1455174"/>
            <a:ext cx="0" cy="53192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3E6E07-E23A-8D36-B553-4208AA57ED21}"/>
              </a:ext>
            </a:extLst>
          </p:cNvPr>
          <p:cNvCxnSpPr>
            <a:cxnSpLocks/>
          </p:cNvCxnSpPr>
          <p:nvPr/>
        </p:nvCxnSpPr>
        <p:spPr>
          <a:xfrm>
            <a:off x="1015180" y="2256503"/>
            <a:ext cx="103386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66F87-0C1A-31DC-595C-98AE9135314B}"/>
              </a:ext>
            </a:extLst>
          </p:cNvPr>
          <p:cNvCxnSpPr>
            <a:cxnSpLocks/>
          </p:cNvCxnSpPr>
          <p:nvPr/>
        </p:nvCxnSpPr>
        <p:spPr>
          <a:xfrm>
            <a:off x="1015180" y="1455174"/>
            <a:ext cx="103386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090FD4-C405-2C96-7984-12DEFA9673F2}"/>
              </a:ext>
            </a:extLst>
          </p:cNvPr>
          <p:cNvCxnSpPr>
            <a:cxnSpLocks/>
          </p:cNvCxnSpPr>
          <p:nvPr/>
        </p:nvCxnSpPr>
        <p:spPr>
          <a:xfrm>
            <a:off x="1029928" y="1455174"/>
            <a:ext cx="0" cy="8013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FE79EF-6AF4-77FD-2120-31918C9BD6FA}"/>
              </a:ext>
            </a:extLst>
          </p:cNvPr>
          <p:cNvCxnSpPr>
            <a:cxnSpLocks/>
          </p:cNvCxnSpPr>
          <p:nvPr/>
        </p:nvCxnSpPr>
        <p:spPr>
          <a:xfrm>
            <a:off x="11336593" y="1455174"/>
            <a:ext cx="0" cy="8013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BDB1F04-211A-9E0B-A9E0-45DF2AC8141D}"/>
              </a:ext>
            </a:extLst>
          </p:cNvPr>
          <p:cNvSpPr txBox="1">
            <a:spLocks/>
          </p:cNvSpPr>
          <p:nvPr/>
        </p:nvSpPr>
        <p:spPr>
          <a:xfrm>
            <a:off x="2954593" y="1193056"/>
            <a:ext cx="1408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AC6C94-5759-16C2-2889-9724E730DCBA}"/>
              </a:ext>
            </a:extLst>
          </p:cNvPr>
          <p:cNvSpPr txBox="1">
            <a:spLocks/>
          </p:cNvSpPr>
          <p:nvPr/>
        </p:nvSpPr>
        <p:spPr>
          <a:xfrm>
            <a:off x="8195185" y="1193055"/>
            <a:ext cx="14084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F43BC1-2DFA-A862-4685-DE8BB3589E1E}"/>
              </a:ext>
            </a:extLst>
          </p:cNvPr>
          <p:cNvCxnSpPr>
            <a:cxnSpLocks/>
          </p:cNvCxnSpPr>
          <p:nvPr/>
        </p:nvCxnSpPr>
        <p:spPr>
          <a:xfrm>
            <a:off x="1015180" y="1455174"/>
            <a:ext cx="0" cy="53192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7712CC-5451-5C34-AF50-27EB60CD5B5A}"/>
              </a:ext>
            </a:extLst>
          </p:cNvPr>
          <p:cNvCxnSpPr>
            <a:cxnSpLocks/>
          </p:cNvCxnSpPr>
          <p:nvPr/>
        </p:nvCxnSpPr>
        <p:spPr>
          <a:xfrm>
            <a:off x="11312012" y="1455174"/>
            <a:ext cx="0" cy="53192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641FA4-193E-2D27-A193-D2348BA2A240}"/>
              </a:ext>
            </a:extLst>
          </p:cNvPr>
          <p:cNvCxnSpPr>
            <a:cxnSpLocks/>
          </p:cNvCxnSpPr>
          <p:nvPr/>
        </p:nvCxnSpPr>
        <p:spPr>
          <a:xfrm>
            <a:off x="973392" y="6754761"/>
            <a:ext cx="103386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B8FF77-8075-7E0B-9018-473EC7C9E821}"/>
              </a:ext>
            </a:extLst>
          </p:cNvPr>
          <p:cNvSpPr txBox="1">
            <a:spLocks/>
          </p:cNvSpPr>
          <p:nvPr/>
        </p:nvSpPr>
        <p:spPr>
          <a:xfrm>
            <a:off x="7154019" y="2698963"/>
            <a:ext cx="3490801" cy="53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High Start-Up Costs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6464784-9F1A-5441-94DA-AC747DD2B7F3}"/>
              </a:ext>
            </a:extLst>
          </p:cNvPr>
          <p:cNvSpPr txBox="1">
            <a:spLocks/>
          </p:cNvSpPr>
          <p:nvPr/>
        </p:nvSpPr>
        <p:spPr>
          <a:xfrm>
            <a:off x="1938007" y="2698963"/>
            <a:ext cx="3490801" cy="539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Balanced Outcomes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8BC7FE-007A-FB34-91B4-C92A7CBB624C}"/>
              </a:ext>
            </a:extLst>
          </p:cNvPr>
          <p:cNvSpPr txBox="1">
            <a:spLocks/>
          </p:cNvSpPr>
          <p:nvPr/>
        </p:nvSpPr>
        <p:spPr>
          <a:xfrm>
            <a:off x="1938007" y="3619830"/>
            <a:ext cx="3745036" cy="80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Higher profit than money line* or betting exchange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F522FA-E32E-CA68-522C-B33F71AC4AF1}"/>
              </a:ext>
            </a:extLst>
          </p:cNvPr>
          <p:cNvSpPr txBox="1">
            <a:spLocks/>
          </p:cNvSpPr>
          <p:nvPr/>
        </p:nvSpPr>
        <p:spPr>
          <a:xfrm>
            <a:off x="2017368" y="6276102"/>
            <a:ext cx="3745036" cy="4507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/>
              <a:t>*Under several assumptions regarding subjective profitability and rationality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3A6AAD7-0989-9B1D-9D76-8F7FEED6239A}"/>
              </a:ext>
            </a:extLst>
          </p:cNvPr>
          <p:cNvSpPr txBox="1">
            <a:spLocks/>
          </p:cNvSpPr>
          <p:nvPr/>
        </p:nvSpPr>
        <p:spPr>
          <a:xfrm>
            <a:off x="1938007" y="4726740"/>
            <a:ext cx="3745036" cy="1226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Potential to market as a way to demonstrate one’s intelligence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C442C-2267-4AA5-9492-3B68A0D993A7}"/>
              </a:ext>
            </a:extLst>
          </p:cNvPr>
          <p:cNvSpPr txBox="1">
            <a:spLocks/>
          </p:cNvSpPr>
          <p:nvPr/>
        </p:nvSpPr>
        <p:spPr>
          <a:xfrm>
            <a:off x="7026901" y="3586236"/>
            <a:ext cx="3745036" cy="80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Users lose ability to choose winning condition</a:t>
            </a:r>
          </a:p>
        </p:txBody>
      </p:sp>
    </p:spTree>
    <p:extLst>
      <p:ext uri="{BB962C8B-B14F-4D97-AF65-F5344CB8AC3E}">
        <p14:creationId xmlns:p14="http://schemas.microsoft.com/office/powerpoint/2010/main" val="19187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D452-48EB-F3DF-AECB-A27EC37C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F92C-215A-19E1-2909-10B23FCA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recommend a beta version with faux currency, with prizes given the most successful users at the end of testing. </a:t>
            </a:r>
          </a:p>
          <a:p>
            <a:r>
              <a:rPr lang="en-US" dirty="0"/>
              <a:t>Legalization required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306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Novel Peer to Peer Gambling System</vt:lpstr>
      <vt:lpstr>My Goals</vt:lpstr>
      <vt:lpstr>General Idea</vt:lpstr>
      <vt:lpstr>PowerPoint Presentation</vt:lpstr>
      <vt:lpstr>Comparison With Traditional Money Line</vt:lpstr>
      <vt:lpstr>Pros and Cons</vt:lpstr>
      <vt:lpstr>Potential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Wyngaard</dc:creator>
  <cp:lastModifiedBy>Jacob Wyngaard</cp:lastModifiedBy>
  <cp:revision>4</cp:revision>
  <dcterms:created xsi:type="dcterms:W3CDTF">2024-07-19T00:06:28Z</dcterms:created>
  <dcterms:modified xsi:type="dcterms:W3CDTF">2024-08-06T17:56:51Z</dcterms:modified>
</cp:coreProperties>
</file>