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60" r:id="rId5"/>
    <p:sldMasterId id="2147483678" r:id="rId6"/>
    <p:sldMasterId id="2147483680" r:id="rId7"/>
  </p:sldMasterIdLst>
  <p:notesMasterIdLst>
    <p:notesMasterId r:id="rId12"/>
  </p:notesMasterIdLst>
  <p:handoutMasterIdLst>
    <p:handoutMasterId r:id="rId13"/>
  </p:handoutMasterIdLst>
  <p:sldIdLst>
    <p:sldId id="259" r:id="rId8"/>
    <p:sldId id="258" r:id="rId9"/>
    <p:sldId id="260" r:id="rId10"/>
    <p:sldId id="257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pos="7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F1E"/>
    <a:srgbClr val="E4E6E6"/>
    <a:srgbClr val="CDD1D1"/>
    <a:srgbClr val="2F74A6"/>
    <a:srgbClr val="506667"/>
    <a:srgbClr val="F5F5F5"/>
    <a:srgbClr val="715C7F"/>
    <a:srgbClr val="479E42"/>
    <a:srgbClr val="C1CCC4"/>
    <a:srgbClr val="F0A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AE6C2-307F-4198-A5A1-5484D8E03501}" v="4" dt="2020-04-28T17:57:39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799" autoAdjust="0"/>
  </p:normalViewPr>
  <p:slideViewPr>
    <p:cSldViewPr>
      <p:cViewPr varScale="1">
        <p:scale>
          <a:sx n="72" d="100"/>
          <a:sy n="72" d="100"/>
        </p:scale>
        <p:origin x="576" y="84"/>
      </p:cViewPr>
      <p:guideLst>
        <p:guide orient="horz" pos="2160"/>
        <p:guide pos="192"/>
        <p:guide pos="74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1872" y="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93C7803-E0DE-4B6E-8B79-DCF1E690586D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096243E-80E4-49F8-9CED-C3C23CF4B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34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068B281-90BD-497A-9DAA-D370001F4619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96BC6F1-8C3E-4E1A-B231-C9793E7E3F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0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 -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21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2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92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2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20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2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17929"/>
            <a:ext cx="7972612" cy="6223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rgbClr val="464646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646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17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baseline="0">
          <a:solidFill>
            <a:srgbClr val="5474A6"/>
          </a:solidFill>
          <a:latin typeface="Verb Black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0E3E49-A83C-4F0E-BBB6-2613DB9CA255}"/>
              </a:ext>
            </a:extLst>
          </p:cNvPr>
          <p:cNvSpPr/>
          <p:nvPr userDrawn="1"/>
        </p:nvSpPr>
        <p:spPr>
          <a:xfrm>
            <a:off x="6196118" y="762000"/>
            <a:ext cx="5994738" cy="594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2469185-262B-4B72-A3FA-72C1792F4161}"/>
              </a:ext>
            </a:extLst>
          </p:cNvPr>
          <p:cNvSpPr/>
          <p:nvPr userDrawn="1"/>
        </p:nvSpPr>
        <p:spPr>
          <a:xfrm flipV="1">
            <a:off x="1036291" y="598182"/>
            <a:ext cx="259109" cy="87619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0" y="6694796"/>
            <a:ext cx="38608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Verb Light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8E99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1999–2019 GENESIS10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D17A314-E76D-4821-89B9-C25C1DD227CD}"/>
              </a:ext>
            </a:extLst>
          </p:cNvPr>
          <p:cNvSpPr txBox="1">
            <a:spLocks/>
          </p:cNvSpPr>
          <p:nvPr userDrawn="1"/>
        </p:nvSpPr>
        <p:spPr>
          <a:xfrm>
            <a:off x="8331200" y="6694796"/>
            <a:ext cx="38608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Verb Light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0" dirty="0">
                <a:solidFill>
                  <a:srgbClr val="8E99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 |  </a:t>
            </a:r>
            <a:r>
              <a:rPr lang="en-US" sz="800" b="1" dirty="0">
                <a:solidFill>
                  <a:srgbClr val="8E99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B78D06C5-795F-4E1D-BBEA-68F36D280B7C}" type="slidenum">
              <a:rPr lang="en-US" sz="800" b="1" smtClean="0">
                <a:solidFill>
                  <a:srgbClr val="8E99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 b="1" dirty="0">
              <a:solidFill>
                <a:srgbClr val="8E99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69CCDD-9F20-4A82-A24E-B95ACF764F83}"/>
              </a:ext>
            </a:extLst>
          </p:cNvPr>
          <p:cNvSpPr/>
          <p:nvPr userDrawn="1"/>
        </p:nvSpPr>
        <p:spPr>
          <a:xfrm>
            <a:off x="0" y="-3886"/>
            <a:ext cx="12192000" cy="612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5BD89D8-4C70-4AA9-8F02-EB960A8853FA}"/>
              </a:ext>
            </a:extLst>
          </p:cNvPr>
          <p:cNvSpPr/>
          <p:nvPr userDrawn="1"/>
        </p:nvSpPr>
        <p:spPr>
          <a:xfrm flipH="1">
            <a:off x="1144" y="-12615"/>
            <a:ext cx="1168628" cy="696634"/>
          </a:xfrm>
          <a:custGeom>
            <a:avLst/>
            <a:gdLst>
              <a:gd name="connsiteX0" fmla="*/ 1031021 w 1031021"/>
              <a:gd name="connsiteY0" fmla="*/ 0 h 1006794"/>
              <a:gd name="connsiteX1" fmla="*/ 990599 w 1031021"/>
              <a:gd name="connsiteY1" fmla="*/ 0 h 1006794"/>
              <a:gd name="connsiteX2" fmla="*/ 731600 w 1031021"/>
              <a:gd name="connsiteY2" fmla="*/ 0 h 1006794"/>
              <a:gd name="connsiteX3" fmla="*/ 731600 w 1031021"/>
              <a:gd name="connsiteY3" fmla="*/ 1972 h 1006794"/>
              <a:gd name="connsiteX4" fmla="*/ 435170 w 1031021"/>
              <a:gd name="connsiteY4" fmla="*/ 4229 h 1006794"/>
              <a:gd name="connsiteX5" fmla="*/ 0 w 1031021"/>
              <a:gd name="connsiteY5" fmla="*/ 1006794 h 1006794"/>
              <a:gd name="connsiteX6" fmla="*/ 731600 w 1031021"/>
              <a:gd name="connsiteY6" fmla="*/ 1006794 h 1006794"/>
              <a:gd name="connsiteX7" fmla="*/ 792479 w 1031021"/>
              <a:gd name="connsiteY7" fmla="*/ 1006794 h 1006794"/>
              <a:gd name="connsiteX8" fmla="*/ 1031021 w 1031021"/>
              <a:gd name="connsiteY8" fmla="*/ 1006794 h 100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021" h="1006794">
                <a:moveTo>
                  <a:pt x="1031021" y="0"/>
                </a:moveTo>
                <a:lnTo>
                  <a:pt x="990599" y="0"/>
                </a:lnTo>
                <a:lnTo>
                  <a:pt x="731600" y="0"/>
                </a:lnTo>
                <a:lnTo>
                  <a:pt x="731600" y="1972"/>
                </a:lnTo>
                <a:lnTo>
                  <a:pt x="435170" y="4229"/>
                </a:lnTo>
                <a:lnTo>
                  <a:pt x="0" y="1006794"/>
                </a:lnTo>
                <a:lnTo>
                  <a:pt x="731600" y="1006794"/>
                </a:lnTo>
                <a:lnTo>
                  <a:pt x="792479" y="1006794"/>
                </a:lnTo>
                <a:lnTo>
                  <a:pt x="1031021" y="1006794"/>
                </a:lnTo>
                <a:close/>
              </a:path>
            </a:pathLst>
          </a:custGeom>
          <a:solidFill>
            <a:srgbClr val="2F74A6"/>
          </a:solidFill>
          <a:ln>
            <a:noFill/>
          </a:ln>
          <a:effectLst>
            <a:outerShdw blurRad="63500" dist="381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 b="1" dirty="0">
              <a:solidFill>
                <a:schemeClr val="bg1"/>
              </a:solidFill>
              <a:latin typeface="Verb Semibold" panose="02000700030000020004" pitchFamily="50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26B443-F11B-447C-AD75-15123975EB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7764"/>
            <a:ext cx="1381167" cy="592996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0A5D45A-B289-40E4-9643-9527B14670AA}"/>
              </a:ext>
            </a:extLst>
          </p:cNvPr>
          <p:cNvSpPr/>
          <p:nvPr userDrawn="1"/>
        </p:nvSpPr>
        <p:spPr>
          <a:xfrm rot="5400000">
            <a:off x="6053328" y="3494497"/>
            <a:ext cx="612112" cy="328718"/>
          </a:xfrm>
          <a:prstGeom prst="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2469185-262B-4B72-A3FA-72C1792F4161}"/>
              </a:ext>
            </a:extLst>
          </p:cNvPr>
          <p:cNvSpPr/>
          <p:nvPr userDrawn="1"/>
        </p:nvSpPr>
        <p:spPr>
          <a:xfrm flipV="1">
            <a:off x="1036291" y="598182"/>
            <a:ext cx="259109" cy="87619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0" y="6694796"/>
            <a:ext cx="38608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Verb Light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8E99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1999–2019 GENESIS10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D17A314-E76D-4821-89B9-C25C1DD227CD}"/>
              </a:ext>
            </a:extLst>
          </p:cNvPr>
          <p:cNvSpPr txBox="1">
            <a:spLocks/>
          </p:cNvSpPr>
          <p:nvPr userDrawn="1"/>
        </p:nvSpPr>
        <p:spPr>
          <a:xfrm>
            <a:off x="8331200" y="6694796"/>
            <a:ext cx="38608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Verb Light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0" dirty="0">
                <a:solidFill>
                  <a:srgbClr val="8E99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 |  </a:t>
            </a:r>
            <a:r>
              <a:rPr lang="en-US" sz="800" b="1" dirty="0">
                <a:solidFill>
                  <a:srgbClr val="8E99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B78D06C5-795F-4E1D-BBEA-68F36D280B7C}" type="slidenum">
              <a:rPr lang="en-US" sz="800" b="1" smtClean="0">
                <a:solidFill>
                  <a:srgbClr val="8E99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 b="1" dirty="0">
              <a:solidFill>
                <a:srgbClr val="8E99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69CCDD-9F20-4A82-A24E-B95ACF764F83}"/>
              </a:ext>
            </a:extLst>
          </p:cNvPr>
          <p:cNvSpPr/>
          <p:nvPr userDrawn="1"/>
        </p:nvSpPr>
        <p:spPr>
          <a:xfrm>
            <a:off x="0" y="-3886"/>
            <a:ext cx="12192000" cy="612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5BD89D8-4C70-4AA9-8F02-EB960A8853FA}"/>
              </a:ext>
            </a:extLst>
          </p:cNvPr>
          <p:cNvSpPr/>
          <p:nvPr userDrawn="1"/>
        </p:nvSpPr>
        <p:spPr>
          <a:xfrm flipH="1">
            <a:off x="1144" y="-12615"/>
            <a:ext cx="1168628" cy="696634"/>
          </a:xfrm>
          <a:custGeom>
            <a:avLst/>
            <a:gdLst>
              <a:gd name="connsiteX0" fmla="*/ 1031021 w 1031021"/>
              <a:gd name="connsiteY0" fmla="*/ 0 h 1006794"/>
              <a:gd name="connsiteX1" fmla="*/ 990599 w 1031021"/>
              <a:gd name="connsiteY1" fmla="*/ 0 h 1006794"/>
              <a:gd name="connsiteX2" fmla="*/ 731600 w 1031021"/>
              <a:gd name="connsiteY2" fmla="*/ 0 h 1006794"/>
              <a:gd name="connsiteX3" fmla="*/ 731600 w 1031021"/>
              <a:gd name="connsiteY3" fmla="*/ 1972 h 1006794"/>
              <a:gd name="connsiteX4" fmla="*/ 435170 w 1031021"/>
              <a:gd name="connsiteY4" fmla="*/ 4229 h 1006794"/>
              <a:gd name="connsiteX5" fmla="*/ 0 w 1031021"/>
              <a:gd name="connsiteY5" fmla="*/ 1006794 h 1006794"/>
              <a:gd name="connsiteX6" fmla="*/ 731600 w 1031021"/>
              <a:gd name="connsiteY6" fmla="*/ 1006794 h 1006794"/>
              <a:gd name="connsiteX7" fmla="*/ 792479 w 1031021"/>
              <a:gd name="connsiteY7" fmla="*/ 1006794 h 1006794"/>
              <a:gd name="connsiteX8" fmla="*/ 1031021 w 1031021"/>
              <a:gd name="connsiteY8" fmla="*/ 1006794 h 100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021" h="1006794">
                <a:moveTo>
                  <a:pt x="1031021" y="0"/>
                </a:moveTo>
                <a:lnTo>
                  <a:pt x="990599" y="0"/>
                </a:lnTo>
                <a:lnTo>
                  <a:pt x="731600" y="0"/>
                </a:lnTo>
                <a:lnTo>
                  <a:pt x="731600" y="1972"/>
                </a:lnTo>
                <a:lnTo>
                  <a:pt x="435170" y="4229"/>
                </a:lnTo>
                <a:lnTo>
                  <a:pt x="0" y="1006794"/>
                </a:lnTo>
                <a:lnTo>
                  <a:pt x="731600" y="1006794"/>
                </a:lnTo>
                <a:lnTo>
                  <a:pt x="792479" y="1006794"/>
                </a:lnTo>
                <a:lnTo>
                  <a:pt x="1031021" y="1006794"/>
                </a:lnTo>
                <a:close/>
              </a:path>
            </a:pathLst>
          </a:custGeom>
          <a:solidFill>
            <a:srgbClr val="2F74A6"/>
          </a:solidFill>
          <a:ln>
            <a:noFill/>
          </a:ln>
          <a:effectLst>
            <a:outerShdw blurRad="63500" dist="381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 b="1" dirty="0">
              <a:solidFill>
                <a:schemeClr val="bg1"/>
              </a:solidFill>
              <a:latin typeface="Verb Semibold" panose="02000700030000020004" pitchFamily="50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26B443-F11B-447C-AD75-15123975EB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7764"/>
            <a:ext cx="1381167" cy="592996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C871A7-2B2A-4013-A1E0-C705C2433D40}"/>
              </a:ext>
            </a:extLst>
          </p:cNvPr>
          <p:cNvSpPr/>
          <p:nvPr userDrawn="1"/>
        </p:nvSpPr>
        <p:spPr>
          <a:xfrm rot="5400000">
            <a:off x="6334125" y="5524500"/>
            <a:ext cx="228600" cy="152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8197" y="6719248"/>
            <a:ext cx="12210197" cy="152400"/>
          </a:xfrm>
          <a:prstGeom prst="rect">
            <a:avLst/>
          </a:prstGeom>
          <a:solidFill>
            <a:srgbClr val="2F7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0" y="6694796"/>
            <a:ext cx="38608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Verb Light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cs typeface="Arial"/>
              </a:rPr>
              <a:t>COPYRIGHT © 1999–2020 GENESIS10</a:t>
            </a:r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19985" y="6713846"/>
            <a:ext cx="28448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 smtClean="0">
                <a:solidFill>
                  <a:srgbClr val="FFFFFF"/>
                </a:solidFill>
                <a:latin typeface="Verb Light" pitchFamily="50" charset="0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>
                <a:latin typeface="+mn-lt"/>
                <a:cs typeface="Arial" panose="020B0604020202020204" pitchFamily="34" charset="0"/>
              </a:rPr>
              <a:t>PAGE </a:t>
            </a:r>
            <a:fld id="{BC8E7B01-FA2C-4A6F-8A25-F7889144CB2A}" type="slidenum">
              <a:rPr lang="en-US" sz="800" smtClean="0">
                <a:latin typeface="+mn-lt"/>
                <a:cs typeface="Arial" panose="020B0604020202020204" pitchFamily="34" charset="0"/>
              </a:rPr>
              <a:pPr/>
              <a:t>‹#›</a:t>
            </a:fld>
            <a:endParaRPr lang="en-US" sz="80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04C187-1565-4F61-9EA6-6FFA095CA3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452" y="124279"/>
            <a:ext cx="1328048" cy="570190"/>
          </a:xfrm>
          <a:prstGeom prst="rect">
            <a:avLst/>
          </a:prstGeom>
        </p:spPr>
      </p:pic>
      <p:sp>
        <p:nvSpPr>
          <p:cNvPr id="12" name="Rectangle 22">
            <a:extLst>
              <a:ext uri="{FF2B5EF4-FFF2-40B4-BE49-F238E27FC236}">
                <a16:creationId xmlns:a16="http://schemas.microsoft.com/office/drawing/2014/main" id="{DD392315-8FF7-4097-9EEC-627375115CCD}"/>
              </a:ext>
            </a:extLst>
          </p:cNvPr>
          <p:cNvSpPr/>
          <p:nvPr userDrawn="1"/>
        </p:nvSpPr>
        <p:spPr>
          <a:xfrm>
            <a:off x="-12364" y="-4191"/>
            <a:ext cx="8927761" cy="668213"/>
          </a:xfrm>
          <a:custGeom>
            <a:avLst/>
            <a:gdLst>
              <a:gd name="connsiteX0" fmla="*/ 0 w 7696200"/>
              <a:gd name="connsiteY0" fmla="*/ 0 h 3429000"/>
              <a:gd name="connsiteX1" fmla="*/ 7696200 w 7696200"/>
              <a:gd name="connsiteY1" fmla="*/ 0 h 3429000"/>
              <a:gd name="connsiteX2" fmla="*/ 7696200 w 7696200"/>
              <a:gd name="connsiteY2" fmla="*/ 3429000 h 3429000"/>
              <a:gd name="connsiteX3" fmla="*/ 0 w 7696200"/>
              <a:gd name="connsiteY3" fmla="*/ 3429000 h 3429000"/>
              <a:gd name="connsiteX4" fmla="*/ 0 w 7696200"/>
              <a:gd name="connsiteY4" fmla="*/ 0 h 3429000"/>
              <a:gd name="connsiteX0" fmla="*/ 0 w 7696200"/>
              <a:gd name="connsiteY0" fmla="*/ 0 h 3429000"/>
              <a:gd name="connsiteX1" fmla="*/ 7696200 w 7696200"/>
              <a:gd name="connsiteY1" fmla="*/ 0 h 3429000"/>
              <a:gd name="connsiteX2" fmla="*/ 4972879 w 7696200"/>
              <a:gd name="connsiteY2" fmla="*/ 3429000 h 3429000"/>
              <a:gd name="connsiteX3" fmla="*/ 0 w 7696200"/>
              <a:gd name="connsiteY3" fmla="*/ 3429000 h 3429000"/>
              <a:gd name="connsiteX4" fmla="*/ 0 w 7696200"/>
              <a:gd name="connsiteY4" fmla="*/ 0 h 3429000"/>
              <a:gd name="connsiteX0" fmla="*/ 1085569 w 7696200"/>
              <a:gd name="connsiteY0" fmla="*/ 0 h 3429000"/>
              <a:gd name="connsiteX1" fmla="*/ 7696200 w 7696200"/>
              <a:gd name="connsiteY1" fmla="*/ 0 h 3429000"/>
              <a:gd name="connsiteX2" fmla="*/ 4972879 w 7696200"/>
              <a:gd name="connsiteY2" fmla="*/ 3429000 h 3429000"/>
              <a:gd name="connsiteX3" fmla="*/ 0 w 7696200"/>
              <a:gd name="connsiteY3" fmla="*/ 3429000 h 3429000"/>
              <a:gd name="connsiteX4" fmla="*/ 1085569 w 7696200"/>
              <a:gd name="connsiteY4" fmla="*/ 0 h 3429000"/>
              <a:gd name="connsiteX0" fmla="*/ 0 w 6610631"/>
              <a:gd name="connsiteY0" fmla="*/ 0 h 3437101"/>
              <a:gd name="connsiteX1" fmla="*/ 6610631 w 6610631"/>
              <a:gd name="connsiteY1" fmla="*/ 0 h 3437101"/>
              <a:gd name="connsiteX2" fmla="*/ 3887310 w 6610631"/>
              <a:gd name="connsiteY2" fmla="*/ 3429000 h 3437101"/>
              <a:gd name="connsiteX3" fmla="*/ 89114 w 6610631"/>
              <a:gd name="connsiteY3" fmla="*/ 3437101 h 3437101"/>
              <a:gd name="connsiteX4" fmla="*/ 0 w 6610631"/>
              <a:gd name="connsiteY4" fmla="*/ 0 h 3437101"/>
              <a:gd name="connsiteX0" fmla="*/ 0 w 6529618"/>
              <a:gd name="connsiteY0" fmla="*/ 0 h 3437101"/>
              <a:gd name="connsiteX1" fmla="*/ 6529618 w 6529618"/>
              <a:gd name="connsiteY1" fmla="*/ 0 h 3437101"/>
              <a:gd name="connsiteX2" fmla="*/ 3806297 w 6529618"/>
              <a:gd name="connsiteY2" fmla="*/ 3429000 h 3437101"/>
              <a:gd name="connsiteX3" fmla="*/ 8101 w 6529618"/>
              <a:gd name="connsiteY3" fmla="*/ 3437101 h 3437101"/>
              <a:gd name="connsiteX4" fmla="*/ 0 w 6529618"/>
              <a:gd name="connsiteY4" fmla="*/ 0 h 3437101"/>
              <a:gd name="connsiteX0" fmla="*/ 1355 w 6530973"/>
              <a:gd name="connsiteY0" fmla="*/ 0 h 3429000"/>
              <a:gd name="connsiteX1" fmla="*/ 6530973 w 6530973"/>
              <a:gd name="connsiteY1" fmla="*/ 0 h 3429000"/>
              <a:gd name="connsiteX2" fmla="*/ 3807652 w 6530973"/>
              <a:gd name="connsiteY2" fmla="*/ 3429000 h 3429000"/>
              <a:gd name="connsiteX3" fmla="*/ 712 w 6530973"/>
              <a:gd name="connsiteY3" fmla="*/ 3412890 h 3429000"/>
              <a:gd name="connsiteX4" fmla="*/ 1355 w 6530973"/>
              <a:gd name="connsiteY4" fmla="*/ 0 h 3429000"/>
              <a:gd name="connsiteX0" fmla="*/ 1355 w 6639382"/>
              <a:gd name="connsiteY0" fmla="*/ 0 h 3429000"/>
              <a:gd name="connsiteX1" fmla="*/ 6639382 w 6639382"/>
              <a:gd name="connsiteY1" fmla="*/ 32284 h 3429000"/>
              <a:gd name="connsiteX2" fmla="*/ 3807652 w 6639382"/>
              <a:gd name="connsiteY2" fmla="*/ 3429000 h 3429000"/>
              <a:gd name="connsiteX3" fmla="*/ 712 w 6639382"/>
              <a:gd name="connsiteY3" fmla="*/ 3412890 h 3429000"/>
              <a:gd name="connsiteX4" fmla="*/ 1355 w 6639382"/>
              <a:gd name="connsiteY4" fmla="*/ 0 h 3429000"/>
              <a:gd name="connsiteX0" fmla="*/ 1355 w 6639382"/>
              <a:gd name="connsiteY0" fmla="*/ 0 h 3412890"/>
              <a:gd name="connsiteX1" fmla="*/ 6639382 w 6639382"/>
              <a:gd name="connsiteY1" fmla="*/ 32284 h 3412890"/>
              <a:gd name="connsiteX2" fmla="*/ 6351769 w 6639382"/>
              <a:gd name="connsiteY2" fmla="*/ 3404786 h 3412890"/>
              <a:gd name="connsiteX3" fmla="*/ 712 w 6639382"/>
              <a:gd name="connsiteY3" fmla="*/ 3412890 h 3412890"/>
              <a:gd name="connsiteX4" fmla="*/ 1355 w 6639382"/>
              <a:gd name="connsiteY4" fmla="*/ 0 h 3412890"/>
              <a:gd name="connsiteX0" fmla="*/ 1355 w 6639382"/>
              <a:gd name="connsiteY0" fmla="*/ 0 h 3412890"/>
              <a:gd name="connsiteX1" fmla="*/ 6639382 w 6639382"/>
              <a:gd name="connsiteY1" fmla="*/ 32284 h 3412890"/>
              <a:gd name="connsiteX2" fmla="*/ 6395482 w 6639382"/>
              <a:gd name="connsiteY2" fmla="*/ 3404786 h 3412890"/>
              <a:gd name="connsiteX3" fmla="*/ 712 w 6639382"/>
              <a:gd name="connsiteY3" fmla="*/ 3412890 h 3412890"/>
              <a:gd name="connsiteX4" fmla="*/ 1355 w 6639382"/>
              <a:gd name="connsiteY4" fmla="*/ 0 h 3412890"/>
              <a:gd name="connsiteX0" fmla="*/ 1355 w 6639382"/>
              <a:gd name="connsiteY0" fmla="*/ 0 h 3412890"/>
              <a:gd name="connsiteX1" fmla="*/ 6639382 w 6639382"/>
              <a:gd name="connsiteY1" fmla="*/ 32284 h 3412890"/>
              <a:gd name="connsiteX2" fmla="*/ 6058015 w 6639382"/>
              <a:gd name="connsiteY2" fmla="*/ 3412856 h 3412890"/>
              <a:gd name="connsiteX3" fmla="*/ 712 w 6639382"/>
              <a:gd name="connsiteY3" fmla="*/ 3412890 h 3412890"/>
              <a:gd name="connsiteX4" fmla="*/ 1355 w 6639382"/>
              <a:gd name="connsiteY4" fmla="*/ 0 h 3412890"/>
              <a:gd name="connsiteX0" fmla="*/ 0 w 8585835"/>
              <a:gd name="connsiteY0" fmla="*/ 0 h 3387914"/>
              <a:gd name="connsiteX1" fmla="*/ 8585835 w 8585835"/>
              <a:gd name="connsiteY1" fmla="*/ 7308 h 3387914"/>
              <a:gd name="connsiteX2" fmla="*/ 8004468 w 8585835"/>
              <a:gd name="connsiteY2" fmla="*/ 3387880 h 3387914"/>
              <a:gd name="connsiteX3" fmla="*/ 1947165 w 8585835"/>
              <a:gd name="connsiteY3" fmla="*/ 3387914 h 3387914"/>
              <a:gd name="connsiteX4" fmla="*/ 0 w 8585835"/>
              <a:gd name="connsiteY4" fmla="*/ 0 h 3387914"/>
              <a:gd name="connsiteX0" fmla="*/ 6467 w 8592302"/>
              <a:gd name="connsiteY0" fmla="*/ 0 h 3412890"/>
              <a:gd name="connsiteX1" fmla="*/ 8592302 w 8592302"/>
              <a:gd name="connsiteY1" fmla="*/ 7308 h 3412890"/>
              <a:gd name="connsiteX2" fmla="*/ 8010935 w 8592302"/>
              <a:gd name="connsiteY2" fmla="*/ 3387880 h 3412890"/>
              <a:gd name="connsiteX3" fmla="*/ 414 w 8592302"/>
              <a:gd name="connsiteY3" fmla="*/ 3412890 h 3412890"/>
              <a:gd name="connsiteX4" fmla="*/ 6467 w 8592302"/>
              <a:gd name="connsiteY4" fmla="*/ 0 h 341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2302" h="3412890">
                <a:moveTo>
                  <a:pt x="6467" y="0"/>
                </a:moveTo>
                <a:lnTo>
                  <a:pt x="8592302" y="7308"/>
                </a:lnTo>
                <a:lnTo>
                  <a:pt x="8010935" y="3387880"/>
                </a:lnTo>
                <a:lnTo>
                  <a:pt x="414" y="3412890"/>
                </a:lnTo>
                <a:cubicBezTo>
                  <a:pt x="-2286" y="2267190"/>
                  <a:pt x="9167" y="1145700"/>
                  <a:pt x="646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101600" dist="254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36621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F932BA-C1CE-4446-ADF9-12432C0115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Jacob Curley – About 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E4DE8-2573-42DF-8CA6-228AC1126E85}"/>
              </a:ext>
            </a:extLst>
          </p:cNvPr>
          <p:cNvSpPr txBox="1"/>
          <p:nvPr/>
        </p:nvSpPr>
        <p:spPr>
          <a:xfrm>
            <a:off x="304800" y="12954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97031-0E23-4378-968C-F77985ADD811}"/>
              </a:ext>
            </a:extLst>
          </p:cNvPr>
          <p:cNvSpPr txBox="1"/>
          <p:nvPr/>
        </p:nvSpPr>
        <p:spPr>
          <a:xfrm>
            <a:off x="304800" y="1295400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-Originally from Iowa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08AAA-9091-4536-B36C-EA5134265BC8}"/>
              </a:ext>
            </a:extLst>
          </p:cNvPr>
          <p:cNvSpPr txBox="1"/>
          <p:nvPr/>
        </p:nvSpPr>
        <p:spPr>
          <a:xfrm>
            <a:off x="304800" y="2113002"/>
            <a:ext cx="1158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Education</a:t>
            </a:r>
          </a:p>
          <a:p>
            <a:r>
              <a:rPr lang="en-US" dirty="0"/>
              <a:t>	-University of Northern Iowa</a:t>
            </a:r>
          </a:p>
          <a:p>
            <a:r>
              <a:rPr lang="en-US" dirty="0"/>
              <a:t>	-Technology Management Bachelors 2017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6508F-E6D4-48D2-8CDB-B3BF6C9284F0}"/>
              </a:ext>
            </a:extLst>
          </p:cNvPr>
          <p:cNvSpPr txBox="1"/>
          <p:nvPr/>
        </p:nvSpPr>
        <p:spPr>
          <a:xfrm>
            <a:off x="288235" y="3429000"/>
            <a:ext cx="1158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Career</a:t>
            </a:r>
          </a:p>
          <a:p>
            <a:r>
              <a:rPr lang="en-US" dirty="0"/>
              <a:t>	-Worked in the heat treat industry for over 7 years</a:t>
            </a:r>
          </a:p>
          <a:p>
            <a:r>
              <a:rPr lang="en-US" dirty="0"/>
              <a:t>	-Production supervisor for over 2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E396C-9FCA-412B-A825-788684815598}"/>
              </a:ext>
            </a:extLst>
          </p:cNvPr>
          <p:cNvSpPr txBox="1"/>
          <p:nvPr/>
        </p:nvSpPr>
        <p:spPr>
          <a:xfrm>
            <a:off x="304800" y="4724400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-Joined Genesis10 and the dev10 program in February</a:t>
            </a:r>
          </a:p>
        </p:txBody>
      </p:sp>
    </p:spTree>
    <p:extLst>
      <p:ext uri="{BB962C8B-B14F-4D97-AF65-F5344CB8AC3E}">
        <p14:creationId xmlns:p14="http://schemas.microsoft.com/office/powerpoint/2010/main" val="30021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8D988-BC63-4D40-B0A8-DCC20190633D}"/>
              </a:ext>
            </a:extLst>
          </p:cNvPr>
          <p:cNvSpPr txBox="1"/>
          <p:nvPr/>
        </p:nvSpPr>
        <p:spPr>
          <a:xfrm>
            <a:off x="311426" y="1644850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-Prior to dev10 training I had very little programming experience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F1AA5-4E2B-459D-9D45-C64629251A2C}"/>
              </a:ext>
            </a:extLst>
          </p:cNvPr>
          <p:cNvSpPr txBox="1"/>
          <p:nvPr/>
        </p:nvSpPr>
        <p:spPr>
          <a:xfrm>
            <a:off x="304800" y="963250"/>
            <a:ext cx="1158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the career change?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19401-48D7-4AAF-87E9-4436461598BF}"/>
              </a:ext>
            </a:extLst>
          </p:cNvPr>
          <p:cNvSpPr txBox="1"/>
          <p:nvPr/>
        </p:nvSpPr>
        <p:spPr>
          <a:xfrm>
            <a:off x="304800" y="2772728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-Favorite college class was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54A3B-F70B-4CE1-A2BE-43F02ACE3EF4}"/>
              </a:ext>
            </a:extLst>
          </p:cNvPr>
          <p:cNvSpPr txBox="1"/>
          <p:nvPr/>
        </p:nvSpPr>
        <p:spPr>
          <a:xfrm>
            <a:off x="311426" y="4085272"/>
            <a:ext cx="1158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Why I enjoyed it</a:t>
            </a:r>
          </a:p>
          <a:p>
            <a:r>
              <a:rPr lang="en-US" dirty="0"/>
              <a:t>	- Problem solving</a:t>
            </a:r>
          </a:p>
          <a:p>
            <a:r>
              <a:rPr lang="en-US" dirty="0"/>
              <a:t>	- Constantly evolving field</a:t>
            </a:r>
          </a:p>
          <a:p>
            <a:r>
              <a:rPr lang="en-US" dirty="0"/>
              <a:t>	- Technology I use everyday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3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B627B3-119B-4351-861E-7D6FF758E169}"/>
              </a:ext>
            </a:extLst>
          </p:cNvPr>
          <p:cNvSpPr txBox="1"/>
          <p:nvPr/>
        </p:nvSpPr>
        <p:spPr>
          <a:xfrm>
            <a:off x="304800" y="1143000"/>
            <a:ext cx="1158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Capstone Project – </a:t>
            </a:r>
            <a:r>
              <a:rPr lang="en-US" sz="2000" b="1" dirty="0" err="1"/>
              <a:t>FindMyMovie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14A8E-CE74-408A-ADDF-B8ABEC76A8C0}"/>
              </a:ext>
            </a:extLst>
          </p:cNvPr>
          <p:cNvSpPr txBox="1"/>
          <p:nvPr/>
        </p:nvSpPr>
        <p:spPr>
          <a:xfrm>
            <a:off x="278296" y="1681442"/>
            <a:ext cx="1158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Overview</a:t>
            </a:r>
          </a:p>
          <a:p>
            <a:r>
              <a:rPr lang="en-US" dirty="0"/>
              <a:t>	-Movie tracking application that allows users to search a third party database for movie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1841B-1DF5-4A64-A0F0-A0F96370E47C}"/>
              </a:ext>
            </a:extLst>
          </p:cNvPr>
          <p:cNvSpPr txBox="1"/>
          <p:nvPr/>
        </p:nvSpPr>
        <p:spPr>
          <a:xfrm>
            <a:off x="291548" y="2301269"/>
            <a:ext cx="11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-Users can create custom lists to add movies 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775D6-D244-4CC3-91EF-CE3875A9C8B0}"/>
              </a:ext>
            </a:extLst>
          </p:cNvPr>
          <p:cNvSpPr txBox="1"/>
          <p:nvPr/>
        </p:nvSpPr>
        <p:spPr>
          <a:xfrm>
            <a:off x="304800" y="2670601"/>
            <a:ext cx="1155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	-Users can rate each movie they add to a list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0B1E7-87BE-456E-98E8-9FBA1C347A8A}"/>
              </a:ext>
            </a:extLst>
          </p:cNvPr>
          <p:cNvSpPr txBox="1"/>
          <p:nvPr/>
        </p:nvSpPr>
        <p:spPr>
          <a:xfrm>
            <a:off x="331304" y="3039933"/>
            <a:ext cx="1152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-Create, update, and delete movies and lists at any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B64AA-3720-4459-9101-7C961F806767}"/>
              </a:ext>
            </a:extLst>
          </p:cNvPr>
          <p:cNvSpPr txBox="1"/>
          <p:nvPr/>
        </p:nvSpPr>
        <p:spPr>
          <a:xfrm>
            <a:off x="304800" y="3403456"/>
            <a:ext cx="1158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-Data visualization using Chart.js to give the user information on preferences</a:t>
            </a:r>
          </a:p>
          <a:p>
            <a:r>
              <a:rPr lang="en-US" dirty="0"/>
              <a:t>		-Example:  Top 30 Most Viewed Actors/Actresses</a:t>
            </a:r>
          </a:p>
        </p:txBody>
      </p:sp>
    </p:spTree>
    <p:extLst>
      <p:ext uri="{BB962C8B-B14F-4D97-AF65-F5344CB8AC3E}">
        <p14:creationId xmlns:p14="http://schemas.microsoft.com/office/powerpoint/2010/main" val="274303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BFD6A-C6D1-416E-9DA2-6948E2AC281E}"/>
              </a:ext>
            </a:extLst>
          </p:cNvPr>
          <p:cNvSpPr txBox="1"/>
          <p:nvPr/>
        </p:nvSpPr>
        <p:spPr>
          <a:xfrm>
            <a:off x="304800" y="10668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Front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F184A-C87C-4E09-91D1-86A16C1D82BE}"/>
              </a:ext>
            </a:extLst>
          </p:cNvPr>
          <p:cNvSpPr txBox="1"/>
          <p:nvPr/>
        </p:nvSpPr>
        <p:spPr>
          <a:xfrm>
            <a:off x="6248400" y="106680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Back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5F48C-B7AD-46AF-B2F9-D5CB80EB454E}"/>
              </a:ext>
            </a:extLst>
          </p:cNvPr>
          <p:cNvSpPr txBox="1"/>
          <p:nvPr/>
        </p:nvSpPr>
        <p:spPr>
          <a:xfrm>
            <a:off x="304800" y="175260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page design</a:t>
            </a:r>
          </a:p>
          <a:p>
            <a:r>
              <a:rPr lang="en-US" dirty="0"/>
              <a:t>	-HTML</a:t>
            </a:r>
          </a:p>
          <a:p>
            <a:r>
              <a:rPr lang="en-US" dirty="0"/>
              <a:t>	-Bootstrap</a:t>
            </a:r>
          </a:p>
          <a:p>
            <a:r>
              <a:rPr lang="en-US" dirty="0"/>
              <a:t>	-CSS</a:t>
            </a:r>
          </a:p>
          <a:p>
            <a:r>
              <a:rPr lang="en-US" dirty="0"/>
              <a:t>	-JavaScript and jQuery</a:t>
            </a:r>
          </a:p>
          <a:p>
            <a:r>
              <a:rPr lang="en-US" dirty="0"/>
              <a:t>	-AJAX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4A576-0E64-41D2-A8A7-8D93375D84F5}"/>
              </a:ext>
            </a:extLst>
          </p:cNvPr>
          <p:cNvSpPr txBox="1"/>
          <p:nvPr/>
        </p:nvSpPr>
        <p:spPr>
          <a:xfrm>
            <a:off x="304800" y="38100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visualization</a:t>
            </a:r>
          </a:p>
          <a:p>
            <a:r>
              <a:rPr lang="en-US" dirty="0"/>
              <a:t>	-Chart.js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9950C-243F-4961-B893-8743941135BF}"/>
              </a:ext>
            </a:extLst>
          </p:cNvPr>
          <p:cNvSpPr txBox="1"/>
          <p:nvPr/>
        </p:nvSpPr>
        <p:spPr>
          <a:xfrm>
            <a:off x="6248400" y="1729409"/>
            <a:ext cx="563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Java REST web service</a:t>
            </a:r>
          </a:p>
          <a:p>
            <a:r>
              <a:rPr lang="en-US" dirty="0">
                <a:solidFill>
                  <a:schemeClr val="bg1"/>
                </a:solidFill>
              </a:rPr>
              <a:t>	-Spring Dependency Injection</a:t>
            </a:r>
          </a:p>
          <a:p>
            <a:r>
              <a:rPr lang="en-US" dirty="0">
                <a:solidFill>
                  <a:schemeClr val="bg1"/>
                </a:solidFill>
              </a:rPr>
              <a:t>	-Spring Boot</a:t>
            </a:r>
          </a:p>
          <a:p>
            <a:r>
              <a:rPr lang="en-US" dirty="0">
                <a:solidFill>
                  <a:schemeClr val="bg1"/>
                </a:solidFill>
              </a:rPr>
              <a:t>	-JUnit testing</a:t>
            </a:r>
          </a:p>
          <a:p>
            <a:r>
              <a:rPr lang="en-US" dirty="0">
                <a:solidFill>
                  <a:schemeClr val="bg1"/>
                </a:solidFill>
              </a:rPr>
              <a:t>	-Java based password encryption</a:t>
            </a:r>
          </a:p>
          <a:p>
            <a:r>
              <a:rPr lang="en-US" dirty="0">
                <a:solidFill>
                  <a:schemeClr val="bg1"/>
                </a:solidFill>
              </a:rPr>
              <a:t>	-</a:t>
            </a:r>
            <a:r>
              <a:rPr lang="en-US" dirty="0" err="1">
                <a:solidFill>
                  <a:schemeClr val="bg1"/>
                </a:solidFill>
              </a:rPr>
              <a:t>JDBCTemplate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-MySQL database</a:t>
            </a:r>
          </a:p>
        </p:txBody>
      </p:sp>
    </p:spTree>
    <p:extLst>
      <p:ext uri="{BB962C8B-B14F-4D97-AF65-F5344CB8AC3E}">
        <p14:creationId xmlns:p14="http://schemas.microsoft.com/office/powerpoint/2010/main" val="345620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Coverpage - Template 1">
  <a:themeElements>
    <a:clrScheme name="Genesis10 Colors">
      <a:dk1>
        <a:srgbClr val="526468"/>
      </a:dk1>
      <a:lt1>
        <a:srgbClr val="FFFFFF"/>
      </a:lt1>
      <a:dk2>
        <a:srgbClr val="2D3C3E"/>
      </a:dk2>
      <a:lt2>
        <a:srgbClr val="E5E6E6"/>
      </a:lt2>
      <a:accent1>
        <a:srgbClr val="E36F1E"/>
      </a:accent1>
      <a:accent2>
        <a:srgbClr val="2F74A6"/>
      </a:accent2>
      <a:accent3>
        <a:srgbClr val="00BCE4"/>
      </a:accent3>
      <a:accent4>
        <a:srgbClr val="FBAA29"/>
      </a:accent4>
      <a:accent5>
        <a:srgbClr val="BE1E2D"/>
      </a:accent5>
      <a:accent6>
        <a:srgbClr val="479E42"/>
      </a:accent6>
      <a:hlink>
        <a:srgbClr val="E36F1E"/>
      </a:hlink>
      <a:folHlink>
        <a:srgbClr val="E36F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nesis10 - Template 2">
  <a:themeElements>
    <a:clrScheme name="Genesis10 Colors">
      <a:dk1>
        <a:srgbClr val="526468"/>
      </a:dk1>
      <a:lt1>
        <a:srgbClr val="FFFFFF"/>
      </a:lt1>
      <a:dk2>
        <a:srgbClr val="2D3C3E"/>
      </a:dk2>
      <a:lt2>
        <a:srgbClr val="E5E6E6"/>
      </a:lt2>
      <a:accent1>
        <a:srgbClr val="E36F1E"/>
      </a:accent1>
      <a:accent2>
        <a:srgbClr val="2F74A6"/>
      </a:accent2>
      <a:accent3>
        <a:srgbClr val="00BCE4"/>
      </a:accent3>
      <a:accent4>
        <a:srgbClr val="FBAA29"/>
      </a:accent4>
      <a:accent5>
        <a:srgbClr val="BE1E2D"/>
      </a:accent5>
      <a:accent6>
        <a:srgbClr val="479E42"/>
      </a:accent6>
      <a:hlink>
        <a:srgbClr val="E36F1E"/>
      </a:hlink>
      <a:folHlink>
        <a:srgbClr val="E36F1E"/>
      </a:folHlink>
    </a:clrScheme>
    <a:fontScheme name="Genesis10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Genesis10 - Template 2">
  <a:themeElements>
    <a:clrScheme name="Genesis10 Colors">
      <a:dk1>
        <a:srgbClr val="526468"/>
      </a:dk1>
      <a:lt1>
        <a:srgbClr val="FFFFFF"/>
      </a:lt1>
      <a:dk2>
        <a:srgbClr val="2D3C3E"/>
      </a:dk2>
      <a:lt2>
        <a:srgbClr val="E5E6E6"/>
      </a:lt2>
      <a:accent1>
        <a:srgbClr val="E36F1E"/>
      </a:accent1>
      <a:accent2>
        <a:srgbClr val="2F74A6"/>
      </a:accent2>
      <a:accent3>
        <a:srgbClr val="00BCE4"/>
      </a:accent3>
      <a:accent4>
        <a:srgbClr val="FBAA29"/>
      </a:accent4>
      <a:accent5>
        <a:srgbClr val="BE1E2D"/>
      </a:accent5>
      <a:accent6>
        <a:srgbClr val="479E42"/>
      </a:accent6>
      <a:hlink>
        <a:srgbClr val="E36F1E"/>
      </a:hlink>
      <a:folHlink>
        <a:srgbClr val="E36F1E"/>
      </a:folHlink>
    </a:clrScheme>
    <a:fontScheme name="Genesis10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Genesis10 - Template 2">
  <a:themeElements>
    <a:clrScheme name="Genesis10">
      <a:dk1>
        <a:srgbClr val="2D3C3E"/>
      </a:dk1>
      <a:lt1>
        <a:sysClr val="window" lastClr="FFFFFF"/>
      </a:lt1>
      <a:dk2>
        <a:srgbClr val="526468"/>
      </a:dk2>
      <a:lt2>
        <a:srgbClr val="E5E6E6"/>
      </a:lt2>
      <a:accent1>
        <a:srgbClr val="E36F1E"/>
      </a:accent1>
      <a:accent2>
        <a:srgbClr val="2F74A6"/>
      </a:accent2>
      <a:accent3>
        <a:srgbClr val="8E999B"/>
      </a:accent3>
      <a:accent4>
        <a:srgbClr val="479E42"/>
      </a:accent4>
      <a:accent5>
        <a:srgbClr val="715C7F"/>
      </a:accent5>
      <a:accent6>
        <a:srgbClr val="BE1E2D"/>
      </a:accent6>
      <a:hlink>
        <a:srgbClr val="0563C1"/>
      </a:hlink>
      <a:folHlink>
        <a:srgbClr val="954F72"/>
      </a:folHlink>
    </a:clrScheme>
    <a:fontScheme name="Genesis10 Design Fonts">
      <a:majorFont>
        <a:latin typeface="Verb Ultra"/>
        <a:ea typeface=""/>
        <a:cs typeface=""/>
      </a:majorFont>
      <a:minorFont>
        <a:latin typeface="Verb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nesis10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1278076EB4545BDF45872316DB2C5" ma:contentTypeVersion="12" ma:contentTypeDescription="Create a new document." ma:contentTypeScope="" ma:versionID="6e4ed655ff144248bbd1394d78fe438c">
  <xsd:schema xmlns:xsd="http://www.w3.org/2001/XMLSchema" xmlns:xs="http://www.w3.org/2001/XMLSchema" xmlns:p="http://schemas.microsoft.com/office/2006/metadata/properties" xmlns:ns3="59ef0bf0-4fe2-4d8e-a190-89320be89d42" xmlns:ns4="6dd19bee-c7bb-439d-a638-72169e9cdcce" targetNamespace="http://schemas.microsoft.com/office/2006/metadata/properties" ma:root="true" ma:fieldsID="9b446b6f1fc9227cf7e4a860a412e1e1" ns3:_="" ns4:_="">
    <xsd:import namespace="59ef0bf0-4fe2-4d8e-a190-89320be89d42"/>
    <xsd:import namespace="6dd19bee-c7bb-439d-a638-72169e9cd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ef0bf0-4fe2-4d8e-a190-89320be89d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19bee-c7bb-439d-a638-72169e9cd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E04F89-1A95-443F-A242-D0D9CD6A3B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ef0bf0-4fe2-4d8e-a190-89320be89d42"/>
    <ds:schemaRef ds:uri="6dd19bee-c7bb-439d-a638-72169e9cd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0F4721-A14C-4524-9BA6-F4E4ABFEF1CE}">
  <ds:schemaRefs>
    <ds:schemaRef ds:uri="http://www.w3.org/XML/1998/namespace"/>
    <ds:schemaRef ds:uri="http://purl.org/dc/dcmitype/"/>
    <ds:schemaRef ds:uri="http://schemas.microsoft.com/office/2006/documentManagement/types"/>
    <ds:schemaRef ds:uri="59ef0bf0-4fe2-4d8e-a190-89320be89d42"/>
    <ds:schemaRef ds:uri="http://schemas.microsoft.com/office/infopath/2007/PartnerControls"/>
    <ds:schemaRef ds:uri="6dd19bee-c7bb-439d-a638-72169e9cdc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309DC02-984F-4A8B-AC70-81913BF23B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19838</TotalTime>
  <Words>242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Verb Black</vt:lpstr>
      <vt:lpstr>Verb Light</vt:lpstr>
      <vt:lpstr>Verb Semibold</vt:lpstr>
      <vt:lpstr>Verb Ultra</vt:lpstr>
      <vt:lpstr>Coverpage - Template 1</vt:lpstr>
      <vt:lpstr>Genesis10 - Template 2</vt:lpstr>
      <vt:lpstr>1_Genesis10 - Template 2</vt:lpstr>
      <vt:lpstr>2_Genesis10 - Template 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Janelle Lynch</dc:creator>
  <cp:lastModifiedBy>Jacob Curley</cp:lastModifiedBy>
  <cp:revision>954</cp:revision>
  <cp:lastPrinted>2015-11-13T03:40:42Z</cp:lastPrinted>
  <dcterms:created xsi:type="dcterms:W3CDTF">2015-10-20T20:28:54Z</dcterms:created>
  <dcterms:modified xsi:type="dcterms:W3CDTF">2020-04-30T14:48:54Z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0x0101007791278076EB4545BDF45872316DB2C5</vt:lpwstr>
  </property>
</Properties>
</file>