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Montserrat"/>
      <p:regular r:id="rId23"/>
      <p:bold r:id="rId24"/>
      <p:italic r:id="rId25"/>
      <p:boldItalic r:id="rId26"/>
    </p:embeddedFont>
    <p:embeddedFont>
      <p:font typeface="Lat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Montserrat-bold.fntdata"/><Relationship Id="rId23" Type="http://schemas.openxmlformats.org/officeDocument/2006/relationships/font" Target="fonts/Montserrat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boldItalic.fntdata"/><Relationship Id="rId25" Type="http://schemas.openxmlformats.org/officeDocument/2006/relationships/font" Target="fonts/Montserrat-italic.fntdata"/><Relationship Id="rId28" Type="http://schemas.openxmlformats.org/officeDocument/2006/relationships/font" Target="fonts/Lato-bold.fntdata"/><Relationship Id="rId27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83a7dadbe3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83a7dadbe3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83a7dadbe3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83a7dadbe3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737563bbbf_0_4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737563bbbf_0_4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83a7dadbe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83a7dadbe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83e3a829d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83e3a829d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737563bbbf_0_4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737563bbbf_0_4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737563bbbf_0_4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737563bbbf_0_4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83fc98c6c9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83fc98c6c9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37563bbbf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737563bbbf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737563bbbf_0_3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737563bbbf_0_3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737563bbbf_0_4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737563bbbf_0_4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737563bbbf_0_4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737563bbbf_0_4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are gonna have to narrate what we are doing here.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83fc98c6c9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83fc98c6c9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83a7dadbe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83a7dadbe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83a7dadbe3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83a7dadbe3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83a7dadbe3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83a7dadbe3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drive.google.com/file/d/1-Ty_aZllGBMYo8jJV3doJUr5fByY48Wa/view" TargetMode="External"/><Relationship Id="rId4" Type="http://schemas.openxmlformats.org/officeDocument/2006/relationships/image" Target="../media/image6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drive.google.com/file/d/1ee4111tkLDQm6OLx_y-VpwlkZeA-2F8U/view" TargetMode="External"/><Relationship Id="rId4" Type="http://schemas.openxmlformats.org/officeDocument/2006/relationships/image" Target="../media/image8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Zoom’s Security Flaws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Katie Moutafis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Jake Derkowski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Wireshark</a:t>
            </a:r>
            <a:endParaRPr/>
          </a:p>
        </p:txBody>
      </p:sp>
      <p:sp>
        <p:nvSpPr>
          <p:cNvPr id="193" name="Google Shape;193;p22"/>
          <p:cNvSpPr txBox="1"/>
          <p:nvPr>
            <p:ph idx="1" type="body"/>
          </p:nvPr>
        </p:nvSpPr>
        <p:spPr>
          <a:xfrm>
            <a:off x="654575" y="3120300"/>
            <a:ext cx="7964700" cy="136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Here is the packet that got captured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This is information from the virtual machine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Can use password cracking tools to get the plaintext password</a:t>
            </a:r>
            <a:endParaRPr sz="1800"/>
          </a:p>
        </p:txBody>
      </p:sp>
      <p:pic>
        <p:nvPicPr>
          <p:cNvPr id="194" name="Google Shape;19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60250"/>
            <a:ext cx="8839203" cy="14427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Wireshark</a:t>
            </a:r>
            <a:endParaRPr/>
          </a:p>
        </p:txBody>
      </p:sp>
      <p:sp>
        <p:nvSpPr>
          <p:cNvPr id="200" name="Google Shape;200;p23"/>
          <p:cNvSpPr txBox="1"/>
          <p:nvPr>
            <p:ph idx="1" type="body"/>
          </p:nvPr>
        </p:nvSpPr>
        <p:spPr>
          <a:xfrm>
            <a:off x="1052550" y="2491375"/>
            <a:ext cx="7038900" cy="178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After the NTLM username and password hash gets sent, Responder begins sending poisoned packets directly to the victim machine</a:t>
            </a:r>
            <a:endParaRPr sz="1800"/>
          </a:p>
        </p:txBody>
      </p:sp>
      <p:pic>
        <p:nvPicPr>
          <p:cNvPr id="201" name="Google Shape;20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175" y="1659650"/>
            <a:ext cx="8755655" cy="4799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Patched?</a:t>
            </a:r>
            <a:endParaRPr/>
          </a:p>
        </p:txBody>
      </p:sp>
      <p:sp>
        <p:nvSpPr>
          <p:cNvPr id="207" name="Google Shape;207;p24"/>
          <p:cNvSpPr txBox="1"/>
          <p:nvPr>
            <p:ph idx="1" type="body"/>
          </p:nvPr>
        </p:nvSpPr>
        <p:spPr>
          <a:xfrm>
            <a:off x="1297500" y="120590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After upgrading Zoom to the latest version, any type of link (even if it was valid) was not rendered as clickable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This did not allow us to redirect the link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This does not prevent someone from copy/pasting the link in their browser (as demonstrated in class!)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Tried variations of the UNC Path Injection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UNC Path Traversal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Poisoned Word Documents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Broken Images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None of these worked exactly as before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Unsuccessful at grabbing the username/password hash</a:t>
            </a:r>
            <a:endParaRPr sz="1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Mitigation</a:t>
            </a:r>
            <a:endParaRPr/>
          </a:p>
        </p:txBody>
      </p:sp>
      <p:sp>
        <p:nvSpPr>
          <p:cNvPr id="213" name="Google Shape;213;p2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Zoom should handle sending UNC paths the same way Discord does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Discord automatically truncates one of the leading slashes when the message is sent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This prevents anyone from copying and pasting the link into their browser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To disable LLMNR and NBT-NS, open your local Group Policy Editor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Enable “Turn off multicast name resolution”</a:t>
            </a:r>
            <a:endParaRPr sz="1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Mitigation</a:t>
            </a:r>
            <a:endParaRPr/>
          </a:p>
        </p:txBody>
      </p:sp>
      <p:sp>
        <p:nvSpPr>
          <p:cNvPr id="219" name="Google Shape;219;p26"/>
          <p:cNvSpPr txBox="1"/>
          <p:nvPr>
            <p:ph idx="1" type="body"/>
          </p:nvPr>
        </p:nvSpPr>
        <p:spPr>
          <a:xfrm>
            <a:off x="673425" y="1517225"/>
            <a:ext cx="30810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Open Network &amp; Internet Settings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Click Proxy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Turn off “Automatically detect settings”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Windows automatically has this on</a:t>
            </a:r>
            <a:endParaRPr sz="1800"/>
          </a:p>
        </p:txBody>
      </p:sp>
      <p:pic>
        <p:nvPicPr>
          <p:cNvPr id="220" name="Google Shape;22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5846" y="1142463"/>
            <a:ext cx="4558274" cy="348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End-to-End (E2E) Encryption</a:t>
            </a:r>
            <a:endParaRPr/>
          </a:p>
        </p:txBody>
      </p:sp>
      <p:sp>
        <p:nvSpPr>
          <p:cNvPr id="226" name="Google Shape;226;p27"/>
          <p:cNvSpPr txBox="1"/>
          <p:nvPr>
            <p:ph idx="1" type="body"/>
          </p:nvPr>
        </p:nvSpPr>
        <p:spPr>
          <a:xfrm>
            <a:off x="1297500" y="11161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Most understand E2E to be a form of encrypted communication in which </a:t>
            </a:r>
            <a:r>
              <a:rPr b="1" lang="en" sz="1800" u="sng"/>
              <a:t>only</a:t>
            </a:r>
            <a:r>
              <a:rPr b="1" lang="en" sz="1800"/>
              <a:t> </a:t>
            </a:r>
            <a:r>
              <a:rPr lang="en" sz="1800"/>
              <a:t>the communicating parties can view the messages being transmitted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This means ISPs, intruders, and even the communication service provider (i.e. Zoom) cannot view the message transmissions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Studies have shown that Zoom clients have E2E with the Zoom servers, but Zoom could access your unencrypted data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It has been found by researchers that some Zoom servers are actually in China</a:t>
            </a:r>
            <a:endParaRPr sz="18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Encryption Scheme</a:t>
            </a:r>
            <a:endParaRPr/>
          </a:p>
        </p:txBody>
      </p:sp>
      <p:sp>
        <p:nvSpPr>
          <p:cNvPr id="232" name="Google Shape;232;p2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According to Zoom documentation, data is transmitted via UDP and encrypted using AES-256 in ECB mode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What’s wrong with this?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ECB - identical plaintext blocks encrypt to identical ciphertext blocks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This can give attackers clues about the plaintext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ECB is generally not a recommended encryption scheme by anyone</a:t>
            </a:r>
            <a:endParaRPr sz="18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</a:t>
            </a:r>
            <a:endParaRPr/>
          </a:p>
        </p:txBody>
      </p:sp>
      <p:sp>
        <p:nvSpPr>
          <p:cNvPr id="238" name="Google Shape;238;p2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Zoom is a very useful tool given the current circumstances of the world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However with its growing popularity, it is only a matter of time before another hacker finds another vulnerability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These are not the ONLY vulnerabilities that exist for Zoom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Use a different application for web conferencing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Cisco WebEx, GoToMeeting, etc.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Zoom is a video-conferencing platform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Became exponentially popular due to COVID-19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Schools and Workplaces are now using Zoom as their primary remote conferencing platform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Uses End-to-End (E2E) encryption for all of its communications</a:t>
            </a:r>
            <a:endParaRPr sz="18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Zoom-bombing?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When an unauthorized individual gains access to a zoom meeting and hijacks the controls, such as screen sharing, webcams, chats, etc.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UNC Path Injection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Universal Naming Convention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A standard for identifying networked resources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Windows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Tries to automatically authenticate to an SMB server at the specified path by sending the NTLMv2 username and password hash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Zoom automatically rendered these links as clickable within the chat feature of their application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Patched in version 4.6.9 and later of Zoom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17" title="VIDEOCapture_Save_Hash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-32161"/>
            <a:ext cx="9144000" cy="51435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5" name="Google Shape;165;p18" title="VIDEOCrackHash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Wireshark</a:t>
            </a:r>
            <a:endParaRPr/>
          </a:p>
        </p:txBody>
      </p:sp>
      <p:sp>
        <p:nvSpPr>
          <p:cNvPr id="171" name="Google Shape;171;p19"/>
          <p:cNvSpPr txBox="1"/>
          <p:nvPr>
            <p:ph idx="1" type="body"/>
          </p:nvPr>
        </p:nvSpPr>
        <p:spPr>
          <a:xfrm>
            <a:off x="743400" y="2822900"/>
            <a:ext cx="7522800" cy="159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Ran wireshark during the attack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TLS handshake occurs when a client joins the meeting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This establishes the encryption keys to be used</a:t>
            </a:r>
            <a:endParaRPr sz="1800"/>
          </a:p>
        </p:txBody>
      </p:sp>
      <p:pic>
        <p:nvPicPr>
          <p:cNvPr id="172" name="Google Shape;17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6487" y="1567550"/>
            <a:ext cx="8491026" cy="111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Wireshark</a:t>
            </a:r>
            <a:endParaRPr/>
          </a:p>
        </p:txBody>
      </p:sp>
      <p:sp>
        <p:nvSpPr>
          <p:cNvPr id="178" name="Google Shape;178;p20"/>
          <p:cNvSpPr txBox="1"/>
          <p:nvPr>
            <p:ph idx="1" type="body"/>
          </p:nvPr>
        </p:nvSpPr>
        <p:spPr>
          <a:xfrm>
            <a:off x="5465600" y="1567550"/>
            <a:ext cx="31605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Uses Diffie-Hellman for Key exchange</a:t>
            </a:r>
            <a:endParaRPr sz="18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After the key exchange occurs, the data being passed is now encrypted</a:t>
            </a:r>
            <a:endParaRPr sz="1800"/>
          </a:p>
        </p:txBody>
      </p:sp>
      <p:pic>
        <p:nvPicPr>
          <p:cNvPr id="179" name="Google Shape;17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3871" y="1418571"/>
            <a:ext cx="4409026" cy="1482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2949" y="3175725"/>
            <a:ext cx="4980075" cy="91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Wireshark</a:t>
            </a:r>
            <a:endParaRPr/>
          </a:p>
        </p:txBody>
      </p:sp>
      <p:pic>
        <p:nvPicPr>
          <p:cNvPr id="186" name="Google Shape;18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200" y="1391625"/>
            <a:ext cx="8360426" cy="1186750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21"/>
          <p:cNvSpPr txBox="1"/>
          <p:nvPr>
            <p:ph idx="1" type="body"/>
          </p:nvPr>
        </p:nvSpPr>
        <p:spPr>
          <a:xfrm>
            <a:off x="743400" y="2662150"/>
            <a:ext cx="7522800" cy="159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GET request for the WPAD.dat file on the attacker computer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Since there is no DNS record for the UNC path,  Windows tries other name resolution protocols, and ends up trying to search the attacker for the WPAD file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WPAD = Web Proxy Auto Discovery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This protocol is vulnerable to Man-in-the-middle attacks like this one</a:t>
            </a:r>
            <a:endParaRPr sz="1800"/>
          </a:p>
          <a:p>
            <a:pPr indent="0" lvl="0" marL="13716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13716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