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4" r:id="rId1"/>
  </p:sldMasterIdLst>
  <p:notesMasterIdLst>
    <p:notesMasterId r:id="rId14"/>
  </p:notesMasterIdLst>
  <p:sldIdLst>
    <p:sldId id="263" r:id="rId2"/>
    <p:sldId id="260" r:id="rId3"/>
    <p:sldId id="264" r:id="rId4"/>
    <p:sldId id="265" r:id="rId5"/>
    <p:sldId id="261" r:id="rId6"/>
    <p:sldId id="262" r:id="rId7"/>
    <p:sldId id="257" r:id="rId8"/>
    <p:sldId id="266" r:id="rId9"/>
    <p:sldId id="258" r:id="rId10"/>
    <p:sldId id="267" r:id="rId11"/>
    <p:sldId id="259" r:id="rId12"/>
    <p:sldId id="25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0037" autoAdjust="0"/>
  </p:normalViewPr>
  <p:slideViewPr>
    <p:cSldViewPr>
      <p:cViewPr>
        <p:scale>
          <a:sx n="90" d="100"/>
          <a:sy n="90" d="100"/>
        </p:scale>
        <p:origin x="-696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E86254-87A1-41B3-B5BC-12312842049D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38AC3-4C24-428C-AB51-FEBB1D6D9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ＭＳ Ｐゴシック" pitchFamily="84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Use Case 3: generate reports….On these use cases he said to show an example…so does that mean I should put the whole use case up like I have? Or should I have just put the bold points?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4470D3-3BE3-4BBA-84E7-C46A7DC18804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Low Risk Use cases, class diagrams, sequence diagrams, crc cards, textual and prototype analysis, gantt chart, prototypes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8AE405-8DAF-4015-8AF4-29E596AAF678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He asked us to restate the problem, so instead of calling it problem I went with opportunity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D32F14-868A-4110-95B4-E0807E44FF5A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This is the best definition I could think of for describing it in laymans terms. If anyone can think of something better feel free to change it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63D806-873B-4B81-94E6-795731739849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-General are the use cases for all of LUL</a:t>
            </a:r>
          </a:p>
          <a:p>
            <a:pPr>
              <a:spcBef>
                <a:spcPct val="0"/>
              </a:spcBef>
            </a:pPr>
            <a:r>
              <a:rPr lang="en-US" smtClean="0"/>
              <a:t>-The specific ones are for each program. So we created those three use cases for each program/event.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*Added the last two and got rid of conduct program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775317-1B8E-4885-8837-92ABA52C0555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Use Case 1: Generate enrollment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DDB6B8-E152-46FB-836C-DA9F757C03EF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Use case diagram for enrolling student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ACDB5A-6996-4960-A6EB-B9AACB2698DA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Use Case 2: track students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E51965-5B8D-4283-BCE4-5C1EB12FF82A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Use case diagram for tracking students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D8F9A4-306E-444C-8161-A02D5ED649C0}" type="slidenum">
              <a:rPr lang="en-US">
                <a:ea typeface="ＭＳ Ｐゴシック" pitchFamily="84" charset="-128"/>
                <a:cs typeface="ＭＳ Ｐゴシック" pitchFamily="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1CED5-CD75-4C0E-B3F5-1A02F755D959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C06A-3B3A-4046-962D-535784B28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DD3A-E813-450C-A50D-C15488775B2E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6A80C-8982-4CEB-9A12-82F3F8697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39356-688D-4AE5-83C8-3BCE0B5CCE53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61784-DD4F-483B-BC50-CD5F142FD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FA73-B44C-460C-88E3-9897CB55CAA7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DFE3-5113-4C23-AC28-AD06233AD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F810-9FAF-470D-AB7B-6B37BFD7B4FC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99F2-464A-44C7-B84C-EEDA18A02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2272A-ACC1-4951-AEB1-8F78FE368630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E0857-4265-4BC3-84C7-E8188031E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096B9-59AD-4DB0-B0F8-F49723C94B35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C0E47-9482-463C-90F3-956848813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9C9E2-4FAF-4F1D-9F33-D5ED45A4DABA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218F4-4903-4F3E-BFC1-A5358471F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2D78A-506E-4E88-A087-7CD417579C44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D1A3-C5AA-40C6-9445-004AE8ADB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85795-7F97-4C0C-9EC8-B5BD180C7F7B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0C471-A0DA-4785-826E-026A9FAD1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AB1C8-AC12-457E-A17A-78446EEF1C9B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ECEA7-7941-44BD-8303-67131A44A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424D84-C9B1-4C43-90BE-938C76158993}" type="datetimeFigureOut">
              <a:rPr lang="en-US"/>
              <a:pPr>
                <a:defRPr/>
              </a:pPr>
              <a:t>3/21/11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EB41E05-2C1B-4C16-B4A1-047D1CC97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  <p:sldLayoutId id="2147483694" r:id="rId4"/>
    <p:sldLayoutId id="2147483693" r:id="rId5"/>
    <p:sldLayoutId id="2147483692" r:id="rId6"/>
    <p:sldLayoutId id="2147483698" r:id="rId7"/>
    <p:sldLayoutId id="2147483691" r:id="rId8"/>
    <p:sldLayoutId id="2147483699" r:id="rId9"/>
    <p:sldLayoutId id="2147483690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ＭＳ Ｐゴシック" pitchFamily="84" charset="-128"/>
          <a:cs typeface="ＭＳ Ｐゴシック" pitchFamily="84" charset="-128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84" charset="0"/>
          <a:ea typeface="ＭＳ Ｐゴシック" pitchFamily="84" charset="-128"/>
          <a:cs typeface="ＭＳ Ｐゴシック" pitchFamily="84" charset="-128"/>
        </a:defRPr>
      </a:lvl9pPr>
    </p:titleStyle>
    <p:bodyStyle>
      <a:lvl1pPr marL="265113" indent="-265113" algn="l" rtl="0" fontAlgn="base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84" charset="2"/>
        <a:buChar char=""/>
        <a:defRPr sz="2800" kern="1200">
          <a:solidFill>
            <a:schemeClr val="tx1"/>
          </a:solidFill>
          <a:latin typeface="+mn-lt"/>
          <a:ea typeface="ＭＳ Ｐゴシック" pitchFamily="84" charset="-128"/>
          <a:cs typeface="ＭＳ Ｐゴシック" pitchFamily="84" charset="-128"/>
        </a:defRPr>
      </a:lvl1pPr>
      <a:lvl2pPr marL="547688" indent="-200025" algn="l" rtl="0" fontAlgn="base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84" charset="0"/>
        <a:buChar char="◦"/>
        <a:defRPr sz="2400"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2pPr>
      <a:lvl3pPr marL="785813" indent="-182563" algn="l" rtl="0" fontAlgn="base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84" charset="2"/>
        <a:buChar char=""/>
        <a:defRPr sz="2200"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3pPr>
      <a:lvl4pPr marL="1023938" indent="-182563" algn="l" rtl="0" fontAlgn="base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84" charset="0"/>
        <a:buChar char="◦"/>
        <a:defRPr sz="1900"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4pPr>
      <a:lvl5pPr marL="12795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84" charset="2"/>
        <a:buChar char=""/>
        <a:defRPr kern="1200">
          <a:solidFill>
            <a:schemeClr val="tx1"/>
          </a:solidFill>
          <a:latin typeface="+mn-lt"/>
          <a:ea typeface="ＭＳ Ｐゴシック" pitchFamily="84" charset="-128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LUL Youth Development and Education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JKL Systems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10509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Generate Street Academy Reports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563" cy="4187825"/>
          </a:xfrm>
        </p:spPr>
        <p:txBody>
          <a:bodyPr>
            <a:normAutofit fontScale="40000" lnSpcReduction="2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1.    Use-Case Name – Generate Street Academy Reports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1.1  Brief Description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The Senior Director/Assistant Director inputs requested requirements for report and report is generated.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2.    Flow of Events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2.1  Basic Flow 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1.  The use case starts when the Senior Director/Assistant Director needs to input requested requirements         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into reporting system.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2.  The system asks for enrollment, program attendance rate, participant satisfaction, benchmarks 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achieved, and outcomes achieved.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3.  Senior Director/Assistant Director selects information based on request from Donor.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4.  The system displays report based on information selected.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5.  Use case ends.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2.1  Alternative Flows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None.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3.    Special Requirements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None.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4.    Pre-conditions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4.1  Pre-condition One</a:t>
            </a:r>
            <a:endParaRPr lang="en-US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Tracking of Street Academy Program has been completed.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5.    Post-conditions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5.1	  Post-condition One</a:t>
            </a:r>
            <a:endParaRPr lang="en-US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The system has displayed report based on information selected.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33400"/>
            <a:ext cx="65246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4495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38400" y="457200"/>
            <a:ext cx="3886200" cy="1066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Next Step: GANTT CHART</a:t>
            </a:r>
            <a:endParaRPr lang="en-US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Overview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563" cy="4187825"/>
          </a:xfrm>
        </p:spPr>
        <p:txBody>
          <a:bodyPr/>
          <a:lstStyle/>
          <a:p>
            <a:r>
              <a:rPr lang="en-US" sz="4000" smtClean="0"/>
              <a:t>Team Introduction</a:t>
            </a:r>
          </a:p>
          <a:p>
            <a:r>
              <a:rPr lang="en-US" sz="4000" smtClean="0"/>
              <a:t>Opportunity</a:t>
            </a:r>
          </a:p>
          <a:p>
            <a:r>
              <a:rPr lang="en-US" sz="4000" smtClean="0"/>
              <a:t>Description of a Use Case</a:t>
            </a:r>
          </a:p>
          <a:p>
            <a:r>
              <a:rPr lang="en-US" sz="4000" smtClean="0"/>
              <a:t>Uses Cases</a:t>
            </a:r>
          </a:p>
          <a:p>
            <a:r>
              <a:rPr lang="en-US" sz="4000" smtClean="0"/>
              <a:t>Use Case Diagram</a:t>
            </a:r>
          </a:p>
          <a:p>
            <a:r>
              <a:rPr lang="en-US" sz="4000" smtClean="0"/>
              <a:t>The Next Step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Opportunity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183563" cy="4187825"/>
          </a:xfrm>
        </p:spPr>
        <p:txBody>
          <a:bodyPr/>
          <a:lstStyle/>
          <a:p>
            <a:r>
              <a:rPr lang="en-US" sz="4000" smtClean="0"/>
              <a:t>Creating an efficient reporting process, by centralizing data, to increase funding from  donations and grants.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Definition</a:t>
            </a:r>
            <a:endParaRPr lang="en-US" sz="48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563" cy="4187825"/>
          </a:xfrm>
        </p:spPr>
        <p:txBody>
          <a:bodyPr>
            <a:normAutofit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4000" u="sng" dirty="0" smtClean="0">
                <a:ea typeface="+mn-ea"/>
                <a:cs typeface="+mn-cs"/>
              </a:rPr>
              <a:t>Use Case</a:t>
            </a:r>
            <a:r>
              <a:rPr lang="en-US" sz="4000" dirty="0" smtClean="0">
                <a:ea typeface="+mn-ea"/>
                <a:cs typeface="+mn-cs"/>
              </a:rPr>
              <a:t>: a simple description of a system’s function from a high level view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Use Cases</a:t>
            </a:r>
            <a:endParaRPr lang="en-US" sz="4400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7696200" cy="2819400"/>
          </a:xfrm>
        </p:spPr>
        <p:txBody>
          <a:bodyPr>
            <a:normAutofit fontScale="92500" lnSpcReduction="1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  <a:cs typeface="+mn-cs"/>
              </a:rPr>
              <a:t>General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Apply for Grants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Process Grants Received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Send Reports 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Track Benchmarks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Track Outcomes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Administration of System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Create New Grantor/Donor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>
              <a:ea typeface="+mn-ea"/>
            </a:endParaRP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4191000"/>
            <a:ext cx="7696200" cy="2328863"/>
          </a:xfrm>
        </p:spPr>
        <p:txBody>
          <a:bodyPr>
            <a:normAutofit fontScale="92500" lnSpcReduction="1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  <a:cs typeface="+mn-cs"/>
              </a:rPr>
              <a:t>Program/Event Specific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Generate Enrollment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Track Student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ea typeface="+mn-ea"/>
              </a:rPr>
              <a:t>Generate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563" cy="10509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Generate Street Academy Enrollment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563" cy="4800600"/>
          </a:xfrm>
        </p:spPr>
        <p:txBody>
          <a:bodyPr>
            <a:normAutofit fontScale="32500" lnSpcReduction="20000"/>
          </a:bodyPr>
          <a:lstStyle/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1.    Use-Case Name – Generate Street Academy Enrollment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1.1  Brief Description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The Parent/Guardian, Program Director, or Assistant Director enrolls student into the Street Academy Program.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2.     Flow of Events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2.1  Basic Flow 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1.  The use case starts when a Parent/Guardian wants to enroll their child into the program.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2.  If Parent/Guardian decides to enroll online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2.1  The system requests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2.2  The Parent/Guardian provides the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2.3  The system records the youth demographics, parent/guardian information, and additional youth information.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3.  If Parent/Guardian decides to enroll on-site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3.1  Program Director/Assistant Director requests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3.2  The Parent/Guardian provides the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3.3  The Program Director/Assistant Director inputs into system youth demographics, parent/guardian information, and additional youth information.</a:t>
            </a:r>
          </a:p>
          <a:p>
            <a:pPr marL="804672" lvl="1" indent="-457200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ea typeface="+mn-ea"/>
              </a:rPr>
              <a:t>    3.4  The system records the youth demographics, parent/guardian information, and additional youth information.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4.  Use case ends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2.2  Alternative Flows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None.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3.    Special Requirements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None.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4.    Pre-conditions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4.1  Pre-condition </a:t>
            </a:r>
            <a:endParaRPr lang="en-US" dirty="0" smtClean="0">
              <a:ea typeface="+mn-ea"/>
              <a:cs typeface="+mn-cs"/>
            </a:endParaRP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The Street Academy Program has been created within the system.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5.    Post-conditions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5.1  Post-condition One</a:t>
            </a:r>
            <a:endParaRPr lang="en-US" dirty="0" smtClean="0">
              <a:ea typeface="+mn-ea"/>
              <a:cs typeface="+mn-cs"/>
            </a:endParaRP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The enrollee’s information has been recorded.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5.2  Post-condition Two</a:t>
            </a:r>
            <a:endParaRPr lang="en-US" dirty="0" smtClean="0">
              <a:ea typeface="+mn-ea"/>
              <a:cs typeface="+mn-cs"/>
            </a:endParaRP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The Parent/Guardian receives confirmation their child has been enrolled, along with a schedule of the program.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6.    Extension Points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6.1  Name of Extension Point</a:t>
            </a:r>
            <a:endParaRPr lang="en-US" dirty="0" smtClean="0">
              <a:ea typeface="+mn-ea"/>
              <a:cs typeface="+mn-cs"/>
            </a:endParaRP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Extend:  Update existing youth demographics, parent/guardian information, and additional youth information.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33400"/>
            <a:ext cx="64865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52400"/>
            <a:ext cx="4495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83563" cy="10509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ea typeface="+mj-ea"/>
                <a:cs typeface="+mj-cs"/>
              </a:rPr>
              <a:t>Track Students for Street Academy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83563" cy="4495800"/>
          </a:xfrm>
        </p:spPr>
        <p:txBody>
          <a:bodyPr>
            <a:noAutofit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1.    Use-Case Name – Track Students for Street Academy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1.1  Brief Description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The Program Directors or Assistant Directors will make the program schedule, take attendance, run the     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program, and  enter attendance records into the system.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2.    Flow of Events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2.1  Basic Flow 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        </a:t>
            </a:r>
            <a:r>
              <a:rPr lang="en-US" sz="1050" dirty="0" smtClean="0">
                <a:ea typeface="+mn-ea"/>
                <a:cs typeface="+mn-cs"/>
              </a:rPr>
              <a:t>1.  The use case begins when the Program Director chooses to make the schedule for the program.</a:t>
            </a:r>
            <a:endParaRPr lang="en-US" sz="1050" i="1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2.  The Students arrive for the Street Academy Program</a:t>
            </a:r>
            <a:endParaRPr lang="en-US" sz="1050" i="1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3.  The Students provide their information to the Program Directors.</a:t>
            </a:r>
            <a:endParaRPr lang="en-US" sz="1050" i="1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4.  The Program Director records the attendance.</a:t>
            </a:r>
            <a:endParaRPr lang="en-US" sz="1050" i="1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5.  The Program Director enters the attendance into the database</a:t>
            </a:r>
            <a:endParaRPr lang="en-US" sz="1050" i="1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6.  Use case ends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 </a:t>
            </a:r>
            <a:r>
              <a:rPr lang="en-US" sz="1050" b="1" dirty="0" smtClean="0">
                <a:ea typeface="+mn-ea"/>
                <a:cs typeface="+mn-cs"/>
              </a:rPr>
              <a:t>2.2  Alternative Flows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None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3.     Special Requirements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 None</a:t>
            </a:r>
            <a:endParaRPr lang="en-US" sz="1050" b="1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4.     Pre-conditions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4.1   Pre-condition One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Enrollment for the Street Academy Program has been inputted into the system database.</a:t>
            </a:r>
            <a:endParaRPr lang="en-US" sz="1050" b="1" dirty="0" smtClean="0">
              <a:ea typeface="+mn-ea"/>
              <a:cs typeface="+mn-cs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5.     Post-conditions 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5.1   Post-condition One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The attendance records have been inputted into the system database.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6.    Extension Points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b="1" dirty="0" smtClean="0">
                <a:ea typeface="+mn-ea"/>
                <a:cs typeface="+mn-cs"/>
              </a:rPr>
              <a:t>6.1  Extend One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050" dirty="0" smtClean="0">
                <a:ea typeface="+mn-ea"/>
                <a:cs typeface="+mn-cs"/>
              </a:rPr>
              <a:t>        Extend: Update Student information if needed.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en-US" sz="105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"/>
            <a:ext cx="65627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4495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191</TotalTime>
  <Words>809</Words>
  <Application>Microsoft Office PowerPoint</Application>
  <PresentationFormat>On-screen Show (4:3)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Verdana</vt:lpstr>
      <vt:lpstr>ＭＳ Ｐゴシック</vt:lpstr>
      <vt:lpstr>Arial</vt:lpstr>
      <vt:lpstr>Wingdings 2</vt:lpstr>
      <vt:lpstr>Calibri</vt:lpstr>
      <vt:lpstr>Aspect</vt:lpstr>
      <vt:lpstr>LUL Youth Development and Education Project</vt:lpstr>
      <vt:lpstr>Overview</vt:lpstr>
      <vt:lpstr>Opportunity</vt:lpstr>
      <vt:lpstr>Definition</vt:lpstr>
      <vt:lpstr>Use Cases</vt:lpstr>
      <vt:lpstr>Generate Street Academy Enrollment</vt:lpstr>
      <vt:lpstr>PowerPoint Presentation</vt:lpstr>
      <vt:lpstr>Track Students for Street Academy</vt:lpstr>
      <vt:lpstr>PowerPoint Presentation</vt:lpstr>
      <vt:lpstr>Generate Street Academy Reports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Dawson</dc:creator>
  <cp:lastModifiedBy>Jake  Ellis</cp:lastModifiedBy>
  <cp:revision>6</cp:revision>
  <dcterms:created xsi:type="dcterms:W3CDTF">2011-03-16T19:52:07Z</dcterms:created>
  <dcterms:modified xsi:type="dcterms:W3CDTF">2011-03-21T04:41:49Z</dcterms:modified>
</cp:coreProperties>
</file>