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57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BF80-67BE-4EF1-A9D0-8DFDEB267760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54AA1-CB31-4D2B-BFF8-2057444A3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54AA1-CB31-4D2B-BFF8-2057444A3D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Kelsi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54AA1-CB31-4D2B-BFF8-2057444A3D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Leslie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54AA1-CB31-4D2B-BFF8-2057444A3D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54AA1-CB31-4D2B-BFF8-2057444A3D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54AA1-CB31-4D2B-BFF8-2057444A3D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B8AB9FA-060C-4C26-8630-4B268C746DA0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LUL Youth Development and Education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JKL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880" cy="41879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Team Introduction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Current System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Issues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Business Requirements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Business Values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Next Step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Current System </a:t>
            </a:r>
            <a:br>
              <a:rPr lang="en-US" dirty="0" smtClean="0"/>
            </a:br>
            <a:r>
              <a:rPr lang="en-US" dirty="0" smtClean="0"/>
              <a:t>State (“As-is”)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724400" cy="418795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Kelsi’s</a:t>
            </a:r>
            <a:r>
              <a:rPr lang="en-US" sz="2400" dirty="0" smtClean="0"/>
              <a:t> fill in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6122" y="457200"/>
            <a:ext cx="3463636" cy="533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880" cy="4187952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Efficiency in reporting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Data input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Decentralized data storage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Retrieval of data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Inefficient use of time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Potential loss of grant funding (revenue)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Ineffective use of current IT resources</a:t>
            </a:r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Business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880" cy="418795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Produce user friendly reports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Store program information in centralized location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Smooth transition from data input to output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Produce reports from consolidated data upon user’s requests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Business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191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Increase Grant Funding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Develop new programs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Better use of IT infrastructure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More efficient use of time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Better process for tracking program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Reduced manual data processing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880" cy="41879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Current System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Issues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Business Requirements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Business Values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The Next Step…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880" cy="41879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Analyze various risk factors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Consider how to implement new system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Complete Feasibility Analysis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Refine “To-Be” system process flows</a:t>
            </a:r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130</TotalTime>
  <Words>153</Words>
  <Application>Microsoft Office PowerPoint</Application>
  <PresentationFormat>On-screen Show (4:3)</PresentationFormat>
  <Paragraphs>53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Aspect</vt:lpstr>
      <vt:lpstr>LUL Youth Development and Education Project</vt:lpstr>
      <vt:lpstr>Overview</vt:lpstr>
      <vt:lpstr>Current System  State (“As-is”)</vt:lpstr>
      <vt:lpstr>Issues</vt:lpstr>
      <vt:lpstr>Business Requirements</vt:lpstr>
      <vt:lpstr>Business Values</vt:lpstr>
      <vt:lpstr>Recap</vt:lpstr>
      <vt:lpstr>The Next Step…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LimiTeD</dc:creator>
  <cp:lastModifiedBy>LimiTeD</cp:lastModifiedBy>
  <cp:revision>57</cp:revision>
  <dcterms:created xsi:type="dcterms:W3CDTF">2011-01-28T13:01:57Z</dcterms:created>
  <dcterms:modified xsi:type="dcterms:W3CDTF">2011-01-28T19:17:38Z</dcterms:modified>
</cp:coreProperties>
</file>