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3" r:id="rId2"/>
    <p:sldId id="260" r:id="rId3"/>
    <p:sldId id="264" r:id="rId4"/>
    <p:sldId id="268" r:id="rId5"/>
    <p:sldId id="265" r:id="rId6"/>
    <p:sldId id="261" r:id="rId7"/>
    <p:sldId id="269" r:id="rId8"/>
    <p:sldId id="270" r:id="rId9"/>
    <p:sldId id="257" r:id="rId10"/>
    <p:sldId id="271" r:id="rId11"/>
    <p:sldId id="272" r:id="rId12"/>
    <p:sldId id="273" r:id="rId13"/>
    <p:sldId id="275" r:id="rId14"/>
    <p:sldId id="274" r:id="rId15"/>
    <p:sldId id="2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6" autoAdjust="0"/>
  </p:normalViewPr>
  <p:slideViewPr>
    <p:cSldViewPr>
      <p:cViewPr>
        <p:scale>
          <a:sx n="90" d="100"/>
          <a:sy n="90" d="100"/>
        </p:scale>
        <p:origin x="-234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8EAD4-681F-427D-A058-ED31462E9281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6E68-F15B-4064-B5E4-694067DF6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 so here is just a brief</a:t>
            </a:r>
            <a:r>
              <a:rPr lang="en-US" baseline="0" dirty="0" smtClean="0"/>
              <a:t> overview of what will be covered in the presentation. I wasn’t sure what to call the previous stuff we’ve covered, so if you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change the name of that section feel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 navigation</a:t>
            </a:r>
            <a:r>
              <a:rPr lang="en-US" baseline="0" dirty="0" smtClean="0"/>
              <a:t> form…however I don’t know if we need this or not. You can fill free to delete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</a:t>
            </a:r>
            <a:r>
              <a:rPr lang="en-US" baseline="0" dirty="0" smtClean="0"/>
              <a:t> so here is what I have… His narrative explains each of the forms.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asked us</a:t>
            </a:r>
            <a:r>
              <a:rPr lang="en-US" baseline="0" dirty="0" smtClean="0"/>
              <a:t> to restate the problem, so instead of calling it problem I went with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created the as-is model. Which is how their system looks today</a:t>
            </a:r>
          </a:p>
          <a:p>
            <a:pPr>
              <a:buFontTx/>
              <a:buChar char="-"/>
            </a:pPr>
            <a:r>
              <a:rPr lang="en-US" baseline="0" dirty="0" smtClean="0"/>
              <a:t>-We’ve reviewed the areas of opportunity to see how their system could be improved</a:t>
            </a:r>
          </a:p>
          <a:p>
            <a:pPr>
              <a:buFontTx/>
              <a:buChar char="-"/>
            </a:pPr>
            <a:r>
              <a:rPr lang="en-US" baseline="0" dirty="0" smtClean="0"/>
              <a:t>The system requirements are what they need their system to do.</a:t>
            </a:r>
          </a:p>
          <a:p>
            <a:pPr>
              <a:buFontTx/>
              <a:buChar char="-"/>
            </a:pPr>
            <a:r>
              <a:rPr lang="en-US" baseline="0" dirty="0" smtClean="0"/>
              <a:t>-We then created a to-be model. </a:t>
            </a:r>
          </a:p>
          <a:p>
            <a:pPr>
              <a:buFontTx/>
              <a:buChar char="-"/>
            </a:pPr>
            <a:r>
              <a:rPr lang="en-US" baseline="0" dirty="0" smtClean="0"/>
              <a:t>We preformed a </a:t>
            </a:r>
            <a:r>
              <a:rPr lang="en-US" baseline="0" dirty="0" err="1" smtClean="0"/>
              <a:t>feasibilty</a:t>
            </a:r>
            <a:r>
              <a:rPr lang="en-US" baseline="0" dirty="0" smtClean="0"/>
              <a:t> analysis to see if the new system should be built.</a:t>
            </a:r>
          </a:p>
          <a:p>
            <a:pPr>
              <a:buFontTx/>
              <a:buChar char="-"/>
            </a:pPr>
            <a:r>
              <a:rPr lang="en-US" baseline="0" dirty="0" smtClean="0"/>
              <a:t>-Next we looked at the business value of the new system</a:t>
            </a:r>
          </a:p>
          <a:p>
            <a:pPr>
              <a:buFontTx/>
              <a:buChar char="-"/>
            </a:pPr>
            <a:r>
              <a:rPr lang="en-US" baseline="0" dirty="0" smtClean="0"/>
              <a:t>The use cases describe the systems function from a high level view…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*I’m not sure if this is what you all meant. But I just touched on the high level of items we reviews and you can just give a brief synopsis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best definition I could think of for describing</a:t>
            </a:r>
            <a:r>
              <a:rPr lang="en-US" baseline="0" dirty="0" smtClean="0"/>
              <a:t> it in </a:t>
            </a:r>
            <a:r>
              <a:rPr lang="en-US" baseline="0" dirty="0" err="1" smtClean="0"/>
              <a:t>laymans</a:t>
            </a:r>
            <a:r>
              <a:rPr lang="en-US" baseline="0" dirty="0" smtClean="0"/>
              <a:t> terms. If anyone can think of something better feel free to change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Okay so this is as good as I could get for this thing since its so large. Sorry. If you have any suggestions let me know.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was taken from </a:t>
            </a:r>
            <a:r>
              <a:rPr lang="en-US" baseline="0" dirty="0" err="1" smtClean="0"/>
              <a:t>kelli’s</a:t>
            </a:r>
            <a:r>
              <a:rPr lang="en-US" baseline="0" dirty="0" smtClean="0"/>
              <a:t> narrative.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</a:t>
            </a:r>
            <a:r>
              <a:rPr lang="en-US" baseline="0" dirty="0" smtClean="0"/>
              <a:t> so this covers up the title, but I think you can see it a lot better if its bigger.</a:t>
            </a:r>
          </a:p>
          <a:p>
            <a:r>
              <a:rPr lang="en-US" baseline="0" dirty="0" smtClean="0"/>
              <a:t>-You can just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go through some of the tables maybe and the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-this is from the</a:t>
            </a:r>
            <a:r>
              <a:rPr lang="en-US" baseline="0" dirty="0" smtClean="0"/>
              <a:t> ERD narrative. The entity sentence didn’t make a whole lot of sense to me so that description may not be right.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just an example</a:t>
            </a:r>
            <a:r>
              <a:rPr lang="en-US" baseline="0" dirty="0" smtClean="0"/>
              <a:t> of an entity. The data dictionary is on the next slide. Or I can combine them. Up to you?!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6E68-F15B-4064-B5E4-694067DF67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8031AFD-A4CE-4238-8E06-E26E3A07A4D2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092BC7F-95E2-4085-BBD1-72BA44EB6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LUL Youth Development and Education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 Systems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ERD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entity is an object or concept, which stores data</a:t>
            </a:r>
          </a:p>
          <a:p>
            <a:r>
              <a:rPr lang="en-US" sz="3200" dirty="0" smtClean="0"/>
              <a:t>A relationship is how the data is shared between entities.</a:t>
            </a:r>
          </a:p>
          <a:p>
            <a:r>
              <a:rPr lang="en-US" sz="3200" dirty="0" smtClean="0"/>
              <a:t>The goals of an ERD are to eliminate redundancy and ensure data dependencies make sense.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ERD Table </a:t>
            </a:r>
            <a:endParaRPr lang="en-US" sz="4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2438400" cy="368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Data 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US" dirty="0" smtClean="0"/>
              <a:t>Here is an example of the data dictionary for the program entity: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667000"/>
          <a:ext cx="7162799" cy="2895597"/>
        </p:xfrm>
        <a:graphic>
          <a:graphicData uri="http://schemas.openxmlformats.org/drawingml/2006/table">
            <a:tbl>
              <a:tblPr/>
              <a:tblGrid>
                <a:gridCol w="305624"/>
                <a:gridCol w="851542"/>
                <a:gridCol w="3976442"/>
                <a:gridCol w="1396350"/>
                <a:gridCol w="632841"/>
              </a:tblGrid>
              <a:tr h="24479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PROGRAM</a:t>
                      </a: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Key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Attribute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Max Data Size (in bytes)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Data Type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2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PK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PROGRAM_ID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UNIQUELY IDENTIFIES PROGRAM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PROG_NAME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NAME OF PROGRAM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 OF PROGAM (AND ACTIVITIES)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STARTDATE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START DATE OF PROGRAM</a:t>
                      </a: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ENDDATE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END DATE OF PROGRAM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CAPACITY</a:t>
                      </a: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MAXIMUM NUMBER OF STUDENTS ALLOWED TO ENROLL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PLACE WHERE PROGRAM BEING RUN (HELD)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EMP_ID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IDENTIFIES EMPLOYEE (YOUTH SPECIALIST) RESPONSIBLE FOR RUNNING AND OVERSEEING PROGRAM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90" marR="508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smtClean="0"/>
              <a:t>User  Interface Navigation</a:t>
            </a:r>
            <a:endParaRPr lang="en-US" dirty="0"/>
          </a:p>
        </p:txBody>
      </p:sp>
      <p:pic>
        <p:nvPicPr>
          <p:cNvPr id="4" name="Content Placeholder 3" descr="Navigation Diagram 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1600200"/>
            <a:ext cx="7044765" cy="45928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User  Interface Navigation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429000" cy="325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00200"/>
            <a:ext cx="46005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905000"/>
            <a:ext cx="30765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981200"/>
            <a:ext cx="53721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4572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Next Step: GANTT CHART</a:t>
            </a:r>
            <a:endParaRPr lang="en-US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4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Team Introduction</a:t>
            </a:r>
          </a:p>
          <a:p>
            <a:r>
              <a:rPr lang="en-US" sz="3900" dirty="0" smtClean="0"/>
              <a:t>Opportunity</a:t>
            </a:r>
          </a:p>
          <a:p>
            <a:r>
              <a:rPr lang="en-US" sz="3900" dirty="0" smtClean="0"/>
              <a:t>To-date summary</a:t>
            </a:r>
          </a:p>
          <a:p>
            <a:r>
              <a:rPr lang="en-US" sz="3900" dirty="0" smtClean="0"/>
              <a:t>Class Diagram</a:t>
            </a:r>
          </a:p>
          <a:p>
            <a:r>
              <a:rPr lang="en-US" sz="3900" dirty="0" smtClean="0"/>
              <a:t>ERD</a:t>
            </a:r>
          </a:p>
          <a:p>
            <a:r>
              <a:rPr lang="en-US" sz="3900" dirty="0" smtClean="0"/>
              <a:t>ERD Table and Data Dictionary</a:t>
            </a:r>
          </a:p>
          <a:p>
            <a:r>
              <a:rPr lang="en-US" sz="3900" dirty="0" smtClean="0"/>
              <a:t>User </a:t>
            </a:r>
            <a:r>
              <a:rPr lang="en-US" sz="3900" smtClean="0"/>
              <a:t>Interface Navigation</a:t>
            </a:r>
          </a:p>
          <a:p>
            <a:r>
              <a:rPr lang="en-US" sz="3900" smtClean="0"/>
              <a:t> </a:t>
            </a:r>
            <a:r>
              <a:rPr lang="en-US" sz="3900" dirty="0" smtClean="0"/>
              <a:t>The Next Step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Opportunity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83880" cy="41879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Creating an efficient reporting process, by centralizing data, to increase funding from  donations and grants.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To-Date 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880" cy="4187952"/>
          </a:xfrm>
        </p:spPr>
        <p:txBody>
          <a:bodyPr/>
          <a:lstStyle/>
          <a:p>
            <a:r>
              <a:rPr lang="en-US" sz="3200" dirty="0" smtClean="0"/>
              <a:t>As-Is Model</a:t>
            </a:r>
          </a:p>
          <a:p>
            <a:r>
              <a:rPr lang="en-US" sz="3200" dirty="0" smtClean="0"/>
              <a:t>Areas of Opportunity</a:t>
            </a:r>
          </a:p>
          <a:p>
            <a:r>
              <a:rPr lang="en-US" sz="3200" dirty="0" smtClean="0"/>
              <a:t>System requirements</a:t>
            </a:r>
          </a:p>
          <a:p>
            <a:r>
              <a:rPr lang="en-US" sz="3200" dirty="0" smtClean="0"/>
              <a:t>To-Be Model</a:t>
            </a:r>
          </a:p>
          <a:p>
            <a:r>
              <a:rPr lang="en-US" sz="3200" dirty="0" smtClean="0"/>
              <a:t>Preformed a Feasibility analysis</a:t>
            </a:r>
          </a:p>
          <a:p>
            <a:r>
              <a:rPr lang="en-US" sz="3200" dirty="0" smtClean="0"/>
              <a:t>Business value</a:t>
            </a:r>
          </a:p>
          <a:p>
            <a:r>
              <a:rPr lang="en-US" sz="3200" dirty="0" smtClean="0"/>
              <a:t>Use-Cases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Definition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u="sng" dirty="0" smtClean="0"/>
              <a:t>Class Diagram</a:t>
            </a:r>
            <a:r>
              <a:rPr lang="en-US" sz="4000" dirty="0" smtClean="0"/>
              <a:t>: a static structure diagram that describes the structure of a system by showing the system's classes, their attributes, and the relationships between the classes.</a:t>
            </a:r>
            <a:br>
              <a:rPr lang="en-US" sz="4000" dirty="0" smtClean="0"/>
            </a:br>
            <a:endParaRPr lang="en-US" sz="4000" dirty="0" smtClean="0"/>
          </a:p>
          <a:p>
            <a:pPr>
              <a:buNone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Class </a:t>
            </a:r>
            <a:br>
              <a:rPr lang="en-US" sz="4400" dirty="0" smtClean="0"/>
            </a:br>
            <a:r>
              <a:rPr lang="en-US" sz="4400" dirty="0" smtClean="0"/>
              <a:t>Diagram</a:t>
            </a:r>
            <a:endParaRPr lang="en-US" sz="4400" dirty="0"/>
          </a:p>
        </p:txBody>
      </p:sp>
      <p:pic>
        <p:nvPicPr>
          <p:cNvPr id="9" name="Content Placeholder 8" descr="CIS320 Class Diagram (2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048000" y="0"/>
            <a:ext cx="5867400" cy="660160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Class Diagram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The classes will store and manage information in the system.</a:t>
            </a:r>
          </a:p>
          <a:p>
            <a:r>
              <a:rPr lang="en-US" sz="3500" dirty="0" smtClean="0"/>
              <a:t>The diagram contains attributes of each class and methods. </a:t>
            </a:r>
          </a:p>
          <a:p>
            <a:r>
              <a:rPr lang="en-US" sz="3500" dirty="0" smtClean="0"/>
              <a:t>Attributes are the properties we wish to capture information about and methods are actions that the class can perform.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Definition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187952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ERD (Entity Relationship Diagram)</a:t>
            </a:r>
            <a:r>
              <a:rPr lang="en-US" sz="4000" dirty="0" smtClean="0"/>
              <a:t>: models the relationships between entities in a database</a:t>
            </a:r>
            <a:endParaRPr lang="en-US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ERD </a:t>
            </a:r>
          </a:p>
        </p:txBody>
      </p:sp>
      <p:pic>
        <p:nvPicPr>
          <p:cNvPr id="5" name="Picture 4" descr="I5_E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678" y="0"/>
            <a:ext cx="8844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1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251</TotalTime>
  <Words>705</Words>
  <Application>Microsoft Office PowerPoint</Application>
  <PresentationFormat>On-screen Show (4:3)</PresentationFormat>
  <Paragraphs>122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LUL Youth Development and Education Project</vt:lpstr>
      <vt:lpstr>Overview</vt:lpstr>
      <vt:lpstr>Opportunity</vt:lpstr>
      <vt:lpstr>To-Date Summary</vt:lpstr>
      <vt:lpstr>Definition</vt:lpstr>
      <vt:lpstr>Class  Diagram</vt:lpstr>
      <vt:lpstr>Class Diagram Description</vt:lpstr>
      <vt:lpstr>Definition</vt:lpstr>
      <vt:lpstr>Slide 9</vt:lpstr>
      <vt:lpstr>ERD Description</vt:lpstr>
      <vt:lpstr>ERD Table </vt:lpstr>
      <vt:lpstr>Data Dictionary </vt:lpstr>
      <vt:lpstr>User  Interface Navigation</vt:lpstr>
      <vt:lpstr>User  Interface Navigation</vt:lpstr>
      <vt:lpstr>Slide 15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Dawson</dc:creator>
  <cp:lastModifiedBy>Kelsi</cp:lastModifiedBy>
  <cp:revision>10</cp:revision>
  <dcterms:created xsi:type="dcterms:W3CDTF">2011-03-16T19:52:07Z</dcterms:created>
  <dcterms:modified xsi:type="dcterms:W3CDTF">2011-04-17T17:16:08Z</dcterms:modified>
</cp:coreProperties>
</file>