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4DAB7F8-1A8C-41A4-A946-82A4506E6A33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40EEEF-3093-43D6-84C0-EE08D7733E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 Bronson</a:t>
            </a:r>
          </a:p>
          <a:p>
            <a:r>
              <a:rPr lang="en-US" dirty="0" smtClean="0"/>
              <a:t>Jake Ellis</a:t>
            </a:r>
          </a:p>
          <a:p>
            <a:r>
              <a:rPr lang="en-US" dirty="0" smtClean="0"/>
              <a:t>Mark Goodwin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Railton</a:t>
            </a:r>
            <a:endParaRPr lang="en-US" dirty="0" smtClean="0"/>
          </a:p>
          <a:p>
            <a:r>
              <a:rPr lang="en-US" dirty="0" err="1" smtClean="0"/>
              <a:t>Hien</a:t>
            </a:r>
            <a:r>
              <a:rPr lang="en-US" dirty="0" smtClean="0"/>
              <a:t> Tran</a:t>
            </a:r>
          </a:p>
          <a:p>
            <a:r>
              <a:rPr lang="en-US" dirty="0" smtClean="0"/>
              <a:t>Ryan Werner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Physical Architecture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48" y="1810274"/>
            <a:ext cx="5934904" cy="3867690"/>
          </a:xfrm>
        </p:spPr>
      </p:pic>
    </p:spTree>
    <p:extLst>
      <p:ext uri="{BB962C8B-B14F-4D97-AF65-F5344CB8AC3E}">
        <p14:creationId xmlns:p14="http://schemas.microsoft.com/office/powerpoint/2010/main" val="36195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the database</a:t>
            </a:r>
          </a:p>
          <a:p>
            <a:pPr lvl="1"/>
            <a:r>
              <a:rPr lang="en-US" dirty="0" smtClean="0"/>
              <a:t>SQL script to generate the tables and seed the database with a system user.</a:t>
            </a:r>
          </a:p>
          <a:p>
            <a:pPr lvl="1"/>
            <a:r>
              <a:rPr lang="en-US" dirty="0" smtClean="0"/>
              <a:t>SQL script to add test data to the database</a:t>
            </a:r>
          </a:p>
          <a:p>
            <a:r>
              <a:rPr lang="en-US" dirty="0" smtClean="0"/>
              <a:t>Created Version Control Repositories</a:t>
            </a:r>
          </a:p>
          <a:p>
            <a:pPr lvl="1"/>
            <a:r>
              <a:rPr lang="en-US" dirty="0" smtClean="0"/>
              <a:t>Web portal source code repository.</a:t>
            </a:r>
          </a:p>
          <a:p>
            <a:pPr lvl="1"/>
            <a:r>
              <a:rPr lang="en-US" dirty="0" smtClean="0"/>
              <a:t>SQL script repository.</a:t>
            </a:r>
          </a:p>
          <a:p>
            <a:pPr lvl="1"/>
            <a:r>
              <a:rPr lang="en-US" dirty="0" smtClean="0"/>
              <a:t>Documentation repository.</a:t>
            </a:r>
          </a:p>
          <a:p>
            <a:r>
              <a:rPr lang="en-US" dirty="0" smtClean="0"/>
              <a:t>Started to Implement the System</a:t>
            </a:r>
          </a:p>
          <a:p>
            <a:pPr lvl="1"/>
            <a:r>
              <a:rPr lang="en-US" dirty="0" smtClean="0"/>
              <a:t>Let’s take a look…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 – Show tables page per instructor’s request and researching mail merging.</a:t>
            </a:r>
          </a:p>
          <a:p>
            <a:r>
              <a:rPr lang="en-US" dirty="0" smtClean="0"/>
              <a:t>Jake – Instructor </a:t>
            </a:r>
            <a:r>
              <a:rPr lang="en-US" dirty="0" err="1" smtClean="0"/>
              <a:t>liason</a:t>
            </a:r>
            <a:r>
              <a:rPr lang="en-US" dirty="0" smtClean="0"/>
              <a:t>, documentation, testing.</a:t>
            </a:r>
          </a:p>
          <a:p>
            <a:r>
              <a:rPr lang="en-US" dirty="0" smtClean="0"/>
              <a:t>Mark – Donation subsystem.</a:t>
            </a:r>
          </a:p>
          <a:p>
            <a:r>
              <a:rPr lang="en-US" dirty="0" smtClean="0"/>
              <a:t>Michael – E-mail subsystem.</a:t>
            </a:r>
          </a:p>
          <a:p>
            <a:r>
              <a:rPr lang="en-US" dirty="0" err="1" smtClean="0"/>
              <a:t>Hien</a:t>
            </a:r>
            <a:r>
              <a:rPr lang="en-US" dirty="0" smtClean="0"/>
              <a:t> – System user subsystem.</a:t>
            </a:r>
          </a:p>
          <a:p>
            <a:r>
              <a:rPr lang="en-US" dirty="0" smtClean="0"/>
              <a:t>Ryan – Event calendar page for the website.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6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125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Team C</vt:lpstr>
      <vt:lpstr>Team Members</vt:lpstr>
      <vt:lpstr>Physical Architecture</vt:lpstr>
      <vt:lpstr>Work To Date</vt:lpstr>
      <vt:lpstr>Work in 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</dc:title>
  <dc:creator>Mark Goodwin</dc:creator>
  <cp:lastModifiedBy>Mark Goodwin</cp:lastModifiedBy>
  <cp:revision>4</cp:revision>
  <dcterms:created xsi:type="dcterms:W3CDTF">2012-02-12T17:18:45Z</dcterms:created>
  <dcterms:modified xsi:type="dcterms:W3CDTF">2012-02-12T17:51:04Z</dcterms:modified>
</cp:coreProperties>
</file>