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7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73.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notesSlides/notesSlide56.xml" ContentType="application/vnd.openxmlformats-officedocument.presentationml.notesSlide+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Default Extension="wmf" ContentType="image/x-wmf"/>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41.xml" ContentType="application/vnd.openxmlformats-officedocument.presentationml.notesSlide+xml"/>
  <Override PartName="/ppt/notesSlides/notesSlide66.xml" ContentType="application/vnd.openxmlformats-officedocument.presentationml.notesSlide+xml"/>
  <Override PartName="/ppt/notesSlides/notesSlide71.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51.xml" ContentType="application/vnd.openxmlformats-officedocument.presentationml.notesSlide+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notesSlides/notesSlide43.xml" ContentType="application/vnd.openxmlformats-officedocument.presentationml.notesSlide+xml"/>
  <Override PartName="/ppt/slides/slide10.xml" ContentType="application/vnd.openxmlformats-officedocument.presentationml.slide+xml"/>
  <Override PartName="/ppt/notesSlides/notesSlide45.xml" ContentType="application/vnd.openxmlformats-officedocument.presentationml.notesSlide+xml"/>
  <Override PartName="/ppt/slides/slide33.xml" ContentType="application/vnd.openxmlformats-officedocument.presentationml.slide+xml"/>
  <Override PartName="/ppt/notesSlides/notesSlide48.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Default Extension="png" ContentType="image/png"/>
  <Override PartName="/ppt/theme/themeOverride2.xml" ContentType="application/vnd.openxmlformats-officedocument.themeOverride+xml"/>
  <Override PartName="/ppt/slides/slide27.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slides/slide53.xml" ContentType="application/vnd.openxmlformats-officedocument.presentationml.slide+xml"/>
  <Override PartName="/ppt/notesSlides/notesSlide24.xml" ContentType="application/vnd.openxmlformats-officedocument.presentationml.notesSlide+xml"/>
  <Override PartName="/ppt/notesSlides/notesSlide55.xml" ContentType="application/vnd.openxmlformats-officedocument.presentationml.notesSlide+xml"/>
  <Override PartName="/ppt/notesSlides/notesSlide47.xml" ContentType="application/vnd.openxmlformats-officedocument.presentationml.notesSlide+xml"/>
  <Override PartName="/ppt/slides/slide55.xml" ContentType="application/vnd.openxmlformats-officedocument.presentationml.slide+xml"/>
  <Override PartName="/ppt/slides/slide67.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slides/slide69.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notesSlides/notesSlide69.xml" ContentType="application/vnd.openxmlformats-officedocument.presentationml.notesSlide+xml"/>
  <Override PartName="/ppt/slides/slide42.xml" ContentType="application/vnd.openxmlformats-officedocument.presentationml.slide+xml"/>
  <Override PartName="/ppt/notesSlides/notesSlide40.xml" ContentType="application/vnd.openxmlformats-officedocument.presentationml.notesSlide+xml"/>
  <Override PartName="/ppt/notesSlides/notesSlide65.xml" ContentType="application/vnd.openxmlformats-officedocument.presentationml.notesSlide+xml"/>
  <Override PartName="/ppt/slides/slide45.xml" ContentType="application/vnd.openxmlformats-officedocument.presentationml.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3.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6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notesSlides/notesSlide50.xml" ContentType="application/vnd.openxmlformats-officedocument.presentationml.notesSlide+xml"/>
  <Override PartName="/ppt/slides/slide34.xml" ContentType="application/vnd.openxmlformats-officedocument.presentationml.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theme/themeOverride3.xml" ContentType="application/vnd.openxmlformats-officedocument.themeOverr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slides/slide49.xml" ContentType="application/vnd.openxmlformats-officedocument.presentationml.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s/slide70.xml" ContentType="application/vnd.openxmlformats-officedocument.presentationml.slide+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notesSlides/notesSlide59.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Default Extension="jpeg" ContentType="image/jpeg"/>
  <Override PartName="/ppt/slides/slide64.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67.xml" ContentType="application/vnd.openxmlformats-officedocument.presentationml.notes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72.xml" ContentType="application/vnd.openxmlformats-officedocument.presentationml.slide+xml"/>
  <Override PartName="/ppt/slides/slide74.xml" ContentType="application/vnd.openxmlformats-officedocument.presentationml.slide+xml"/>
  <Override PartName="/ppt/notesSlides/notesSlide64.xml" ContentType="application/vnd.openxmlformats-officedocument.presentationml.notesSlide+xml"/>
  <Override PartName="/ppt/slides/slide8.xml" ContentType="application/vnd.openxmlformats-officedocument.presentationml.slide+xml"/>
  <Override PartName="/ppt/theme/themeOverride1.xml" ContentType="application/vnd.openxmlformats-officedocument.themeOverride+xml"/>
  <Override PartName="/ppt/slides/slide15.xml" ContentType="application/vnd.openxmlformats-officedocument.presentationml.slide+xml"/>
  <Override PartName="/ppt/notesSlides/notesSlide70.xml" ContentType="application/vnd.openxmlformats-officedocument.presentationml.notesSlide+xml"/>
  <Override PartName="/ppt/notesSlides/notesSlide49.xml" ContentType="application/vnd.openxmlformats-officedocument.presentationml.notesSlide+xml"/>
  <Override PartName="/ppt/notesSlides/notesSlide68.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71.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Default Extension="pdf" ContentType="application/pdf"/>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84" r:id="rId1"/>
  </p:sldMasterIdLst>
  <p:notesMasterIdLst>
    <p:notesMasterId r:id="rId76"/>
  </p:notesMasterIdLst>
  <p:handoutMasterIdLst>
    <p:handoutMasterId r:id="rId77"/>
  </p:handoutMasterIdLst>
  <p:sldIdLst>
    <p:sldId id="256" r:id="rId2"/>
    <p:sldId id="445" r:id="rId3"/>
    <p:sldId id="395" r:id="rId4"/>
    <p:sldId id="401" r:id="rId5"/>
    <p:sldId id="422" r:id="rId6"/>
    <p:sldId id="396" r:id="rId7"/>
    <p:sldId id="356" r:id="rId8"/>
    <p:sldId id="425" r:id="rId9"/>
    <p:sldId id="426" r:id="rId10"/>
    <p:sldId id="427" r:id="rId11"/>
    <p:sldId id="428" r:id="rId12"/>
    <p:sldId id="429" r:id="rId13"/>
    <p:sldId id="430" r:id="rId14"/>
    <p:sldId id="431" r:id="rId15"/>
    <p:sldId id="433" r:id="rId16"/>
    <p:sldId id="435" r:id="rId17"/>
    <p:sldId id="436" r:id="rId18"/>
    <p:sldId id="437" r:id="rId19"/>
    <p:sldId id="438" r:id="rId20"/>
    <p:sldId id="442" r:id="rId21"/>
    <p:sldId id="362" r:id="rId22"/>
    <p:sldId id="444" r:id="rId23"/>
    <p:sldId id="424" r:id="rId24"/>
    <p:sldId id="439" r:id="rId25"/>
    <p:sldId id="447" r:id="rId26"/>
    <p:sldId id="393" r:id="rId27"/>
    <p:sldId id="399" r:id="rId28"/>
    <p:sldId id="363" r:id="rId29"/>
    <p:sldId id="400" r:id="rId30"/>
    <p:sldId id="449" r:id="rId31"/>
    <p:sldId id="364" r:id="rId32"/>
    <p:sldId id="448" r:id="rId33"/>
    <p:sldId id="450" r:id="rId34"/>
    <p:sldId id="365" r:id="rId35"/>
    <p:sldId id="366" r:id="rId36"/>
    <p:sldId id="384" r:id="rId37"/>
    <p:sldId id="385" r:id="rId38"/>
    <p:sldId id="367" r:id="rId39"/>
    <p:sldId id="402" r:id="rId40"/>
    <p:sldId id="403" r:id="rId41"/>
    <p:sldId id="451" r:id="rId42"/>
    <p:sldId id="404" r:id="rId43"/>
    <p:sldId id="452" r:id="rId44"/>
    <p:sldId id="368" r:id="rId45"/>
    <p:sldId id="369" r:id="rId46"/>
    <p:sldId id="405" r:id="rId47"/>
    <p:sldId id="370" r:id="rId48"/>
    <p:sldId id="453" r:id="rId49"/>
    <p:sldId id="406" r:id="rId50"/>
    <p:sldId id="414" r:id="rId51"/>
    <p:sldId id="371" r:id="rId52"/>
    <p:sldId id="412" r:id="rId53"/>
    <p:sldId id="372" r:id="rId54"/>
    <p:sldId id="415" r:id="rId55"/>
    <p:sldId id="373" r:id="rId56"/>
    <p:sldId id="391" r:id="rId57"/>
    <p:sldId id="374" r:id="rId58"/>
    <p:sldId id="386" r:id="rId59"/>
    <p:sldId id="387" r:id="rId60"/>
    <p:sldId id="392" r:id="rId61"/>
    <p:sldId id="375" r:id="rId62"/>
    <p:sldId id="416" r:id="rId63"/>
    <p:sldId id="376" r:id="rId64"/>
    <p:sldId id="417" r:id="rId65"/>
    <p:sldId id="418" r:id="rId66"/>
    <p:sldId id="419" r:id="rId67"/>
    <p:sldId id="420" r:id="rId68"/>
    <p:sldId id="377" r:id="rId69"/>
    <p:sldId id="388" r:id="rId70"/>
    <p:sldId id="378" r:id="rId71"/>
    <p:sldId id="389" r:id="rId72"/>
    <p:sldId id="390" r:id="rId73"/>
    <p:sldId id="379" r:id="rId74"/>
    <p:sldId id="421" r:id="rId75"/>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1pPr>
    <a:lvl2pPr marL="4572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2pPr>
    <a:lvl3pPr marL="9144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3pPr>
    <a:lvl4pPr marL="13716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4pPr>
    <a:lvl5pPr marL="18288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5pPr>
    <a:lvl6pPr marL="22860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6pPr>
    <a:lvl7pPr marL="27432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7pPr>
    <a:lvl8pPr marL="32004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8pPr>
    <a:lvl9pPr marL="36576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719" autoAdjust="0"/>
    <p:restoredTop sz="90778" autoAdjust="0"/>
  </p:normalViewPr>
  <p:slideViewPr>
    <p:cSldViewPr>
      <p:cViewPr varScale="1">
        <p:scale>
          <a:sx n="112" d="100"/>
          <a:sy n="112" d="100"/>
        </p:scale>
        <p:origin x="-1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39" Type="http://schemas.openxmlformats.org/officeDocument/2006/relationships/slide" Target="slides/slide38.xml"/><Relationship Id="rId70" Type="http://schemas.openxmlformats.org/officeDocument/2006/relationships/slide" Target="slides/slide69.xml"/><Relationship Id="rId7" Type="http://schemas.openxmlformats.org/officeDocument/2006/relationships/slide" Target="slides/slide6.xml"/><Relationship Id="rId43" Type="http://schemas.openxmlformats.org/officeDocument/2006/relationships/slide" Target="slides/slide42.xml"/><Relationship Id="rId74" Type="http://schemas.openxmlformats.org/officeDocument/2006/relationships/slide" Target="slides/slide73.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77" Type="http://schemas.openxmlformats.org/officeDocument/2006/relationships/handoutMaster" Target="handoutMasters/handoutMaster1.xml"/><Relationship Id="rId63" Type="http://schemas.openxmlformats.org/officeDocument/2006/relationships/slide" Target="slides/slide62.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71" Type="http://schemas.openxmlformats.org/officeDocument/2006/relationships/slide" Target="slides/slide70.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82" Type="http://schemas.openxmlformats.org/officeDocument/2006/relationships/tableStyles" Target="tableStyles.xml"/><Relationship Id="rId69" Type="http://schemas.openxmlformats.org/officeDocument/2006/relationships/slide" Target="slides/slide68.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slide" Target="slides/slide58.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slide" Target="slides/slide61.xml"/><Relationship Id="rId66" Type="http://schemas.openxmlformats.org/officeDocument/2006/relationships/slide" Target="slides/slide65.xml"/><Relationship Id="rId36" Type="http://schemas.openxmlformats.org/officeDocument/2006/relationships/slide" Target="slides/slide35.xml"/><Relationship Id="rId72" Type="http://schemas.openxmlformats.org/officeDocument/2006/relationships/slide" Target="slides/slide71.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75" Type="http://schemas.openxmlformats.org/officeDocument/2006/relationships/slide" Target="slides/slide74.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65" Type="http://schemas.openxmlformats.org/officeDocument/2006/relationships/slide" Target="slides/slide64.xml"/><Relationship Id="rId67" Type="http://schemas.openxmlformats.org/officeDocument/2006/relationships/slide" Target="slides/slide66.xml"/><Relationship Id="rId54" Type="http://schemas.openxmlformats.org/officeDocument/2006/relationships/slide" Target="slides/slide53.xml"/><Relationship Id="rId12" Type="http://schemas.openxmlformats.org/officeDocument/2006/relationships/slide" Target="slides/slide11.xml"/><Relationship Id="rId76" Type="http://schemas.openxmlformats.org/officeDocument/2006/relationships/notesMaster" Target="notesMasters/notesMaster1.xml"/><Relationship Id="rId79" Type="http://schemas.openxmlformats.org/officeDocument/2006/relationships/presProps" Target="presProps.xml"/><Relationship Id="rId80" Type="http://schemas.openxmlformats.org/officeDocument/2006/relationships/viewProps" Target="viewProps.xml"/><Relationship Id="rId81" Type="http://schemas.openxmlformats.org/officeDocument/2006/relationships/theme" Target="theme/theme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68" Type="http://schemas.openxmlformats.org/officeDocument/2006/relationships/slide" Target="slides/slide67.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78" Type="http://schemas.openxmlformats.org/officeDocument/2006/relationships/printerSettings" Target="printerSettings/printerSettings1.bin"/><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mn-cs"/>
              </a:defRPr>
            </a:lvl1pPr>
          </a:lstStyle>
          <a:p>
            <a:pPr>
              <a:defRPr/>
            </a:pPr>
            <a:fld id="{1A420866-63E4-4AC3-BB3E-DB873D298C9F}" type="datetimeFigureOut">
              <a:rPr lang="en-US"/>
              <a:pPr>
                <a:defRPr/>
              </a:pPr>
              <a:t>12/9/11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mn-cs"/>
              </a:defRPr>
            </a:lvl1pPr>
          </a:lstStyle>
          <a:p>
            <a:pPr>
              <a:defRPr/>
            </a:pPr>
            <a:fld id="{7E2DB4FE-A30F-4892-9B96-3F30163354A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mn-cs"/>
              </a:defRPr>
            </a:lvl1pPr>
          </a:lstStyle>
          <a:p>
            <a:pPr>
              <a:defRPr/>
            </a:pPr>
            <a:fld id="{A8FBA896-1B09-48BF-92EA-F8B25D412EA0}" type="datetimeFigureOut">
              <a:rPr lang="en-US"/>
              <a:pPr>
                <a:defRPr/>
              </a:pPr>
              <a:t>12/9/11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mn-cs"/>
              </a:defRPr>
            </a:lvl1pPr>
          </a:lstStyle>
          <a:p>
            <a:pPr>
              <a:defRPr/>
            </a:pPr>
            <a:fld id="{30C75AA2-9478-4073-A8C0-C7C6B1828B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387" name="Slide Number Placeholder 3"/>
          <p:cNvSpPr>
            <a:spLocks noGrp="1"/>
          </p:cNvSpPr>
          <p:nvPr>
            <p:ph type="sldNum" sz="quarter" idx="5"/>
          </p:nvPr>
        </p:nvSpPr>
        <p:spPr bwMode="auto">
          <a:noFill/>
          <a:ln>
            <a:miter lim="800000"/>
            <a:headEnd/>
            <a:tailEnd/>
          </a:ln>
        </p:spPr>
        <p:txBody>
          <a:bodyPr/>
          <a:lstStyle/>
          <a:p>
            <a:fld id="{59CA78C4-95AB-4EFE-8296-40FC0BAB063A}" type="slidenum">
              <a:rPr lang="en-US" smtClean="0">
                <a:latin typeface="Calibri" pitchFamily="84" charset="0"/>
                <a:ea typeface="ＭＳ Ｐゴシック" pitchFamily="84" charset="-128"/>
                <a:cs typeface="ＭＳ Ｐゴシック" pitchFamily="84" charset="-128"/>
              </a:rPr>
              <a:pPr/>
              <a:t>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4819" name="Slide Number Placeholder 3"/>
          <p:cNvSpPr>
            <a:spLocks noGrp="1"/>
          </p:cNvSpPr>
          <p:nvPr>
            <p:ph type="sldNum" sz="quarter" idx="5"/>
          </p:nvPr>
        </p:nvSpPr>
        <p:spPr bwMode="auto">
          <a:noFill/>
          <a:ln>
            <a:miter lim="800000"/>
            <a:headEnd/>
            <a:tailEnd/>
          </a:ln>
        </p:spPr>
        <p:txBody>
          <a:bodyPr/>
          <a:lstStyle/>
          <a:p>
            <a:fld id="{B0536EDC-B232-430E-B491-3A2694958D42}" type="slidenum">
              <a:rPr lang="en-US" smtClean="0">
                <a:latin typeface="Calibri" pitchFamily="84" charset="0"/>
                <a:ea typeface="ＭＳ Ｐゴシック" pitchFamily="84" charset="-128"/>
                <a:cs typeface="ＭＳ Ｐゴシック" pitchFamily="84" charset="-128"/>
              </a:rPr>
              <a:pPr/>
              <a:t>10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739775" y="228600"/>
            <a:ext cx="5384800" cy="4038600"/>
          </a:xfrm>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8915" name="Slide Number Placeholder 3"/>
          <p:cNvSpPr>
            <a:spLocks noGrp="1"/>
          </p:cNvSpPr>
          <p:nvPr>
            <p:ph type="sldNum" sz="quarter" idx="5"/>
          </p:nvPr>
        </p:nvSpPr>
        <p:spPr bwMode="auto">
          <a:noFill/>
          <a:ln>
            <a:miter lim="800000"/>
            <a:headEnd/>
            <a:tailEnd/>
          </a:ln>
        </p:spPr>
        <p:txBody>
          <a:bodyPr/>
          <a:lstStyle/>
          <a:p>
            <a:fld id="{F058CF15-6A16-406C-B143-86D2BA3038C4}" type="slidenum">
              <a:rPr lang="en-US" smtClean="0">
                <a:latin typeface="Calibri" pitchFamily="84" charset="0"/>
                <a:ea typeface="ＭＳ Ｐゴシック" pitchFamily="84" charset="-128"/>
                <a:cs typeface="ＭＳ Ｐゴシック" pitchFamily="84" charset="-128"/>
              </a:rPr>
              <a:pPr/>
              <a:t>12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0963" name="Slide Number Placeholder 3"/>
          <p:cNvSpPr>
            <a:spLocks noGrp="1"/>
          </p:cNvSpPr>
          <p:nvPr>
            <p:ph type="sldNum" sz="quarter" idx="5"/>
          </p:nvPr>
        </p:nvSpPr>
        <p:spPr bwMode="auto">
          <a:noFill/>
          <a:ln>
            <a:miter lim="800000"/>
            <a:headEnd/>
            <a:tailEnd/>
          </a:ln>
        </p:spPr>
        <p:txBody>
          <a:bodyPr/>
          <a:lstStyle/>
          <a:p>
            <a:fld id="{9E40634F-5026-4CA6-B8E6-67F486BF146E}" type="slidenum">
              <a:rPr lang="en-US" smtClean="0">
                <a:latin typeface="Calibri" pitchFamily="84" charset="0"/>
                <a:ea typeface="ＭＳ Ｐゴシック" pitchFamily="84" charset="-128"/>
                <a:cs typeface="ＭＳ Ｐゴシック" pitchFamily="84" charset="-128"/>
              </a:rPr>
              <a:pPr/>
              <a:t>13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3011" name="Slide Number Placeholder 3"/>
          <p:cNvSpPr>
            <a:spLocks noGrp="1"/>
          </p:cNvSpPr>
          <p:nvPr>
            <p:ph type="sldNum" sz="quarter" idx="5"/>
          </p:nvPr>
        </p:nvSpPr>
        <p:spPr bwMode="auto">
          <a:noFill/>
          <a:ln>
            <a:miter lim="800000"/>
            <a:headEnd/>
            <a:tailEnd/>
          </a:ln>
        </p:spPr>
        <p:txBody>
          <a:bodyPr/>
          <a:lstStyle/>
          <a:p>
            <a:fld id="{84687FBF-5339-4CCC-9B0A-6B0FE990A4C0}" type="slidenum">
              <a:rPr lang="en-US" smtClean="0">
                <a:latin typeface="Calibri" pitchFamily="84" charset="0"/>
                <a:ea typeface="ＭＳ Ｐゴシック" pitchFamily="84" charset="-128"/>
                <a:cs typeface="ＭＳ Ｐゴシック" pitchFamily="84" charset="-128"/>
              </a:rPr>
              <a:pPr/>
              <a:t>14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5059" name="Slide Number Placeholder 3"/>
          <p:cNvSpPr>
            <a:spLocks noGrp="1"/>
          </p:cNvSpPr>
          <p:nvPr>
            <p:ph type="sldNum" sz="quarter" idx="5"/>
          </p:nvPr>
        </p:nvSpPr>
        <p:spPr bwMode="auto">
          <a:noFill/>
          <a:ln>
            <a:miter lim="800000"/>
            <a:headEnd/>
            <a:tailEnd/>
          </a:ln>
        </p:spPr>
        <p:txBody>
          <a:bodyPr/>
          <a:lstStyle/>
          <a:p>
            <a:fld id="{03452497-98B0-4FF3-8D80-40AB1E5CEA77}" type="slidenum">
              <a:rPr lang="en-US" smtClean="0">
                <a:latin typeface="Calibri" pitchFamily="84" charset="0"/>
                <a:ea typeface="ＭＳ Ｐゴシック" pitchFamily="84" charset="-128"/>
                <a:cs typeface="ＭＳ Ｐゴシック" pitchFamily="84" charset="-128"/>
              </a:rPr>
              <a:pPr/>
              <a:t>15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xfrm>
            <a:off x="739775" y="228600"/>
            <a:ext cx="5384800" cy="4038600"/>
          </a:xfrm>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739775" y="228600"/>
            <a:ext cx="5384800" cy="4038600"/>
          </a:xfrm>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51203" name="Slide Number Placeholder 3"/>
          <p:cNvSpPr>
            <a:spLocks noGrp="1"/>
          </p:cNvSpPr>
          <p:nvPr>
            <p:ph type="sldNum" sz="quarter" idx="5"/>
          </p:nvPr>
        </p:nvSpPr>
        <p:spPr bwMode="auto">
          <a:noFill/>
          <a:ln>
            <a:miter lim="800000"/>
            <a:headEnd/>
            <a:tailEnd/>
          </a:ln>
        </p:spPr>
        <p:txBody>
          <a:bodyPr/>
          <a:lstStyle/>
          <a:p>
            <a:fld id="{CEE3D4A6-48FD-41DE-849A-1FE2571E6543}" type="slidenum">
              <a:rPr lang="en-US" smtClean="0">
                <a:latin typeface="Calibri" pitchFamily="84" charset="0"/>
                <a:ea typeface="ＭＳ Ｐゴシック" pitchFamily="84" charset="-128"/>
                <a:cs typeface="ＭＳ Ｐゴシック" pitchFamily="84" charset="-128"/>
              </a:rPr>
              <a:pPr/>
              <a:t>18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3251" name="Slide Number Placeholder 3"/>
          <p:cNvSpPr>
            <a:spLocks noGrp="1"/>
          </p:cNvSpPr>
          <p:nvPr>
            <p:ph type="sldNum" sz="quarter" idx="5"/>
          </p:nvPr>
        </p:nvSpPr>
        <p:spPr bwMode="auto">
          <a:noFill/>
          <a:ln>
            <a:miter lim="800000"/>
            <a:headEnd/>
            <a:tailEnd/>
          </a:ln>
        </p:spPr>
        <p:txBody>
          <a:bodyPr/>
          <a:lstStyle/>
          <a:p>
            <a:fld id="{1CC63B16-991F-4AB5-9C44-40D7A1610869}" type="slidenum">
              <a:rPr lang="en-US" smtClean="0">
                <a:latin typeface="Calibri" pitchFamily="84" charset="0"/>
                <a:ea typeface="ＭＳ Ｐゴシック" pitchFamily="84" charset="-128"/>
                <a:cs typeface="ＭＳ Ｐゴシック" pitchFamily="84" charset="-128"/>
              </a:rPr>
              <a:pPr/>
              <a:t>19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435" name="Slide Number Placeholder 3"/>
          <p:cNvSpPr>
            <a:spLocks noGrp="1"/>
          </p:cNvSpPr>
          <p:nvPr>
            <p:ph type="sldNum" sz="quarter" idx="5"/>
          </p:nvPr>
        </p:nvSpPr>
        <p:spPr bwMode="auto">
          <a:noFill/>
          <a:ln>
            <a:miter lim="800000"/>
            <a:headEnd/>
            <a:tailEnd/>
          </a:ln>
        </p:spPr>
        <p:txBody>
          <a:bodyPr/>
          <a:lstStyle/>
          <a:p>
            <a:fld id="{1C447057-DF6E-4607-B56C-E5F815E6232E}" type="slidenum">
              <a:rPr lang="en-US" smtClean="0">
                <a:latin typeface="Calibri" pitchFamily="84" charset="0"/>
                <a:ea typeface="ＭＳ Ｐゴシック" pitchFamily="84" charset="-128"/>
                <a:cs typeface="ＭＳ Ｐゴシック" pitchFamily="84" charset="-128"/>
              </a:rPr>
              <a:pPr/>
              <a:t>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55299" name="Slide Number Placeholder 3"/>
          <p:cNvSpPr>
            <a:spLocks noGrp="1"/>
          </p:cNvSpPr>
          <p:nvPr>
            <p:ph type="sldNum" sz="quarter" idx="5"/>
          </p:nvPr>
        </p:nvSpPr>
        <p:spPr bwMode="auto">
          <a:noFill/>
          <a:ln>
            <a:miter lim="800000"/>
            <a:headEnd/>
            <a:tailEnd/>
          </a:ln>
        </p:spPr>
        <p:txBody>
          <a:bodyPr/>
          <a:lstStyle/>
          <a:p>
            <a:fld id="{82774CD5-45EC-45C8-8268-3BD27D993ABA}" type="slidenum">
              <a:rPr lang="en-US" smtClean="0">
                <a:latin typeface="Calibri" pitchFamily="84" charset="0"/>
                <a:ea typeface="ＭＳ Ｐゴシック" pitchFamily="84" charset="-128"/>
                <a:cs typeface="ＭＳ Ｐゴシック" pitchFamily="84" charset="-128"/>
              </a:rPr>
              <a:pPr/>
              <a:t>20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7" name="Slide Number Placeholder 3"/>
          <p:cNvSpPr>
            <a:spLocks noGrp="1"/>
          </p:cNvSpPr>
          <p:nvPr>
            <p:ph type="sldNum" sz="quarter" idx="5"/>
          </p:nvPr>
        </p:nvSpPr>
        <p:spPr bwMode="auto">
          <a:noFill/>
          <a:ln>
            <a:miter lim="800000"/>
            <a:headEnd/>
            <a:tailEnd/>
          </a:ln>
        </p:spPr>
        <p:txBody>
          <a:bodyPr/>
          <a:lstStyle/>
          <a:p>
            <a:fld id="{75BC1A35-3F73-42BE-A7EB-FBCA581A84EF}" type="slidenum">
              <a:rPr lang="en-US">
                <a:latin typeface="Calibri" pitchFamily="84" charset="0"/>
                <a:ea typeface="ＭＳ Ｐゴシック" pitchFamily="84" charset="-128"/>
                <a:cs typeface="ＭＳ Ｐゴシック" pitchFamily="84" charset="-128"/>
              </a:rPr>
              <a:pPr/>
              <a:t>21</a:t>
            </a:fld>
            <a:endParaRPr lang="en-US">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59395" name="Slide Number Placeholder 3"/>
          <p:cNvSpPr>
            <a:spLocks noGrp="1"/>
          </p:cNvSpPr>
          <p:nvPr>
            <p:ph type="sldNum" sz="quarter" idx="5"/>
          </p:nvPr>
        </p:nvSpPr>
        <p:spPr bwMode="auto">
          <a:noFill/>
          <a:ln>
            <a:miter lim="800000"/>
            <a:headEnd/>
            <a:tailEnd/>
          </a:ln>
        </p:spPr>
        <p:txBody>
          <a:bodyPr/>
          <a:lstStyle/>
          <a:p>
            <a:fld id="{BA6AFCBB-325E-4905-89F4-82BB7CBF1D16}" type="slidenum">
              <a:rPr lang="en-US" smtClean="0">
                <a:latin typeface="Calibri" pitchFamily="84" charset="0"/>
                <a:ea typeface="ＭＳ Ｐゴシック" pitchFamily="84" charset="-128"/>
                <a:cs typeface="ＭＳ Ｐゴシック" pitchFamily="84" charset="-128"/>
              </a:rPr>
              <a:pPr/>
              <a:t>22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739775" y="228600"/>
            <a:ext cx="5384800" cy="4038600"/>
          </a:xfrm>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63491" name="Slide Number Placeholder 3"/>
          <p:cNvSpPr>
            <a:spLocks noGrp="1"/>
          </p:cNvSpPr>
          <p:nvPr>
            <p:ph type="sldNum" sz="quarter" idx="5"/>
          </p:nvPr>
        </p:nvSpPr>
        <p:spPr bwMode="auto">
          <a:noFill/>
          <a:ln>
            <a:miter lim="800000"/>
            <a:headEnd/>
            <a:tailEnd/>
          </a:ln>
        </p:spPr>
        <p:txBody>
          <a:bodyPr/>
          <a:lstStyle/>
          <a:p>
            <a:fld id="{71F01873-0757-4DD1-8921-5EDB49D8BB3C}" type="slidenum">
              <a:rPr lang="en-US" smtClean="0">
                <a:latin typeface="Calibri" pitchFamily="84" charset="0"/>
                <a:ea typeface="ＭＳ Ｐゴシック" pitchFamily="84" charset="-128"/>
                <a:cs typeface="ＭＳ Ｐゴシック" pitchFamily="84" charset="-128"/>
              </a:rPr>
              <a:pPr/>
              <a:t>24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65539" name="Slide Number Placeholder 3"/>
          <p:cNvSpPr>
            <a:spLocks noGrp="1"/>
          </p:cNvSpPr>
          <p:nvPr>
            <p:ph type="sldNum" sz="quarter" idx="5"/>
          </p:nvPr>
        </p:nvSpPr>
        <p:spPr bwMode="auto">
          <a:noFill/>
          <a:ln>
            <a:miter lim="800000"/>
            <a:headEnd/>
            <a:tailEnd/>
          </a:ln>
        </p:spPr>
        <p:txBody>
          <a:bodyPr/>
          <a:lstStyle/>
          <a:p>
            <a:fld id="{CB6DDB58-B41B-455F-AF60-76F9D3956F3F}" type="slidenum">
              <a:rPr lang="en-US" smtClean="0">
                <a:latin typeface="Calibri" pitchFamily="84" charset="0"/>
                <a:ea typeface="ＭＳ Ｐゴシック" pitchFamily="84" charset="-128"/>
                <a:cs typeface="ＭＳ Ｐゴシック" pitchFamily="84" charset="-128"/>
              </a:rPr>
              <a:pPr/>
              <a:t>25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Placeholder 2"/>
          <p:cNvSpPr>
            <a:spLocks noGrp="1" noRot="1" noChangeAspect="1"/>
          </p:cNvSpPr>
          <p:nvPr>
            <p:ph type="sldImg"/>
          </p:nvPr>
        </p:nvSpPr>
        <p:spPr bwMode="auto">
          <a:noFill/>
          <a:ln>
            <a:solidFill>
              <a:srgbClr val="000000"/>
            </a:solidFill>
            <a:miter lim="800000"/>
            <a:headEnd/>
            <a:tailEnd/>
          </a:ln>
        </p:spPr>
      </p:sp>
      <p:sp>
        <p:nvSpPr>
          <p:cNvPr id="13517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Placeholder 2"/>
          <p:cNvSpPr>
            <a:spLocks noGrp="1" noRot="1" noChangeAspect="1"/>
          </p:cNvSpPr>
          <p:nvPr>
            <p:ph type="sldImg"/>
          </p:nvPr>
        </p:nvSpPr>
        <p:spPr bwMode="auto">
          <a:noFill/>
          <a:ln>
            <a:solidFill>
              <a:srgbClr val="000000"/>
            </a:solidFill>
            <a:miter lim="800000"/>
            <a:headEnd/>
            <a:tailEnd/>
          </a:ln>
        </p:spPr>
      </p:sp>
      <p:sp>
        <p:nvSpPr>
          <p:cNvPr id="13619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Placeholder 2"/>
          <p:cNvSpPr>
            <a:spLocks noGrp="1" noRot="1" noChangeAspect="1"/>
          </p:cNvSpPr>
          <p:nvPr>
            <p:ph type="sldImg"/>
          </p:nvPr>
        </p:nvSpPr>
        <p:spPr bwMode="auto">
          <a:noFill/>
          <a:ln>
            <a:solidFill>
              <a:srgbClr val="000000"/>
            </a:solidFill>
            <a:miter lim="800000"/>
            <a:headEnd/>
            <a:tailEnd/>
          </a:ln>
        </p:spPr>
      </p:sp>
      <p:sp>
        <p:nvSpPr>
          <p:cNvPr id="13721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Placeholder 2"/>
          <p:cNvSpPr>
            <a:spLocks noGrp="1" noRot="1" noChangeAspect="1"/>
          </p:cNvSpPr>
          <p:nvPr>
            <p:ph type="sldImg"/>
          </p:nvPr>
        </p:nvSpPr>
        <p:spPr bwMode="auto">
          <a:noFill/>
          <a:ln>
            <a:solidFill>
              <a:srgbClr val="000000"/>
            </a:solidFill>
            <a:miter lim="800000"/>
            <a:headEnd/>
            <a:tailEnd/>
          </a:ln>
        </p:spPr>
      </p:sp>
      <p:sp>
        <p:nvSpPr>
          <p:cNvPr id="13824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0483" name="Slide Number Placeholder 3"/>
          <p:cNvSpPr>
            <a:spLocks noGrp="1"/>
          </p:cNvSpPr>
          <p:nvPr>
            <p:ph type="sldNum" sz="quarter" idx="5"/>
          </p:nvPr>
        </p:nvSpPr>
        <p:spPr bwMode="auto">
          <a:noFill/>
          <a:ln>
            <a:miter lim="800000"/>
            <a:headEnd/>
            <a:tailEnd/>
          </a:ln>
        </p:spPr>
        <p:txBody>
          <a:bodyPr/>
          <a:lstStyle/>
          <a:p>
            <a:fld id="{8CE680C7-0DD6-4993-93E1-BC0FBBBF24BB}" type="slidenum">
              <a:rPr lang="en-US" smtClean="0">
                <a:latin typeface="Calibri" pitchFamily="84" charset="0"/>
                <a:ea typeface="ＭＳ Ｐゴシック" pitchFamily="84" charset="-128"/>
                <a:cs typeface="ＭＳ Ｐゴシック" pitchFamily="84" charset="-128"/>
              </a:rPr>
              <a:pPr/>
              <a:t>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Placeholder 2"/>
          <p:cNvSpPr>
            <a:spLocks noGrp="1" noRot="1" noChangeAspect="1"/>
          </p:cNvSpPr>
          <p:nvPr>
            <p:ph type="sldImg"/>
          </p:nvPr>
        </p:nvSpPr>
        <p:spPr bwMode="auto">
          <a:noFill/>
          <a:ln>
            <a:solidFill>
              <a:srgbClr val="000000"/>
            </a:solidFill>
            <a:miter lim="800000"/>
            <a:headEnd/>
            <a:tailEnd/>
          </a:ln>
        </p:spPr>
      </p:sp>
      <p:sp>
        <p:nvSpPr>
          <p:cNvPr id="13926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Placeholder 2"/>
          <p:cNvSpPr>
            <a:spLocks noGrp="1" noRot="1" noChangeAspect="1"/>
          </p:cNvSpPr>
          <p:nvPr>
            <p:ph type="sldImg"/>
          </p:nvPr>
        </p:nvSpPr>
        <p:spPr bwMode="auto">
          <a:noFill/>
          <a:ln>
            <a:solidFill>
              <a:srgbClr val="000000"/>
            </a:solidFill>
            <a:miter lim="800000"/>
            <a:headEnd/>
            <a:tailEnd/>
          </a:ln>
        </p:spPr>
      </p:sp>
      <p:sp>
        <p:nvSpPr>
          <p:cNvPr id="14029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Placeholder 2"/>
          <p:cNvSpPr>
            <a:spLocks noGrp="1" noRot="1" noChangeAspect="1"/>
          </p:cNvSpPr>
          <p:nvPr>
            <p:ph type="sldImg"/>
          </p:nvPr>
        </p:nvSpPr>
        <p:spPr bwMode="auto">
          <a:noFill/>
          <a:ln>
            <a:solidFill>
              <a:srgbClr val="000000"/>
            </a:solidFill>
            <a:miter lim="800000"/>
            <a:headEnd/>
            <a:tailEnd/>
          </a:ln>
        </p:spPr>
      </p:sp>
      <p:sp>
        <p:nvSpPr>
          <p:cNvPr id="14131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Placeholder 2"/>
          <p:cNvSpPr>
            <a:spLocks noGrp="1" noRot="1" noChangeAspect="1"/>
          </p:cNvSpPr>
          <p:nvPr>
            <p:ph type="sldImg"/>
          </p:nvPr>
        </p:nvSpPr>
        <p:spPr bwMode="auto">
          <a:noFill/>
          <a:ln>
            <a:solidFill>
              <a:srgbClr val="000000"/>
            </a:solidFill>
            <a:miter lim="800000"/>
            <a:headEnd/>
            <a:tailEnd/>
          </a:ln>
        </p:spPr>
      </p:sp>
      <p:sp>
        <p:nvSpPr>
          <p:cNvPr id="14233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Placeholder 2"/>
          <p:cNvSpPr>
            <a:spLocks noGrp="1" noRot="1" noChangeAspect="1"/>
          </p:cNvSpPr>
          <p:nvPr>
            <p:ph type="sldImg"/>
          </p:nvPr>
        </p:nvSpPr>
        <p:spPr bwMode="auto">
          <a:noFill/>
          <a:ln>
            <a:solidFill>
              <a:srgbClr val="000000"/>
            </a:solidFill>
            <a:miter lim="800000"/>
            <a:headEnd/>
            <a:tailEnd/>
          </a:ln>
        </p:spPr>
      </p:sp>
      <p:sp>
        <p:nvSpPr>
          <p:cNvPr id="14336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76803" name="Slide Number Placeholder 3"/>
          <p:cNvSpPr>
            <a:spLocks noGrp="1"/>
          </p:cNvSpPr>
          <p:nvPr>
            <p:ph type="sldNum" sz="quarter" idx="5"/>
          </p:nvPr>
        </p:nvSpPr>
        <p:spPr bwMode="auto">
          <a:noFill/>
          <a:ln>
            <a:miter lim="800000"/>
            <a:headEnd/>
            <a:tailEnd/>
          </a:ln>
        </p:spPr>
        <p:txBody>
          <a:bodyPr/>
          <a:lstStyle/>
          <a:p>
            <a:fld id="{82A737B5-EDCB-4D44-AA8D-8A988B4C3248}" type="slidenum">
              <a:rPr lang="en-US" smtClean="0">
                <a:latin typeface="Calibri" pitchFamily="84" charset="0"/>
                <a:ea typeface="ＭＳ Ｐゴシック" pitchFamily="84" charset="-128"/>
                <a:cs typeface="ＭＳ Ｐゴシック" pitchFamily="84" charset="-128"/>
              </a:rPr>
              <a:pPr/>
              <a:t>35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Placeholder 2"/>
          <p:cNvSpPr>
            <a:spLocks noGrp="1" noRot="1" noChangeAspect="1"/>
          </p:cNvSpPr>
          <p:nvPr>
            <p:ph type="sldImg"/>
          </p:nvPr>
        </p:nvSpPr>
        <p:spPr bwMode="auto">
          <a:noFill/>
          <a:ln>
            <a:solidFill>
              <a:srgbClr val="000000"/>
            </a:solidFill>
            <a:miter lim="800000"/>
            <a:headEnd/>
            <a:tailEnd/>
          </a:ln>
        </p:spPr>
      </p:sp>
      <p:sp>
        <p:nvSpPr>
          <p:cNvPr id="14438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9875" name="Slide Number Placeholder 3"/>
          <p:cNvSpPr>
            <a:spLocks noGrp="1"/>
          </p:cNvSpPr>
          <p:nvPr>
            <p:ph type="sldNum" sz="quarter" idx="5"/>
          </p:nvPr>
        </p:nvSpPr>
        <p:spPr bwMode="auto">
          <a:noFill/>
          <a:ln>
            <a:miter lim="800000"/>
            <a:headEnd/>
            <a:tailEnd/>
          </a:ln>
        </p:spPr>
        <p:txBody>
          <a:bodyPr/>
          <a:lstStyle/>
          <a:p>
            <a:fld id="{076F8D2D-3269-4B5E-84B4-040899F06FB7}" type="slidenum">
              <a:rPr lang="en-US" smtClean="0">
                <a:latin typeface="Calibri" pitchFamily="84" charset="0"/>
                <a:ea typeface="ＭＳ Ｐゴシック" pitchFamily="84" charset="-128"/>
                <a:cs typeface="ＭＳ Ｐゴシック" pitchFamily="84" charset="-128"/>
              </a:rPr>
              <a:pPr/>
              <a:t>37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Placeholder 2"/>
          <p:cNvSpPr>
            <a:spLocks noGrp="1" noRot="1" noChangeAspect="1"/>
          </p:cNvSpPr>
          <p:nvPr>
            <p:ph type="sldImg"/>
          </p:nvPr>
        </p:nvSpPr>
        <p:spPr bwMode="auto">
          <a:noFill/>
          <a:ln>
            <a:solidFill>
              <a:srgbClr val="000000"/>
            </a:solidFill>
            <a:miter lim="800000"/>
            <a:headEnd/>
            <a:tailEnd/>
          </a:ln>
        </p:spPr>
      </p:sp>
      <p:sp>
        <p:nvSpPr>
          <p:cNvPr id="14541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Placeholder 2"/>
          <p:cNvSpPr>
            <a:spLocks noGrp="1" noRot="1" noChangeAspect="1"/>
          </p:cNvSpPr>
          <p:nvPr>
            <p:ph type="sldImg"/>
          </p:nvPr>
        </p:nvSpPr>
        <p:spPr bwMode="auto">
          <a:noFill/>
          <a:ln>
            <a:solidFill>
              <a:srgbClr val="000000"/>
            </a:solidFill>
            <a:miter lim="800000"/>
            <a:headEnd/>
            <a:tailEnd/>
          </a:ln>
        </p:spPr>
      </p:sp>
      <p:sp>
        <p:nvSpPr>
          <p:cNvPr id="14643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2531" name="Slide Number Placeholder 3"/>
          <p:cNvSpPr>
            <a:spLocks noGrp="1"/>
          </p:cNvSpPr>
          <p:nvPr>
            <p:ph type="sldNum" sz="quarter" idx="5"/>
          </p:nvPr>
        </p:nvSpPr>
        <p:spPr bwMode="auto">
          <a:noFill/>
          <a:ln>
            <a:miter lim="800000"/>
            <a:headEnd/>
            <a:tailEnd/>
          </a:ln>
        </p:spPr>
        <p:txBody>
          <a:bodyPr/>
          <a:lstStyle/>
          <a:p>
            <a:fld id="{448881DC-97F3-4990-889B-722BE05504D6}" type="slidenum">
              <a:rPr lang="en-US" smtClean="0">
                <a:latin typeface="Calibri" pitchFamily="84" charset="0"/>
                <a:ea typeface="ＭＳ Ｐゴシック" pitchFamily="84" charset="-128"/>
                <a:cs typeface="ＭＳ Ｐゴシック" pitchFamily="84" charset="-128"/>
              </a:rPr>
              <a:pPr/>
              <a:t>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Placeholder 2"/>
          <p:cNvSpPr>
            <a:spLocks noGrp="1" noRot="1" noChangeAspect="1"/>
          </p:cNvSpPr>
          <p:nvPr>
            <p:ph type="sldImg"/>
          </p:nvPr>
        </p:nvSpPr>
        <p:spPr bwMode="auto">
          <a:noFill/>
          <a:ln>
            <a:solidFill>
              <a:srgbClr val="000000"/>
            </a:solidFill>
            <a:miter lim="800000"/>
            <a:headEnd/>
            <a:tailEnd/>
          </a:ln>
        </p:spPr>
      </p:sp>
      <p:sp>
        <p:nvSpPr>
          <p:cNvPr id="14745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Placeholder 2"/>
          <p:cNvSpPr>
            <a:spLocks noGrp="1" noRot="1" noChangeAspect="1"/>
          </p:cNvSpPr>
          <p:nvPr>
            <p:ph type="sldImg"/>
          </p:nvPr>
        </p:nvSpPr>
        <p:spPr bwMode="auto">
          <a:noFill/>
          <a:ln>
            <a:solidFill>
              <a:srgbClr val="000000"/>
            </a:solidFill>
            <a:miter lim="800000"/>
            <a:headEnd/>
            <a:tailEnd/>
          </a:ln>
        </p:spPr>
      </p:sp>
      <p:sp>
        <p:nvSpPr>
          <p:cNvPr id="14848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6019" name="Slide Number Placeholder 3"/>
          <p:cNvSpPr>
            <a:spLocks noGrp="1"/>
          </p:cNvSpPr>
          <p:nvPr>
            <p:ph type="sldNum" sz="quarter" idx="5"/>
          </p:nvPr>
        </p:nvSpPr>
        <p:spPr bwMode="auto">
          <a:noFill/>
          <a:ln>
            <a:miter lim="800000"/>
            <a:headEnd/>
            <a:tailEnd/>
          </a:ln>
        </p:spPr>
        <p:txBody>
          <a:bodyPr/>
          <a:lstStyle/>
          <a:p>
            <a:fld id="{4CCB7D07-AD2B-4A7E-B2A2-A68A55DE54DB}" type="slidenum">
              <a:rPr lang="en-US" smtClean="0">
                <a:latin typeface="Calibri" pitchFamily="84" charset="0"/>
                <a:ea typeface="ＭＳ Ｐゴシック" pitchFamily="84" charset="-128"/>
                <a:cs typeface="ＭＳ Ｐゴシック" pitchFamily="84" charset="-128"/>
              </a:rPr>
              <a:pPr/>
              <a:t>42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Placeholder 2"/>
          <p:cNvSpPr>
            <a:spLocks noGrp="1" noRot="1" noChangeAspect="1"/>
          </p:cNvSpPr>
          <p:nvPr>
            <p:ph type="sldImg"/>
          </p:nvPr>
        </p:nvSpPr>
        <p:spPr bwMode="auto">
          <a:noFill/>
          <a:ln>
            <a:solidFill>
              <a:srgbClr val="000000"/>
            </a:solidFill>
            <a:miter lim="800000"/>
            <a:headEnd/>
            <a:tailEnd/>
          </a:ln>
        </p:spPr>
      </p:sp>
      <p:sp>
        <p:nvSpPr>
          <p:cNvPr id="14950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Placeholder 2"/>
          <p:cNvSpPr>
            <a:spLocks noGrp="1" noRot="1" noChangeAspect="1"/>
          </p:cNvSpPr>
          <p:nvPr>
            <p:ph type="sldImg"/>
          </p:nvPr>
        </p:nvSpPr>
        <p:spPr bwMode="auto">
          <a:noFill/>
          <a:ln>
            <a:solidFill>
              <a:srgbClr val="000000"/>
            </a:solidFill>
            <a:miter lim="800000"/>
            <a:headEnd/>
            <a:tailEnd/>
          </a:ln>
        </p:spPr>
      </p:sp>
      <p:sp>
        <p:nvSpPr>
          <p:cNvPr id="15053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0115" name="Slide Number Placeholder 3"/>
          <p:cNvSpPr>
            <a:spLocks noGrp="1"/>
          </p:cNvSpPr>
          <p:nvPr>
            <p:ph type="sldNum" sz="quarter" idx="5"/>
          </p:nvPr>
        </p:nvSpPr>
        <p:spPr bwMode="auto">
          <a:noFill/>
          <a:ln>
            <a:miter lim="800000"/>
            <a:headEnd/>
            <a:tailEnd/>
          </a:ln>
        </p:spPr>
        <p:txBody>
          <a:bodyPr/>
          <a:lstStyle/>
          <a:p>
            <a:fld id="{82B861CA-26DB-4107-9FD5-09A808830ED6}" type="slidenum">
              <a:rPr lang="en-US" smtClean="0">
                <a:latin typeface="Calibri" pitchFamily="84" charset="0"/>
                <a:ea typeface="ＭＳ Ｐゴシック" pitchFamily="84" charset="-128"/>
                <a:cs typeface="ＭＳ Ｐゴシック" pitchFamily="84" charset="-128"/>
              </a:rPr>
              <a:pPr/>
              <a:t>45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Placeholder 2"/>
          <p:cNvSpPr>
            <a:spLocks noGrp="1" noRot="1" noChangeAspect="1"/>
          </p:cNvSpPr>
          <p:nvPr>
            <p:ph type="sldImg"/>
          </p:nvPr>
        </p:nvSpPr>
        <p:spPr bwMode="auto">
          <a:noFill/>
          <a:ln>
            <a:solidFill>
              <a:srgbClr val="000000"/>
            </a:solidFill>
            <a:miter lim="800000"/>
            <a:headEnd/>
            <a:tailEnd/>
          </a:ln>
        </p:spPr>
      </p:sp>
      <p:sp>
        <p:nvSpPr>
          <p:cNvPr id="15155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Placeholder 2"/>
          <p:cNvSpPr>
            <a:spLocks noGrp="1" noRot="1" noChangeAspect="1"/>
          </p:cNvSpPr>
          <p:nvPr>
            <p:ph type="sldImg"/>
          </p:nvPr>
        </p:nvSpPr>
        <p:spPr bwMode="auto">
          <a:noFill/>
          <a:ln>
            <a:solidFill>
              <a:srgbClr val="000000"/>
            </a:solidFill>
            <a:miter lim="800000"/>
            <a:headEnd/>
            <a:tailEnd/>
          </a:ln>
        </p:spPr>
      </p:sp>
      <p:sp>
        <p:nvSpPr>
          <p:cNvPr id="15257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Placeholder 2"/>
          <p:cNvSpPr>
            <a:spLocks noGrp="1" noRot="1" noChangeAspect="1"/>
          </p:cNvSpPr>
          <p:nvPr>
            <p:ph type="sldImg"/>
          </p:nvPr>
        </p:nvSpPr>
        <p:spPr bwMode="auto">
          <a:noFill/>
          <a:ln>
            <a:solidFill>
              <a:srgbClr val="000000"/>
            </a:solidFill>
            <a:miter lim="800000"/>
            <a:headEnd/>
            <a:tailEnd/>
          </a:ln>
        </p:spPr>
      </p:sp>
      <p:sp>
        <p:nvSpPr>
          <p:cNvPr id="15360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Placeholder 2"/>
          <p:cNvSpPr>
            <a:spLocks noGrp="1" noRot="1" noChangeAspect="1"/>
          </p:cNvSpPr>
          <p:nvPr>
            <p:ph type="sldImg"/>
          </p:nvPr>
        </p:nvSpPr>
        <p:spPr bwMode="auto">
          <a:noFill/>
          <a:ln>
            <a:solidFill>
              <a:srgbClr val="000000"/>
            </a:solidFill>
            <a:miter lim="800000"/>
            <a:headEnd/>
            <a:tailEnd/>
          </a:ln>
        </p:spPr>
      </p:sp>
      <p:sp>
        <p:nvSpPr>
          <p:cNvPr id="15462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xfrm>
            <a:off x="739775" y="228600"/>
            <a:ext cx="5384800" cy="4038600"/>
          </a:xfrm>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Placeholder 2"/>
          <p:cNvSpPr>
            <a:spLocks noGrp="1" noRot="1" noChangeAspect="1"/>
          </p:cNvSpPr>
          <p:nvPr>
            <p:ph type="sldImg"/>
          </p:nvPr>
        </p:nvSpPr>
        <p:spPr bwMode="auto">
          <a:noFill/>
          <a:ln>
            <a:solidFill>
              <a:srgbClr val="000000"/>
            </a:solidFill>
            <a:miter lim="800000"/>
            <a:headEnd/>
            <a:tailEnd/>
          </a:ln>
        </p:spPr>
      </p:sp>
      <p:sp>
        <p:nvSpPr>
          <p:cNvPr id="15565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Placeholder 2"/>
          <p:cNvSpPr>
            <a:spLocks noGrp="1" noRot="1" noChangeAspect="1"/>
          </p:cNvSpPr>
          <p:nvPr>
            <p:ph type="sldImg"/>
          </p:nvPr>
        </p:nvSpPr>
        <p:spPr bwMode="auto">
          <a:noFill/>
          <a:ln>
            <a:solidFill>
              <a:srgbClr val="000000"/>
            </a:solidFill>
            <a:miter lim="800000"/>
            <a:headEnd/>
            <a:tailEnd/>
          </a:ln>
        </p:spPr>
      </p:sp>
      <p:sp>
        <p:nvSpPr>
          <p:cNvPr id="15667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Placeholder 2"/>
          <p:cNvSpPr>
            <a:spLocks noGrp="1" noRot="1" noChangeAspect="1"/>
          </p:cNvSpPr>
          <p:nvPr>
            <p:ph type="sldImg"/>
          </p:nvPr>
        </p:nvSpPr>
        <p:spPr bwMode="auto">
          <a:noFill/>
          <a:ln>
            <a:solidFill>
              <a:srgbClr val="000000"/>
            </a:solidFill>
            <a:miter lim="800000"/>
            <a:headEnd/>
            <a:tailEnd/>
          </a:ln>
        </p:spPr>
      </p:sp>
      <p:sp>
        <p:nvSpPr>
          <p:cNvPr id="15769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Placeholder 2"/>
          <p:cNvSpPr>
            <a:spLocks noGrp="1" noRot="1" noChangeAspect="1"/>
          </p:cNvSpPr>
          <p:nvPr>
            <p:ph type="sldImg"/>
          </p:nvPr>
        </p:nvSpPr>
        <p:spPr bwMode="auto">
          <a:noFill/>
          <a:ln>
            <a:solidFill>
              <a:srgbClr val="000000"/>
            </a:solidFill>
            <a:miter lim="800000"/>
            <a:headEnd/>
            <a:tailEnd/>
          </a:ln>
        </p:spPr>
      </p:sp>
      <p:sp>
        <p:nvSpPr>
          <p:cNvPr id="15872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Placeholder 2"/>
          <p:cNvSpPr>
            <a:spLocks noGrp="1" noRot="1" noChangeAspect="1"/>
          </p:cNvSpPr>
          <p:nvPr>
            <p:ph type="sldImg"/>
          </p:nvPr>
        </p:nvSpPr>
        <p:spPr bwMode="auto">
          <a:noFill/>
          <a:ln>
            <a:solidFill>
              <a:srgbClr val="000000"/>
            </a:solidFill>
            <a:miter lim="800000"/>
            <a:headEnd/>
            <a:tailEnd/>
          </a:ln>
        </p:spPr>
      </p:sp>
      <p:sp>
        <p:nvSpPr>
          <p:cNvPr id="15974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Placeholder 2"/>
          <p:cNvSpPr>
            <a:spLocks noGrp="1" noRot="1" noChangeAspect="1"/>
          </p:cNvSpPr>
          <p:nvPr>
            <p:ph type="sldImg"/>
          </p:nvPr>
        </p:nvSpPr>
        <p:spPr bwMode="auto">
          <a:noFill/>
          <a:ln>
            <a:solidFill>
              <a:srgbClr val="000000"/>
            </a:solidFill>
            <a:miter lim="800000"/>
            <a:headEnd/>
            <a:tailEnd/>
          </a:ln>
        </p:spPr>
      </p:sp>
      <p:sp>
        <p:nvSpPr>
          <p:cNvPr id="16077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Placeholder 2"/>
          <p:cNvSpPr>
            <a:spLocks noGrp="1" noRot="1" noChangeAspect="1"/>
          </p:cNvSpPr>
          <p:nvPr>
            <p:ph type="sldImg"/>
          </p:nvPr>
        </p:nvSpPr>
        <p:spPr bwMode="auto">
          <a:noFill/>
          <a:ln>
            <a:solidFill>
              <a:srgbClr val="000000"/>
            </a:solidFill>
            <a:miter lim="800000"/>
            <a:headEnd/>
            <a:tailEnd/>
          </a:ln>
        </p:spPr>
      </p:sp>
      <p:sp>
        <p:nvSpPr>
          <p:cNvPr id="16179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Placeholder 2"/>
          <p:cNvSpPr>
            <a:spLocks noGrp="1" noRot="1" noChangeAspect="1"/>
          </p:cNvSpPr>
          <p:nvPr>
            <p:ph type="sldImg"/>
          </p:nvPr>
        </p:nvSpPr>
        <p:spPr bwMode="auto">
          <a:noFill/>
          <a:ln>
            <a:solidFill>
              <a:srgbClr val="000000"/>
            </a:solidFill>
            <a:miter lim="800000"/>
            <a:headEnd/>
            <a:tailEnd/>
          </a:ln>
        </p:spPr>
      </p:sp>
      <p:sp>
        <p:nvSpPr>
          <p:cNvPr id="16281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Placeholder 2"/>
          <p:cNvSpPr>
            <a:spLocks noGrp="1" noRot="1" noChangeAspect="1"/>
          </p:cNvSpPr>
          <p:nvPr>
            <p:ph type="sldImg"/>
          </p:nvPr>
        </p:nvSpPr>
        <p:spPr bwMode="auto">
          <a:noFill/>
          <a:ln>
            <a:solidFill>
              <a:srgbClr val="000000"/>
            </a:solidFill>
            <a:miter lim="800000"/>
            <a:headEnd/>
            <a:tailEnd/>
          </a:ln>
        </p:spPr>
      </p:sp>
      <p:sp>
        <p:nvSpPr>
          <p:cNvPr id="16384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Placeholder 2"/>
          <p:cNvSpPr>
            <a:spLocks noGrp="1" noRot="1" noChangeAspect="1"/>
          </p:cNvSpPr>
          <p:nvPr>
            <p:ph type="sldImg"/>
          </p:nvPr>
        </p:nvSpPr>
        <p:spPr bwMode="auto">
          <a:noFill/>
          <a:ln>
            <a:solidFill>
              <a:srgbClr val="000000"/>
            </a:solidFill>
            <a:miter lim="800000"/>
            <a:headEnd/>
            <a:tailEnd/>
          </a:ln>
        </p:spPr>
      </p:sp>
      <p:sp>
        <p:nvSpPr>
          <p:cNvPr id="16486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26627" name="Slide Number Placeholder 3"/>
          <p:cNvSpPr>
            <a:spLocks noGrp="1"/>
          </p:cNvSpPr>
          <p:nvPr>
            <p:ph type="sldNum" sz="quarter" idx="5"/>
          </p:nvPr>
        </p:nvSpPr>
        <p:spPr bwMode="auto">
          <a:noFill/>
          <a:ln>
            <a:miter lim="800000"/>
            <a:headEnd/>
            <a:tailEnd/>
          </a:ln>
        </p:spPr>
        <p:txBody>
          <a:bodyPr/>
          <a:lstStyle/>
          <a:p>
            <a:fld id="{BDFF7C00-3E09-46C2-8CED-D2FEADB79D10}" type="slidenum">
              <a:rPr lang="en-US" smtClean="0">
                <a:latin typeface="Calibri" pitchFamily="84" charset="0"/>
                <a:ea typeface="ＭＳ Ｐゴシック" pitchFamily="84" charset="-128"/>
                <a:cs typeface="ＭＳ Ｐゴシック" pitchFamily="84" charset="-128"/>
              </a:rPr>
              <a:pPr/>
              <a:t>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Placeholder 2"/>
          <p:cNvSpPr>
            <a:spLocks noGrp="1" noRot="1" noChangeAspect="1"/>
          </p:cNvSpPr>
          <p:nvPr>
            <p:ph type="sldImg"/>
          </p:nvPr>
        </p:nvSpPr>
        <p:spPr bwMode="auto">
          <a:noFill/>
          <a:ln>
            <a:solidFill>
              <a:srgbClr val="000000"/>
            </a:solidFill>
            <a:miter lim="800000"/>
            <a:headEnd/>
            <a:tailEnd/>
          </a:ln>
        </p:spPr>
      </p:sp>
      <p:sp>
        <p:nvSpPr>
          <p:cNvPr id="16589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Placeholder 2"/>
          <p:cNvSpPr>
            <a:spLocks noGrp="1" noRot="1" noChangeAspect="1"/>
          </p:cNvSpPr>
          <p:nvPr>
            <p:ph type="sldImg"/>
          </p:nvPr>
        </p:nvSpPr>
        <p:spPr bwMode="auto">
          <a:noFill/>
          <a:ln>
            <a:solidFill>
              <a:srgbClr val="000000"/>
            </a:solidFill>
            <a:miter lim="800000"/>
            <a:headEnd/>
            <a:tailEnd/>
          </a:ln>
        </p:spPr>
      </p:sp>
      <p:sp>
        <p:nvSpPr>
          <p:cNvPr id="16691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Placeholder 2"/>
          <p:cNvSpPr>
            <a:spLocks noGrp="1" noRot="1" noChangeAspect="1"/>
          </p:cNvSpPr>
          <p:nvPr>
            <p:ph type="sldImg"/>
          </p:nvPr>
        </p:nvSpPr>
        <p:spPr bwMode="auto">
          <a:noFill/>
          <a:ln>
            <a:solidFill>
              <a:srgbClr val="000000"/>
            </a:solidFill>
            <a:miter lim="800000"/>
            <a:headEnd/>
            <a:tailEnd/>
          </a:ln>
        </p:spPr>
      </p:sp>
      <p:sp>
        <p:nvSpPr>
          <p:cNvPr id="16793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Placeholder 2"/>
          <p:cNvSpPr>
            <a:spLocks noGrp="1" noRot="1" noChangeAspect="1"/>
          </p:cNvSpPr>
          <p:nvPr>
            <p:ph type="sldImg"/>
          </p:nvPr>
        </p:nvSpPr>
        <p:spPr bwMode="auto">
          <a:noFill/>
          <a:ln>
            <a:solidFill>
              <a:srgbClr val="000000"/>
            </a:solidFill>
            <a:miter lim="800000"/>
            <a:headEnd/>
            <a:tailEnd/>
          </a:ln>
        </p:spPr>
      </p:sp>
      <p:sp>
        <p:nvSpPr>
          <p:cNvPr id="16896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Placeholder 2"/>
          <p:cNvSpPr>
            <a:spLocks noGrp="1" noRot="1" noChangeAspect="1"/>
          </p:cNvSpPr>
          <p:nvPr>
            <p:ph type="sldImg"/>
          </p:nvPr>
        </p:nvSpPr>
        <p:spPr bwMode="auto">
          <a:noFill/>
          <a:ln>
            <a:solidFill>
              <a:srgbClr val="000000"/>
            </a:solidFill>
            <a:miter lim="800000"/>
            <a:headEnd/>
            <a:tailEnd/>
          </a:ln>
        </p:spPr>
      </p:sp>
      <p:sp>
        <p:nvSpPr>
          <p:cNvPr id="16998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Placeholder 2"/>
          <p:cNvSpPr>
            <a:spLocks noGrp="1" noRot="1" noChangeAspect="1"/>
          </p:cNvSpPr>
          <p:nvPr>
            <p:ph type="sldImg"/>
          </p:nvPr>
        </p:nvSpPr>
        <p:spPr bwMode="auto">
          <a:noFill/>
          <a:ln>
            <a:solidFill>
              <a:srgbClr val="000000"/>
            </a:solidFill>
            <a:miter lim="800000"/>
            <a:headEnd/>
            <a:tailEnd/>
          </a:ln>
        </p:spPr>
      </p:sp>
      <p:sp>
        <p:nvSpPr>
          <p:cNvPr id="17101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Placeholder 2"/>
          <p:cNvSpPr>
            <a:spLocks noGrp="1" noRot="1" noChangeAspect="1"/>
          </p:cNvSpPr>
          <p:nvPr>
            <p:ph type="sldImg"/>
          </p:nvPr>
        </p:nvSpPr>
        <p:spPr bwMode="auto">
          <a:noFill/>
          <a:ln>
            <a:solidFill>
              <a:srgbClr val="000000"/>
            </a:solidFill>
            <a:miter lim="800000"/>
            <a:headEnd/>
            <a:tailEnd/>
          </a:ln>
        </p:spPr>
      </p:sp>
      <p:sp>
        <p:nvSpPr>
          <p:cNvPr id="17203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Placeholder 2"/>
          <p:cNvSpPr>
            <a:spLocks noGrp="1" noRot="1" noChangeAspect="1"/>
          </p:cNvSpPr>
          <p:nvPr>
            <p:ph type="sldImg"/>
          </p:nvPr>
        </p:nvSpPr>
        <p:spPr bwMode="auto">
          <a:noFill/>
          <a:ln>
            <a:solidFill>
              <a:srgbClr val="000000"/>
            </a:solidFill>
            <a:miter lim="800000"/>
            <a:headEnd/>
            <a:tailEnd/>
          </a:ln>
        </p:spPr>
      </p:sp>
      <p:sp>
        <p:nvSpPr>
          <p:cNvPr id="17305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Placeholder 2"/>
          <p:cNvSpPr>
            <a:spLocks noGrp="1" noRot="1" noChangeAspect="1"/>
          </p:cNvSpPr>
          <p:nvPr>
            <p:ph type="sldImg"/>
          </p:nvPr>
        </p:nvSpPr>
        <p:spPr bwMode="auto">
          <a:noFill/>
          <a:ln>
            <a:solidFill>
              <a:srgbClr val="000000"/>
            </a:solidFill>
            <a:miter lim="800000"/>
            <a:headEnd/>
            <a:tailEnd/>
          </a:ln>
        </p:spPr>
      </p:sp>
      <p:sp>
        <p:nvSpPr>
          <p:cNvPr id="17408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5" name="Slide Number Placeholder 3"/>
          <p:cNvSpPr>
            <a:spLocks noGrp="1"/>
          </p:cNvSpPr>
          <p:nvPr>
            <p:ph type="sldNum" sz="quarter" idx="5"/>
          </p:nvPr>
        </p:nvSpPr>
        <p:spPr bwMode="auto">
          <a:noFill/>
          <a:ln>
            <a:miter lim="800000"/>
            <a:headEnd/>
            <a:tailEnd/>
          </a:ln>
        </p:spPr>
        <p:txBody>
          <a:bodyPr/>
          <a:lstStyle/>
          <a:p>
            <a:fld id="{8ACDEDCF-3678-4264-B6AC-4330E7D899EB}" type="slidenum">
              <a:rPr lang="en-US">
                <a:latin typeface="Calibri" pitchFamily="84" charset="0"/>
                <a:ea typeface="ＭＳ Ｐゴシック" pitchFamily="84" charset="-128"/>
                <a:cs typeface="ＭＳ Ｐゴシック" pitchFamily="84" charset="-128"/>
              </a:rPr>
              <a:pPr/>
              <a:t>69</a:t>
            </a:fld>
            <a:endParaRPr lang="en-US">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8675" name="Slide Number Placeholder 3"/>
          <p:cNvSpPr>
            <a:spLocks noGrp="1"/>
          </p:cNvSpPr>
          <p:nvPr>
            <p:ph type="sldNum" sz="quarter" idx="5"/>
          </p:nvPr>
        </p:nvSpPr>
        <p:spPr bwMode="auto">
          <a:noFill/>
          <a:ln>
            <a:miter lim="800000"/>
            <a:headEnd/>
            <a:tailEnd/>
          </a:ln>
        </p:spPr>
        <p:txBody>
          <a:bodyPr/>
          <a:lstStyle/>
          <a:p>
            <a:fld id="{989A1ACE-D135-4B43-BB1D-8079A6C3B331}" type="slidenum">
              <a:rPr lang="en-US" smtClean="0">
                <a:latin typeface="Calibri" pitchFamily="84" charset="0"/>
                <a:ea typeface="ＭＳ Ｐゴシック" pitchFamily="84" charset="-128"/>
                <a:cs typeface="ＭＳ Ｐゴシック" pitchFamily="84" charset="-128"/>
              </a:rPr>
              <a:pPr/>
              <a:t>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Placeholder 2"/>
          <p:cNvSpPr>
            <a:spLocks noGrp="1" noRot="1" noChangeAspect="1"/>
          </p:cNvSpPr>
          <p:nvPr>
            <p:ph type="sldImg"/>
          </p:nvPr>
        </p:nvSpPr>
        <p:spPr bwMode="auto">
          <a:noFill/>
          <a:ln>
            <a:solidFill>
              <a:srgbClr val="000000"/>
            </a:solidFill>
            <a:miter lim="800000"/>
            <a:headEnd/>
            <a:tailEnd/>
          </a:ln>
        </p:spPr>
      </p:sp>
      <p:sp>
        <p:nvSpPr>
          <p:cNvPr id="17510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Placeholder 2"/>
          <p:cNvSpPr>
            <a:spLocks noGrp="1" noRot="1" noChangeAspect="1"/>
          </p:cNvSpPr>
          <p:nvPr>
            <p:ph type="sldImg"/>
          </p:nvPr>
        </p:nvSpPr>
        <p:spPr bwMode="auto">
          <a:noFill/>
          <a:ln>
            <a:solidFill>
              <a:srgbClr val="000000"/>
            </a:solidFill>
            <a:miter lim="800000"/>
            <a:headEnd/>
            <a:tailEnd/>
          </a:ln>
        </p:spPr>
      </p:sp>
      <p:sp>
        <p:nvSpPr>
          <p:cNvPr id="17613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Placeholder 2"/>
          <p:cNvSpPr>
            <a:spLocks noGrp="1" noRot="1" noChangeAspect="1"/>
          </p:cNvSpPr>
          <p:nvPr>
            <p:ph type="sldImg"/>
          </p:nvPr>
        </p:nvSpPr>
        <p:spPr bwMode="auto">
          <a:noFill/>
          <a:ln>
            <a:solidFill>
              <a:srgbClr val="000000"/>
            </a:solidFill>
            <a:miter lim="800000"/>
            <a:headEnd/>
            <a:tailEnd/>
          </a:ln>
        </p:spPr>
      </p:sp>
      <p:sp>
        <p:nvSpPr>
          <p:cNvPr id="17715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Placeholder 2"/>
          <p:cNvSpPr>
            <a:spLocks noGrp="1" noRot="1" noChangeAspect="1"/>
          </p:cNvSpPr>
          <p:nvPr>
            <p:ph type="sldImg"/>
          </p:nvPr>
        </p:nvSpPr>
        <p:spPr bwMode="auto">
          <a:noFill/>
          <a:ln>
            <a:solidFill>
              <a:srgbClr val="000000"/>
            </a:solidFill>
            <a:miter lim="800000"/>
            <a:headEnd/>
            <a:tailEnd/>
          </a:ln>
        </p:spPr>
      </p:sp>
      <p:sp>
        <p:nvSpPr>
          <p:cNvPr id="17817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bwMode="auto">
          <a:xfrm>
            <a:off x="1114425" y="703263"/>
            <a:ext cx="4630738" cy="3473450"/>
          </a:xfrm>
          <a:noFill/>
          <a:ln>
            <a:solidFill>
              <a:srgbClr val="000000"/>
            </a:solidFill>
            <a:miter lim="800000"/>
            <a:headEnd/>
            <a:tailEnd/>
          </a:ln>
        </p:spPr>
      </p:sp>
      <p:sp>
        <p:nvSpPr>
          <p:cNvPr id="121858" name="Rectangle 3"/>
          <p:cNvSpPr>
            <a:spLocks noGrp="1" noChangeArrowheads="1"/>
          </p:cNvSpPr>
          <p:nvPr>
            <p:ph type="body" idx="1"/>
          </p:nvPr>
        </p:nvSpPr>
        <p:spPr bwMode="auto">
          <a:xfrm>
            <a:off x="914400" y="4416425"/>
            <a:ext cx="5029200" cy="4183063"/>
          </a:xfrm>
          <a:noFill/>
        </p:spPr>
        <p:txBody>
          <a:bodyPr wrap="square" lIns="90480" tIns="44446" rIns="90480" bIns="44446"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0723" name="Slide Number Placeholder 3"/>
          <p:cNvSpPr>
            <a:spLocks noGrp="1"/>
          </p:cNvSpPr>
          <p:nvPr>
            <p:ph type="sldNum" sz="quarter" idx="5"/>
          </p:nvPr>
        </p:nvSpPr>
        <p:spPr bwMode="auto">
          <a:noFill/>
          <a:ln>
            <a:miter lim="800000"/>
            <a:headEnd/>
            <a:tailEnd/>
          </a:ln>
        </p:spPr>
        <p:txBody>
          <a:bodyPr/>
          <a:lstStyle/>
          <a:p>
            <a:fld id="{47512AB6-5103-49C9-BF91-CF6B553600BD}" type="slidenum">
              <a:rPr lang="en-US" smtClean="0">
                <a:latin typeface="Calibri" pitchFamily="84" charset="0"/>
                <a:ea typeface="ＭＳ Ｐゴシック" pitchFamily="84" charset="-128"/>
                <a:cs typeface="ＭＳ Ｐゴシック" pitchFamily="84" charset="-128"/>
              </a:rPr>
              <a:pPr/>
              <a:t>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2771" name="Slide Number Placeholder 3"/>
          <p:cNvSpPr>
            <a:spLocks noGrp="1"/>
          </p:cNvSpPr>
          <p:nvPr>
            <p:ph type="sldNum" sz="quarter" idx="5"/>
          </p:nvPr>
        </p:nvSpPr>
        <p:spPr bwMode="auto">
          <a:noFill/>
          <a:ln>
            <a:miter lim="800000"/>
            <a:headEnd/>
            <a:tailEnd/>
          </a:ln>
        </p:spPr>
        <p:txBody>
          <a:bodyPr/>
          <a:lstStyle/>
          <a:p>
            <a:fld id="{811A8C8E-4B42-4F19-8DCE-0A815B3032E7}" type="slidenum">
              <a:rPr lang="en-US" smtClean="0">
                <a:latin typeface="Calibri" pitchFamily="84" charset="0"/>
                <a:ea typeface="ＭＳ Ｐゴシック" pitchFamily="84" charset="-128"/>
                <a:cs typeface="ＭＳ Ｐゴシック" pitchFamily="84" charset="-128"/>
              </a:rPr>
              <a:pPr/>
              <a:t>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3" Type="http://schemas.openxmlformats.org/officeDocument/2006/relationships/image" Target="../media/image1.jpeg"/><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ndParaRPr>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22141D62-A29F-484B-A543-AB0FDEFCBF4E}" type="datetime1">
              <a:rPr lang="en-US"/>
              <a:pPr>
                <a:defRPr/>
              </a:pPr>
              <a:t>12/9/11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lstStyle>
          <a:p>
            <a:pPr>
              <a:defRPr/>
            </a:pPr>
            <a:fld id="{F1378834-8A5B-42BF-B282-9CC376C050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341B72F-7211-4496-BB3D-66F511E1F28F}" type="datetime1">
              <a:rPr lang="en-US"/>
              <a:pPr>
                <a:defRPr/>
              </a:pPr>
              <a:t>12/9/11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4ACBF83E-FFB7-4176-8E2A-0E5DBB1B2F4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F9082A3-A69B-44E8-924A-09EA4B118B0B}" type="datetime1">
              <a:rPr lang="en-US"/>
              <a:pPr>
                <a:defRPr/>
              </a:pPr>
              <a:t>12/9/11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A9EFA941-3639-4529-93A0-B72F6F41E87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lstStyle>
          <a:p>
            <a:pPr>
              <a:defRPr/>
            </a:pPr>
            <a:fld id="{393EBFF5-B3C9-4C81-A7C0-55488F5295B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2010</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lstStyle>
          <a:p>
            <a:pPr>
              <a:defRPr/>
            </a:pPr>
            <a:fld id="{71F6E2AF-0292-4D85-BDD2-1CDB98F5105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11B84C38-4AA8-4876-9558-868450A2ECCD}" type="datetime1">
              <a:rPr lang="en-US"/>
              <a:pPr>
                <a:defRPr/>
              </a:pPr>
              <a:t>12/9/11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pPr>
              <a:defRPr/>
            </a:pPr>
            <a:fld id="{ED586CCF-98AB-4639-8282-335575F7429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391306E-B0F6-45DE-B7B5-6E7CB811829A}" type="datetime1">
              <a:rPr lang="en-US"/>
              <a:pPr>
                <a:defRPr/>
              </a:pPr>
              <a:t>12/9/11</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lstStyle>
          <a:p>
            <a:pPr>
              <a:defRPr/>
            </a:pPr>
            <a:fld id="{EB6263D8-ECA4-4302-8BA6-069E1AB66D8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C5635B5-E177-472F-884B-6872859D50F9}" type="datetime1">
              <a:rPr lang="en-US"/>
              <a:pPr>
                <a:defRPr/>
              </a:pPr>
              <a:t>12/9/11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lstStyle>
          <a:p>
            <a:pPr>
              <a:defRPr/>
            </a:pPr>
            <a:fld id="{CD0CA4B1-23FC-431F-A999-4E7811D699C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706ED97-D574-42E6-B105-164A62E9EB66}" type="datetime1">
              <a:rPr lang="en-US"/>
              <a:pPr>
                <a:defRPr/>
              </a:pPr>
              <a:t>12/9/11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ABD87479-66C1-4173-BC80-2EA3CBAD77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5BE05379-3A42-4D1C-A7AC-B3936BFE82BB}" type="datetime1">
              <a:rPr lang="en-US"/>
              <a:pPr>
                <a:defRPr/>
              </a:pPr>
              <a:t>12/9/11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pPr>
              <a:defRPr/>
            </a:pPr>
            <a:fld id="{B9081059-05A2-4D98-A360-C31591F8203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9A94E5B9-E213-4FE0-847C-55090082215A}" type="datetime1">
              <a:rPr lang="en-US"/>
              <a:pPr>
                <a:defRPr/>
              </a:pPr>
              <a:t>12/9/11</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lvl1pPr>
          </a:lstStyle>
          <a:p>
            <a:pPr>
              <a:defRPr/>
            </a:pPr>
            <a:fld id="{81F3A8A9-E950-45A7-B89D-1E1A274E79B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ea typeface="+mn-ea"/>
                <a:cs typeface="+mn-cs"/>
              </a:defRPr>
            </a:lvl1pPr>
          </a:lstStyle>
          <a:p>
            <a:pPr>
              <a:defRPr/>
            </a:pPr>
            <a:fld id="{D01624EF-6F40-4B25-8EA9-DFE9E9D3ED91}" type="datetime1">
              <a:rPr lang="en-US"/>
              <a:pPr>
                <a:defRPr/>
              </a:pPr>
              <a:t>12/9/11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mn-ea"/>
                <a:cs typeface="+mn-cs"/>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mn-ea"/>
                <a:cs typeface="+mn-cs"/>
              </a:defRPr>
            </a:lvl1pPr>
          </a:lstStyle>
          <a:p>
            <a:pPr>
              <a:defRPr/>
            </a:pPr>
            <a:fld id="{A8EC285F-A9C9-411D-9FBD-08B95042CDE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695" r:id="rId7"/>
    <p:sldLayoutId id="2147483702" r:id="rId8"/>
    <p:sldLayoutId id="2147483703" r:id="rId9"/>
    <p:sldLayoutId id="2147483694" r:id="rId10"/>
    <p:sldLayoutId id="214748369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84" charset="2"/>
        <a:buChar char=""/>
        <a:defRPr sz="2700" kern="1200">
          <a:solidFill>
            <a:schemeClr val="tx1"/>
          </a:solidFill>
          <a:latin typeface="+mn-lt"/>
          <a:ea typeface="ＭＳ Ｐゴシック" pitchFamily="84" charset="-128"/>
          <a:cs typeface="ＭＳ Ｐゴシック" pitchFamily="84" charset="-128"/>
        </a:defRPr>
      </a:lvl1pPr>
      <a:lvl2pPr marL="620713" indent="-228600" algn="l" rtl="0" eaLnBrk="0" fontAlgn="base" hangingPunct="0">
        <a:spcBef>
          <a:spcPts val="325"/>
        </a:spcBef>
        <a:spcAft>
          <a:spcPct val="0"/>
        </a:spcAft>
        <a:buClr>
          <a:schemeClr val="accent1"/>
        </a:buClr>
        <a:buFont typeface="Verdana" pitchFamily="84" charset="0"/>
        <a:buChar char="◦"/>
        <a:defRPr sz="2300" kern="1200">
          <a:solidFill>
            <a:schemeClr val="tx1"/>
          </a:solidFill>
          <a:latin typeface="+mn-lt"/>
          <a:ea typeface="ＭＳ Ｐゴシック" pitchFamily="84"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84" charset="2"/>
        <a:buChar char=""/>
        <a:defRPr sz="2100" kern="1200">
          <a:solidFill>
            <a:schemeClr val="tx1"/>
          </a:solidFill>
          <a:latin typeface="+mn-lt"/>
          <a:ea typeface="ＭＳ Ｐゴシック" pitchFamily="84" charset="-128"/>
          <a:cs typeface="+mn-cs"/>
        </a:defRPr>
      </a:lvl3pPr>
      <a:lvl4pPr marL="1143000" indent="-228600" algn="l" rtl="0" eaLnBrk="0" fontAlgn="base" hangingPunct="0">
        <a:spcBef>
          <a:spcPts val="350"/>
        </a:spcBef>
        <a:spcAft>
          <a:spcPct val="0"/>
        </a:spcAft>
        <a:buClr>
          <a:schemeClr val="accent2"/>
        </a:buClr>
        <a:buFont typeface="Wingdings 2" pitchFamily="84" charset="2"/>
        <a:buChar char=""/>
        <a:defRPr sz="1900" kern="1200">
          <a:solidFill>
            <a:schemeClr val="tx1"/>
          </a:solidFill>
          <a:latin typeface="+mn-lt"/>
          <a:ea typeface="ＭＳ Ｐゴシック" pitchFamily="84" charset="-128"/>
          <a:cs typeface="+mn-cs"/>
        </a:defRPr>
      </a:lvl4pPr>
      <a:lvl5pPr marL="1371600" indent="-228600" algn="l" rtl="0" eaLnBrk="0" fontAlgn="base" hangingPunct="0">
        <a:spcBef>
          <a:spcPts val="350"/>
        </a:spcBef>
        <a:spcAft>
          <a:spcPct val="0"/>
        </a:spcAft>
        <a:buClr>
          <a:schemeClr val="accent2"/>
        </a:buClr>
        <a:buFont typeface="Wingdings 2" pitchFamily="84" charset="2"/>
        <a:buChar char=""/>
        <a:defRPr kern="1200">
          <a:solidFill>
            <a:schemeClr val="tx1"/>
          </a:solidFill>
          <a:latin typeface="+mn-lt"/>
          <a:ea typeface="ＭＳ Ｐゴシック" pitchFamily="8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d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hyperlink" Target="http://en.wikipedia.org/wiki/Content_Scramble_System"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math.ucsd.edu/~crypto/Projects/MarkBarry/index.ht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df"/></Relationships>
</file>

<file path=ppt/slides/_rels/slide29.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df"/></Relationships>
</file>

<file path=ppt/slides/_rels/slide3.xml.rels><?xml version="1.0" encoding="UTF-8" standalone="yes"?>
<Relationships xmlns="http://schemas.openxmlformats.org/package/2006/relationships"><Relationship Id="rId6"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 Id="rId5"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pd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d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df"/></Relationships>
</file>

<file path=ppt/slides/_rels/slide51.xml.rels><?xml version="1.0" encoding="UTF-8" standalone="yes"?>
<Relationships xmlns="http://schemas.openxmlformats.org/package/2006/relationships"><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pdf"/></Relationships>
</file>

<file path=ppt/slides/_rels/slide52.xml.rels><?xml version="1.0" encoding="UTF-8" standalone="yes"?>
<Relationships xmlns="http://schemas.openxmlformats.org/package/2006/relationships"><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d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9.pd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3"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3"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3"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7.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3" Type="http://schemas.openxmlformats.org/officeDocument/2006/relationships/image" Target="../media/image3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hyperlink" Target="http://www.richkni.co.uk/php/crypta/freq.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1" name="Picture 3" descr="iStock_combination000005340309Small.jpg"/>
          <p:cNvPicPr>
            <a:picLocks noChangeAspect="1"/>
          </p:cNvPicPr>
          <p:nvPr/>
        </p:nvPicPr>
        <p:blipFill>
          <a:blip r:embed="rId3"/>
          <a:srcRect/>
          <a:stretch>
            <a:fillRect/>
          </a:stretch>
        </p:blipFill>
        <p:spPr bwMode="auto">
          <a:xfrm>
            <a:off x="304800" y="917575"/>
            <a:ext cx="8382000" cy="5578475"/>
          </a:xfrm>
          <a:prstGeom prst="rect">
            <a:avLst/>
          </a:prstGeom>
          <a:noFill/>
          <a:ln w="9525">
            <a:noFill/>
            <a:miter lim="800000"/>
            <a:headEnd/>
            <a:tailEnd/>
          </a:ln>
        </p:spPr>
      </p:pic>
      <p:sp>
        <p:nvSpPr>
          <p:cNvPr id="2" name="Title 1"/>
          <p:cNvSpPr>
            <a:spLocks noGrp="1"/>
          </p:cNvSpPr>
          <p:nvPr>
            <p:ph type="ctrTitle"/>
          </p:nvPr>
        </p:nvSpPr>
        <p:spPr>
          <a:xfrm>
            <a:off x="3352800" y="1467297"/>
            <a:ext cx="5105400" cy="1580703"/>
          </a:xfrm>
          <a:solidFill>
            <a:schemeClr val="bg1">
              <a:alpha val="85000"/>
            </a:schemeClr>
          </a:solidFill>
        </p:spPr>
        <p:txBody>
          <a:bodyPr/>
          <a:lstStyle/>
          <a:p>
            <a:pPr eaLnBrk="1" fontAlgn="auto" hangingPunct="1">
              <a:spcAft>
                <a:spcPts val="0"/>
              </a:spcAft>
              <a:defRPr/>
            </a:pPr>
            <a:r>
              <a:rPr lang="en-US" dirty="0" smtClean="0">
                <a:ea typeface="+mj-ea"/>
                <a:cs typeface="+mj-cs"/>
              </a:rPr>
              <a:t>The Elements of Cryptography</a:t>
            </a:r>
            <a:endParaRPr lang="en-US" dirty="0">
              <a:ea typeface="+mj-ea"/>
              <a:cs typeface="+mj-cs"/>
            </a:endParaRPr>
          </a:p>
        </p:txBody>
      </p:sp>
      <p:sp>
        <p:nvSpPr>
          <p:cNvPr id="15363" name="Subtitle 2"/>
          <p:cNvSpPr>
            <a:spLocks noGrp="1"/>
          </p:cNvSpPr>
          <p:nvPr>
            <p:ph type="subTitle" idx="1"/>
          </p:nvPr>
        </p:nvSpPr>
        <p:spPr>
          <a:xfrm>
            <a:off x="6553200" y="3600450"/>
            <a:ext cx="1905000" cy="514350"/>
          </a:xfrm>
          <a:solidFill>
            <a:schemeClr val="bg1">
              <a:alpha val="85097"/>
            </a:schemeClr>
          </a:solidFill>
        </p:spPr>
        <p:txBody>
          <a:bodyPr/>
          <a:lstStyle/>
          <a:p>
            <a:pPr marR="0" eaLnBrk="1" hangingPunct="1"/>
            <a:r>
              <a:rPr lang="en-US" smtClean="0"/>
              <a:t>Chapter 3</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Substitution Exercise</a:t>
            </a:r>
            <a:endParaRPr lang="en-US" dirty="0">
              <a:ea typeface="+mj-ea"/>
              <a:cs typeface="+mj-cs"/>
            </a:endParaRPr>
          </a:p>
        </p:txBody>
      </p:sp>
      <p:sp>
        <p:nvSpPr>
          <p:cNvPr id="33794" name="Content Placeholder 2"/>
          <p:cNvSpPr>
            <a:spLocks noGrp="1"/>
          </p:cNvSpPr>
          <p:nvPr>
            <p:ph idx="1"/>
          </p:nvPr>
        </p:nvSpPr>
        <p:spPr/>
        <p:txBody>
          <a:bodyPr/>
          <a:lstStyle/>
          <a:p>
            <a:pPr eaLnBrk="1" hangingPunct="1"/>
            <a:r>
              <a:rPr lang="en-US" smtClean="0"/>
              <a:t>Plaintext: </a:t>
            </a:r>
          </a:p>
          <a:p>
            <a:pPr lvl="1" eaLnBrk="1" hangingPunct="1"/>
            <a:r>
              <a:rPr lang="en-US" smtClean="0"/>
              <a:t>ONE -&gt; 1001111 1001110 1000101</a:t>
            </a:r>
          </a:p>
          <a:p>
            <a:pPr lvl="1" eaLnBrk="1" hangingPunct="1"/>
            <a:endParaRPr lang="en-US" smtClean="0"/>
          </a:p>
          <a:p>
            <a:pPr eaLnBrk="1" hangingPunct="1"/>
            <a:r>
              <a:rPr lang="en-US" smtClean="0"/>
              <a:t>Key (TWO): 1010100 1010111 1001111</a:t>
            </a:r>
          </a:p>
          <a:p>
            <a:pPr eaLnBrk="1" hangingPunct="1"/>
            <a:r>
              <a:rPr lang="en-US" smtClean="0"/>
              <a:t>Cipher: XOR operation</a:t>
            </a:r>
          </a:p>
          <a:p>
            <a:pPr eaLnBrk="1" hangingPunct="1"/>
            <a:r>
              <a:rPr lang="en-US" smtClean="0">
                <a:solidFill>
                  <a:srgbClr val="FF0000"/>
                </a:solidFill>
              </a:rPr>
              <a:t>Ciphertext: </a:t>
            </a:r>
          </a:p>
          <a:p>
            <a:pPr lvl="1" eaLnBrk="1" hangingPunct="1"/>
            <a:r>
              <a:rPr lang="en-US" smtClean="0">
                <a:solidFill>
                  <a:srgbClr val="FF0000"/>
                </a:solidFill>
              </a:rPr>
              <a:t>???</a:t>
            </a:r>
          </a:p>
          <a:p>
            <a:pPr lvl="1"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j-ea"/>
                <a:cs typeface="Arial" charset="0"/>
              </a:rPr>
              <a:t>Transposition Cipher</a:t>
            </a:r>
            <a:endParaRPr lang="en-US" dirty="0">
              <a:ea typeface="+mj-ea"/>
              <a:cs typeface="+mj-cs"/>
            </a:endParaRPr>
          </a:p>
        </p:txBody>
      </p:sp>
      <p:sp>
        <p:nvSpPr>
          <p:cNvPr id="35842" name="Content Placeholder 2"/>
          <p:cNvSpPr>
            <a:spLocks noGrp="1"/>
          </p:cNvSpPr>
          <p:nvPr>
            <p:ph idx="1"/>
          </p:nvPr>
        </p:nvSpPr>
        <p:spPr/>
        <p:txBody>
          <a:bodyPr/>
          <a:lstStyle/>
          <a:p>
            <a:pPr eaLnBrk="1" hangingPunct="1"/>
            <a:r>
              <a:rPr lang="en-US" smtClean="0"/>
              <a:t>Plaintext: nowisthet</a:t>
            </a:r>
          </a:p>
          <a:p>
            <a:pPr eaLnBrk="1" hangingPunct="1"/>
            <a:r>
              <a:rPr lang="en-US" smtClean="0"/>
              <a:t>Ciphertext: </a:t>
            </a:r>
            <a:r>
              <a:rPr lang="en-US" smtClean="0">
                <a:solidFill>
                  <a:srgbClr val="FF0000"/>
                </a:solidFill>
              </a:rPr>
              <a:t>?????????</a:t>
            </a:r>
          </a:p>
          <a:p>
            <a:pPr eaLnBrk="1" hangingPunct="1"/>
            <a:r>
              <a:rPr lang="en-US" smtClean="0"/>
              <a:t>Easily breakable using computer</a:t>
            </a:r>
          </a:p>
        </p:txBody>
      </p:sp>
      <p:graphicFrame>
        <p:nvGraphicFramePr>
          <p:cNvPr id="4" name="Table 3"/>
          <p:cNvGraphicFramePr>
            <a:graphicFrameLocks noGrp="1"/>
          </p:cNvGraphicFramePr>
          <p:nvPr/>
        </p:nvGraphicFramePr>
        <p:xfrm>
          <a:off x="914400" y="3429000"/>
          <a:ext cx="7308850" cy="3124200"/>
        </p:xfrm>
        <a:graphic>
          <a:graphicData uri="http://schemas.openxmlformats.org/drawingml/2006/table">
            <a:tbl>
              <a:tblPr/>
              <a:tblGrid>
                <a:gridCol w="2351088"/>
                <a:gridCol w="1493837"/>
                <a:gridCol w="1506538"/>
                <a:gridCol w="1957387"/>
              </a:tblGrid>
              <a:tr h="61378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alibri" pitchFamily="34" charset="0"/>
                        <a:cs typeface="Times New Roman" pitchFamily="18" charset="0"/>
                      </a:endParaRPr>
                    </a:p>
                  </a:txBody>
                  <a:tcPr marL="168510" marR="168510" marT="0"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dirty="0" smtClean="0">
                          <a:ln>
                            <a:noFill/>
                          </a:ln>
                          <a:solidFill>
                            <a:schemeClr val="tx1"/>
                          </a:solidFill>
                          <a:effectLst/>
                          <a:latin typeface="Arial" pitchFamily="34" charset="0"/>
                          <a:cs typeface="Times New Roman" pitchFamily="18" charset="0"/>
                        </a:rPr>
                        <a:t>Key (Part 1)</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hMerge="1">
                  <a:txBody>
                    <a:bodyPr/>
                    <a:lstStyle/>
                    <a:p>
                      <a:endParaRPr lang="en-US"/>
                    </a:p>
                  </a:txBody>
                  <a:tcPr/>
                </a:tc>
                <a:tc hMerge="1">
                  <a:txBody>
                    <a:bodyPr/>
                    <a:lstStyle/>
                    <a:p>
                      <a:endParaRPr lang="en-US"/>
                    </a:p>
                  </a:txBody>
                  <a:tcPr/>
                </a:tc>
              </a:tr>
              <a:tr h="525899">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dirty="0" smtClean="0">
                          <a:ln>
                            <a:noFill/>
                          </a:ln>
                          <a:solidFill>
                            <a:schemeClr val="tx1"/>
                          </a:solidFill>
                          <a:effectLst/>
                          <a:latin typeface="Arial" pitchFamily="34" charset="0"/>
                          <a:cs typeface="Times New Roman" pitchFamily="18" charset="0"/>
                        </a:rPr>
                        <a:t>Key (Part 2)</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1</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3</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2</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r>
              <a:tr h="496129">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2</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n</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o</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w</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6129">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3</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i</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s</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t</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6129">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pitchFamily="34" charset="0"/>
                          <a:cs typeface="Times New Roman" pitchFamily="18" charset="0"/>
                        </a:rPr>
                        <a:t>1</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h</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e</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t</a:t>
                      </a:r>
                    </a:p>
                  </a:txBody>
                  <a:tcPr marL="168510" marR="16851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6129">
                <a:tc gridSpan="4">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Key = 132 231</a:t>
                      </a:r>
                    </a:p>
                  </a:txBody>
                  <a:tcPr marL="168510" marR="16851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j-ea"/>
                <a:cs typeface="Arial" charset="0"/>
              </a:rPr>
              <a:t>Ciphers versus Codes</a:t>
            </a:r>
            <a:endParaRPr lang="en-US" dirty="0">
              <a:ea typeface="+mj-ea"/>
              <a:cs typeface="+mj-cs"/>
            </a:endParaRPr>
          </a:p>
        </p:txBody>
      </p:sp>
      <p:sp>
        <p:nvSpPr>
          <p:cNvPr id="37890" name="Content Placeholder 2"/>
          <p:cNvSpPr>
            <a:spLocks noGrp="1"/>
          </p:cNvSpPr>
          <p:nvPr>
            <p:ph idx="1"/>
          </p:nvPr>
        </p:nvSpPr>
        <p:spPr/>
        <p:txBody>
          <a:bodyPr/>
          <a:lstStyle/>
          <a:p>
            <a:pPr eaLnBrk="1" hangingPunct="1"/>
            <a:r>
              <a:rPr lang="en-US"/>
              <a:t>Ciphers can encrypt any message expressed in binary (1s and 0s)</a:t>
            </a:r>
          </a:p>
          <a:p>
            <a:pPr lvl="1" eaLnBrk="1" hangingPunct="1"/>
            <a:r>
              <a:rPr lang="en-US"/>
              <a:t>This flexibility and the speed of computing makes this ciphers dominant for encryption today</a:t>
            </a:r>
          </a:p>
          <a:p>
            <a:pPr eaLnBrk="1" hangingPunct="1"/>
            <a:r>
              <a:rPr lang="en-US"/>
              <a:t>Codes are more specialized</a:t>
            </a:r>
          </a:p>
          <a:p>
            <a:pPr lvl="1" eaLnBrk="1" hangingPunct="1"/>
            <a:r>
              <a:rPr lang="en-US"/>
              <a:t>They substitute one thing for another</a:t>
            </a:r>
          </a:p>
          <a:p>
            <a:pPr lvl="1" eaLnBrk="1" hangingPunct="1"/>
            <a:r>
              <a:rPr lang="en-US"/>
              <a:t>Usually a word for another word or a number for a word</a:t>
            </a:r>
          </a:p>
          <a:p>
            <a:pPr lvl="1" eaLnBrk="1" hangingPunct="1"/>
            <a:r>
              <a:rPr lang="en-US"/>
              <a:t>Codes are good for humans and may be included in messages sent via encipherment</a:t>
            </a:r>
          </a:p>
          <a:p>
            <a:pPr eaLnBrk="1" hangingPunct="1"/>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3600" dirty="0" smtClean="0">
                <a:ea typeface="+mj-ea"/>
                <a:cs typeface="Arial" charset="0"/>
              </a:rPr>
              <a:t>Japanese Naval Operational Code JN-25</a:t>
            </a:r>
            <a:endParaRPr lang="en-US" sz="3600" dirty="0">
              <a:ea typeface="+mj-ea"/>
              <a:cs typeface="+mj-cs"/>
            </a:endParaRPr>
          </a:p>
        </p:txBody>
      </p:sp>
      <p:graphicFrame>
        <p:nvGraphicFramePr>
          <p:cNvPr id="4" name="Table 3"/>
          <p:cNvGraphicFramePr>
            <a:graphicFrameLocks noGrp="1"/>
          </p:cNvGraphicFramePr>
          <p:nvPr/>
        </p:nvGraphicFramePr>
        <p:xfrm>
          <a:off x="5257800" y="1524000"/>
          <a:ext cx="3200400" cy="4881563"/>
        </p:xfrm>
        <a:graphic>
          <a:graphicData uri="http://schemas.openxmlformats.org/drawingml/2006/table">
            <a:tbl>
              <a:tblPr/>
              <a:tblGrid>
                <a:gridCol w="1600200"/>
                <a:gridCol w="1600200"/>
              </a:tblGrid>
              <a:tr h="375505">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400" b="0" i="0" u="none" strike="noStrike" cap="none" normalizeH="0" baseline="0" dirty="0" smtClean="0">
                          <a:ln>
                            <a:noFill/>
                          </a:ln>
                          <a:solidFill>
                            <a:srgbClr val="FFFFFF"/>
                          </a:solidFill>
                          <a:effectLst/>
                          <a:latin typeface="Arial" pitchFamily="34" charset="0"/>
                          <a:cs typeface="Times New Roman" pitchFamily="18" charset="0"/>
                        </a:rPr>
                        <a:t>Message</a:t>
                      </a:r>
                      <a:endParaRPr kumimoji="0" lang="en-US" sz="2400" b="1" i="0" u="none" strike="noStrike" cap="none" normalizeH="0" baseline="0" dirty="0" smtClean="0">
                        <a:ln>
                          <a:noFill/>
                        </a:ln>
                        <a:solidFill>
                          <a:srgbClr val="0000FF"/>
                        </a:solidFill>
                        <a:effectLst/>
                        <a:latin typeface="Arial" pitchFamily="34" charset="0"/>
                        <a:cs typeface="Times New Roman" pitchFamily="18" charset="0"/>
                      </a:endParaRPr>
                    </a:p>
                  </a:txBody>
                  <a:tcPr marL="128588" marR="12858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400" b="0" i="0" u="none" strike="noStrike" cap="none" normalizeH="0" baseline="0" smtClean="0">
                          <a:ln>
                            <a:noFill/>
                          </a:ln>
                          <a:solidFill>
                            <a:srgbClr val="FFFFFF"/>
                          </a:solidFill>
                          <a:effectLst/>
                          <a:latin typeface="Arial" pitchFamily="34" charset="0"/>
                          <a:cs typeface="Times New Roman" pitchFamily="18" charset="0"/>
                        </a:rPr>
                        <a:t>Code</a:t>
                      </a:r>
                      <a:endParaRPr kumimoji="0" lang="en-US" sz="2400" b="1" i="0" u="none" strike="noStrike" cap="none" normalizeH="0" baseline="0" smtClean="0">
                        <a:ln>
                          <a:noFill/>
                        </a:ln>
                        <a:solidFill>
                          <a:srgbClr val="0000FF"/>
                        </a:solidFill>
                        <a:effectLst/>
                        <a:latin typeface="Arial" pitchFamily="34" charset="0"/>
                        <a:cs typeface="Times New Roman" pitchFamily="18" charset="0"/>
                      </a:endParaRPr>
                    </a:p>
                  </a:txBody>
                  <a:tcPr marL="128588" marR="12858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From</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17434</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Akagi</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63717</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To</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83971</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Truk</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11131</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STOP</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Times New Roman" pitchFamily="18" charset="0"/>
                        </a:rPr>
                        <a:t>34058</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ETA</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53764</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6 PM</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73104</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STOP</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Times New Roman" pitchFamily="18" charset="0"/>
                        </a:rPr>
                        <a:t>26733</a:t>
                      </a:r>
                      <a:endParaRPr kumimoji="0" lang="en-US" sz="2400" b="0" i="0" u="none" strike="noStrike" cap="none" normalizeH="0" baseline="0" smtClean="0">
                        <a:ln>
                          <a:noFill/>
                        </a:ln>
                        <a:solidFill>
                          <a:schemeClr val="tx1"/>
                        </a:solidFill>
                        <a:effectLst/>
                        <a:latin typeface="Arial" pitchFamily="34" charset="0"/>
                        <a:cs typeface="Times New Roman" pitchFamily="18" charset="0"/>
                      </a:endParaRP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Require</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29798</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B</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72135</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N</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54678</a:t>
                      </a: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7550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STOP</a:t>
                      </a:r>
                    </a:p>
                  </a:txBody>
                  <a:tcPr marL="128588" marR="128588"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dirty="0" smtClean="0">
                          <a:ln>
                            <a:noFill/>
                          </a:ln>
                          <a:solidFill>
                            <a:schemeClr val="tx1"/>
                          </a:solidFill>
                          <a:effectLst/>
                          <a:latin typeface="Arial" pitchFamily="34" charset="0"/>
                          <a:cs typeface="Times New Roman" pitchFamily="18" charset="0"/>
                        </a:rPr>
                        <a:t>61552</a:t>
                      </a:r>
                      <a:endParaRPr kumimoji="0" lang="en-US" sz="2400" b="0" i="0" u="none" strike="noStrike" cap="none" normalizeH="0" baseline="0" dirty="0" smtClean="0">
                        <a:ln>
                          <a:noFill/>
                        </a:ln>
                        <a:solidFill>
                          <a:schemeClr val="tx1"/>
                        </a:solidFill>
                        <a:effectLst/>
                        <a:latin typeface="Arial" pitchFamily="34" charset="0"/>
                        <a:cs typeface="Times New Roman" pitchFamily="18" charset="0"/>
                      </a:endParaRPr>
                    </a:p>
                  </a:txBody>
                  <a:tcPr marL="128588" marR="128588"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ounded Rectangle 5"/>
          <p:cNvSpPr/>
          <p:nvPr/>
        </p:nvSpPr>
        <p:spPr>
          <a:xfrm>
            <a:off x="685800" y="3200400"/>
            <a:ext cx="39624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srgbClr val="000000"/>
                </a:solidFill>
              </a:rPr>
              <a:t>Transmitted:</a:t>
            </a:r>
          </a:p>
          <a:p>
            <a:pPr algn="ctr">
              <a:spcBef>
                <a:spcPts val="600"/>
              </a:spcBef>
              <a:defRPr/>
            </a:pPr>
            <a:r>
              <a:rPr lang="en-US" dirty="0">
                <a:solidFill>
                  <a:srgbClr val="000000"/>
                </a:solidFill>
              </a:rPr>
              <a:t>174346371783971…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ea typeface="+mj-ea"/>
                <a:cs typeface="+mj-cs"/>
              </a:rPr>
              <a:t>Cryptographic Systems</a:t>
            </a:r>
            <a:endParaRPr lang="en-US" sz="3600" dirty="0">
              <a:ea typeface="+mj-ea"/>
              <a:cs typeface="+mj-cs"/>
            </a:endParaRPr>
          </a:p>
        </p:txBody>
      </p:sp>
      <p:sp>
        <p:nvSpPr>
          <p:cNvPr id="41986" name="Content Placeholder 2"/>
          <p:cNvSpPr>
            <a:spLocks noGrp="1"/>
          </p:cNvSpPr>
          <p:nvPr>
            <p:ph idx="1"/>
          </p:nvPr>
        </p:nvSpPr>
        <p:spPr/>
        <p:txBody>
          <a:bodyPr/>
          <a:lstStyle/>
          <a:p>
            <a:pPr eaLnBrk="1" hangingPunct="1"/>
            <a:r>
              <a:rPr lang="en-US" smtClean="0"/>
              <a:t>Symmetric encryption</a:t>
            </a:r>
          </a:p>
          <a:p>
            <a:pPr lvl="1" eaLnBrk="1" hangingPunct="1"/>
            <a:r>
              <a:rPr lang="en-US" smtClean="0"/>
              <a:t>Most basic and well-known</a:t>
            </a:r>
          </a:p>
          <a:p>
            <a:pPr lvl="1" eaLnBrk="1" hangingPunct="1"/>
            <a:r>
              <a:rPr lang="en-US" smtClean="0"/>
              <a:t>Uses one key</a:t>
            </a:r>
          </a:p>
          <a:p>
            <a:pPr lvl="1" eaLnBrk="1" hangingPunct="1"/>
            <a:r>
              <a:rPr lang="en-US" smtClean="0"/>
              <a:t>Has historical roots</a:t>
            </a:r>
          </a:p>
          <a:p>
            <a:pPr eaLnBrk="1" hangingPunct="1"/>
            <a:r>
              <a:rPr lang="en-US" smtClean="0"/>
              <a:t>Asymmetric encryption</a:t>
            </a:r>
          </a:p>
          <a:p>
            <a:pPr lvl="1" eaLnBrk="1" hangingPunct="1"/>
            <a:r>
              <a:rPr lang="en-US" smtClean="0"/>
              <a:t>Uses public/private key pair</a:t>
            </a:r>
          </a:p>
          <a:p>
            <a:pPr eaLnBrk="1" hangingPunct="1"/>
            <a:r>
              <a:rPr lang="en-US" smtClean="0"/>
              <a:t>Hash functions</a:t>
            </a:r>
          </a:p>
          <a:p>
            <a:pPr lvl="1" eaLnBrk="1" hangingPunct="1"/>
            <a:r>
              <a:rPr lang="en-US" smtClean="0"/>
              <a:t>One-way transformation</a:t>
            </a:r>
          </a:p>
          <a:p>
            <a:pPr lvl="1"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dirty="0">
                <a:ea typeface="+mj-ea"/>
                <a:cs typeface="+mj-cs"/>
              </a:rPr>
              <a:t>Symmetric-key Cryptography</a:t>
            </a:r>
            <a:endParaRPr lang="en-US" dirty="0">
              <a:ea typeface="+mj-ea"/>
              <a:cs typeface="+mj-cs"/>
            </a:endParaRPr>
          </a:p>
        </p:txBody>
      </p:sp>
      <p:sp>
        <p:nvSpPr>
          <p:cNvPr id="44034" name="Content Placeholder 2"/>
          <p:cNvSpPr>
            <a:spLocks noGrp="1"/>
          </p:cNvSpPr>
          <p:nvPr>
            <p:ph idx="1"/>
          </p:nvPr>
        </p:nvSpPr>
        <p:spPr/>
        <p:txBody>
          <a:bodyPr/>
          <a:lstStyle/>
          <a:p>
            <a:pPr eaLnBrk="1" hangingPunct="1">
              <a:spcBef>
                <a:spcPts val="300"/>
              </a:spcBef>
            </a:pPr>
            <a:r>
              <a:rPr lang="en-US" sz="2400" smtClean="0"/>
              <a:t>Relies on secret, shared key</a:t>
            </a:r>
          </a:p>
          <a:p>
            <a:pPr eaLnBrk="1" hangingPunct="1">
              <a:spcBef>
                <a:spcPts val="300"/>
              </a:spcBef>
            </a:pPr>
            <a:r>
              <a:rPr lang="en-US" sz="2400" smtClean="0"/>
              <a:t>Provides confidentiality</a:t>
            </a:r>
          </a:p>
          <a:p>
            <a:pPr eaLnBrk="1" hangingPunct="1">
              <a:spcBef>
                <a:spcPts val="300"/>
              </a:spcBef>
            </a:pPr>
            <a:r>
              <a:rPr lang="en-US" sz="2400" i="1" smtClean="0"/>
              <a:t>Computationally secure</a:t>
            </a:r>
            <a:r>
              <a:rPr lang="en-US" sz="2400" smtClean="0"/>
              <a:t>: the time that is necessary to decode the key is so large </a:t>
            </a:r>
          </a:p>
          <a:p>
            <a:pPr eaLnBrk="1" hangingPunct="1">
              <a:spcBef>
                <a:spcPts val="300"/>
              </a:spcBef>
            </a:pPr>
            <a:r>
              <a:rPr lang="en-US" sz="2400" smtClean="0"/>
              <a:t>Two types</a:t>
            </a:r>
          </a:p>
          <a:p>
            <a:pPr lvl="1" eaLnBrk="1" hangingPunct="1">
              <a:spcBef>
                <a:spcPts val="300"/>
              </a:spcBef>
            </a:pPr>
            <a:r>
              <a:rPr lang="en-US" sz="2000" smtClean="0"/>
              <a:t>Stream ciphers</a:t>
            </a:r>
          </a:p>
          <a:p>
            <a:pPr lvl="1" eaLnBrk="1" hangingPunct="1">
              <a:spcBef>
                <a:spcPts val="300"/>
              </a:spcBef>
            </a:pPr>
            <a:r>
              <a:rPr lang="en-US" sz="2000" smtClean="0"/>
              <a:t>Block ciphers</a:t>
            </a:r>
          </a:p>
          <a:p>
            <a:pPr eaLnBrk="1" hangingPunct="1">
              <a:spcBef>
                <a:spcPts val="300"/>
              </a:spcBef>
            </a:pPr>
            <a:r>
              <a:rPr lang="en-US" sz="2400" smtClean="0"/>
              <a:t>Examples: </a:t>
            </a:r>
          </a:p>
          <a:p>
            <a:pPr lvl="1" eaLnBrk="1" hangingPunct="1">
              <a:spcBef>
                <a:spcPts val="300"/>
              </a:spcBef>
            </a:pPr>
            <a:r>
              <a:rPr lang="en-US" sz="2000" smtClean="0"/>
              <a:t>Data Encryption Standard (DES), Triple DES</a:t>
            </a:r>
          </a:p>
          <a:p>
            <a:pPr lvl="1" eaLnBrk="1" hangingPunct="1">
              <a:spcBef>
                <a:spcPts val="300"/>
              </a:spcBef>
            </a:pPr>
            <a:r>
              <a:rPr lang="en-US" sz="2000" smtClean="0"/>
              <a:t>Advanced Encryption Standard (AES)</a:t>
            </a:r>
          </a:p>
          <a:p>
            <a:pPr lvl="1" eaLnBrk="1" hangingPunct="1">
              <a:spcBef>
                <a:spcPts val="300"/>
              </a:spcBef>
            </a:pPr>
            <a:r>
              <a:rPr lang="en-US" sz="2000" smtClean="0"/>
              <a:t>Blowfish</a:t>
            </a:r>
          </a:p>
          <a:p>
            <a:pPr lvl="1" eaLnBrk="1" hangingPunct="1">
              <a:spcBef>
                <a:spcPts val="300"/>
              </a:spcBef>
            </a:pPr>
            <a:r>
              <a:rPr lang="en-US" sz="2000" smtClean="0"/>
              <a:t>Internal Data Encryption Algorithm (IDEA)</a:t>
            </a:r>
          </a:p>
          <a:p>
            <a:pPr lvl="1" eaLnBrk="1" hangingPunct="1">
              <a:spcBef>
                <a:spcPts val="300"/>
              </a:spcBef>
            </a:pPr>
            <a:endParaRPr lang="en-US" sz="2000" smtClean="0"/>
          </a:p>
        </p:txBody>
      </p:sp>
      <p:sp>
        <p:nvSpPr>
          <p:cNvPr id="44035" name="TextBox 3"/>
          <p:cNvSpPr txBox="1">
            <a:spLocks noChangeArrowheads="1"/>
          </p:cNvSpPr>
          <p:nvPr/>
        </p:nvSpPr>
        <p:spPr bwMode="auto">
          <a:xfrm>
            <a:off x="0" y="6505575"/>
            <a:ext cx="1443038" cy="366713"/>
          </a:xfrm>
          <a:prstGeom prst="rect">
            <a:avLst/>
          </a:prstGeom>
          <a:noFill/>
          <a:ln w="9525">
            <a:noFill/>
            <a:miter lim="800000"/>
            <a:headEnd/>
            <a:tailEnd/>
          </a:ln>
        </p:spPr>
        <p:txBody>
          <a:bodyPr wrap="none">
            <a:prstTxWarp prst="textNoShape">
              <a:avLst/>
            </a:prstTxWarp>
            <a:spAutoFit/>
          </a:bodyPr>
          <a:lstStyle/>
          <a:p>
            <a:r>
              <a:rPr lang="en-US" sz="1800"/>
              <a:t>* Cole, 2009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dirty="0">
                <a:ea typeface="+mj-ea"/>
                <a:cs typeface="+mj-cs"/>
              </a:rPr>
              <a:t>Block </a:t>
            </a:r>
            <a:r>
              <a:rPr lang="en-CA" dirty="0" smtClean="0">
                <a:ea typeface="+mj-ea"/>
                <a:cs typeface="+mj-cs"/>
              </a:rPr>
              <a:t>Ciphers</a:t>
            </a:r>
            <a:endParaRPr lang="en-US" dirty="0">
              <a:ea typeface="+mj-ea"/>
              <a:cs typeface="+mj-cs"/>
            </a:endParaRPr>
          </a:p>
        </p:txBody>
      </p:sp>
      <p:sp>
        <p:nvSpPr>
          <p:cNvPr id="46082" name="Content Placeholder 2"/>
          <p:cNvSpPr>
            <a:spLocks noGrp="1"/>
          </p:cNvSpPr>
          <p:nvPr>
            <p:ph idx="1"/>
          </p:nvPr>
        </p:nvSpPr>
        <p:spPr>
          <a:xfrm>
            <a:off x="457200" y="1189038"/>
            <a:ext cx="8229600" cy="4525962"/>
          </a:xfrm>
        </p:spPr>
        <p:txBody>
          <a:bodyPr/>
          <a:lstStyle/>
          <a:p>
            <a:pPr eaLnBrk="1" hangingPunct="1">
              <a:spcBef>
                <a:spcPts val="400"/>
              </a:spcBef>
            </a:pPr>
            <a:r>
              <a:rPr lang="en-CA"/>
              <a:t>Block Ciphers</a:t>
            </a:r>
          </a:p>
          <a:p>
            <a:pPr lvl="1" eaLnBrk="1" hangingPunct="1">
              <a:spcBef>
                <a:spcPts val="400"/>
              </a:spcBef>
            </a:pPr>
            <a:r>
              <a:rPr lang="en-CA"/>
              <a:t>Block ciphers encrypt plaintext in fixed-length blocks (e.g., 64 or 128 bits)</a:t>
            </a:r>
          </a:p>
          <a:p>
            <a:pPr eaLnBrk="1" hangingPunct="1">
              <a:spcBef>
                <a:spcPts val="400"/>
              </a:spcBef>
            </a:pPr>
            <a:r>
              <a:rPr lang="en-CA"/>
              <a:t>Example: </a:t>
            </a:r>
          </a:p>
          <a:p>
            <a:pPr lvl="1" eaLnBrk="1" hangingPunct="1">
              <a:spcBef>
                <a:spcPts val="400"/>
              </a:spcBef>
            </a:pPr>
            <a:r>
              <a:rPr lang="en-CA"/>
              <a:t>DES: 64 bit block and a 56-bit key</a:t>
            </a:r>
          </a:p>
          <a:p>
            <a:pPr lvl="1" eaLnBrk="1" hangingPunct="1">
              <a:spcBef>
                <a:spcPts val="400"/>
              </a:spcBef>
            </a:pPr>
            <a:r>
              <a:rPr lang="en-CA"/>
              <a:t>AES: 128 bit block and 128, 192, 256-bit key </a:t>
            </a:r>
          </a:p>
          <a:p>
            <a:pPr lvl="1" eaLnBrk="1" hangingPunct="1">
              <a:spcBef>
                <a:spcPts val="400"/>
              </a:spcBef>
            </a:pPr>
            <a:r>
              <a:rPr lang="en-CA"/>
              <a:t>RSA and Diffie-Hellman: Variable block sizes</a:t>
            </a:r>
          </a:p>
          <a:p>
            <a:pPr eaLnBrk="1" hangingPunct="1">
              <a:spcBef>
                <a:spcPts val="400"/>
              </a:spcBef>
            </a:pPr>
            <a:r>
              <a:rPr lang="en-CA"/>
              <a:t>Attacks</a:t>
            </a:r>
          </a:p>
          <a:p>
            <a:pPr lvl="1" eaLnBrk="1" hangingPunct="1">
              <a:spcBef>
                <a:spcPts val="400"/>
              </a:spcBef>
            </a:pPr>
            <a:r>
              <a:rPr lang="en-CA"/>
              <a:t>If the same blocks generate the same ciphertext, encryption can be broken: if electronic code book mode (ECB) used</a:t>
            </a:r>
          </a:p>
          <a:p>
            <a:pPr lvl="2" eaLnBrk="1" hangingPunct="1">
              <a:spcBef>
                <a:spcPts val="400"/>
              </a:spcBef>
            </a:pPr>
            <a:r>
              <a:rPr lang="en-CA"/>
              <a:t>Use different mode: cipher block chaining (CBC), cipher feedback (CFB), output feedback (OFB)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dirty="0">
                <a:ea typeface="+mj-ea"/>
                <a:cs typeface="+mj-cs"/>
              </a:rPr>
              <a:t>Stream </a:t>
            </a:r>
            <a:r>
              <a:rPr lang="en-CA" dirty="0" smtClean="0">
                <a:ea typeface="+mj-ea"/>
                <a:cs typeface="+mj-cs"/>
              </a:rPr>
              <a:t>Ciphers</a:t>
            </a:r>
            <a:endParaRPr lang="en-US" dirty="0">
              <a:ea typeface="+mj-ea"/>
              <a:cs typeface="+mj-cs"/>
            </a:endParaRPr>
          </a:p>
        </p:txBody>
      </p:sp>
      <p:sp>
        <p:nvSpPr>
          <p:cNvPr id="48130" name="Content Placeholder 2"/>
          <p:cNvSpPr>
            <a:spLocks noGrp="1"/>
          </p:cNvSpPr>
          <p:nvPr>
            <p:ph idx="1"/>
          </p:nvPr>
        </p:nvSpPr>
        <p:spPr/>
        <p:txBody>
          <a:bodyPr/>
          <a:lstStyle/>
          <a:p>
            <a:pPr eaLnBrk="1" hangingPunct="1"/>
            <a:r>
              <a:rPr lang="en-CA" smtClean="0"/>
              <a:t>Stream Ciphers</a:t>
            </a:r>
          </a:p>
          <a:p>
            <a:pPr lvl="1" eaLnBrk="1" hangingPunct="1"/>
            <a:r>
              <a:rPr lang="en-CA" smtClean="0"/>
              <a:t>Encrypt plaintext one byte or one bit at a time</a:t>
            </a:r>
          </a:p>
          <a:p>
            <a:pPr lvl="1" eaLnBrk="1" hangingPunct="1"/>
            <a:r>
              <a:rPr lang="en-CA" smtClean="0"/>
              <a:t>Useful for real-time video and audio</a:t>
            </a:r>
          </a:p>
          <a:p>
            <a:pPr eaLnBrk="1" hangingPunct="1"/>
            <a:r>
              <a:rPr lang="en-CA" smtClean="0"/>
              <a:t>Example Stream Ciphers</a:t>
            </a:r>
          </a:p>
          <a:p>
            <a:pPr lvl="1" eaLnBrk="1" hangingPunct="1"/>
            <a:r>
              <a:rPr lang="en-CA" smtClean="0"/>
              <a:t>A5: encrypt GSM communications</a:t>
            </a:r>
          </a:p>
          <a:p>
            <a:pPr lvl="1" eaLnBrk="1" hangingPunct="1"/>
            <a:r>
              <a:rPr lang="en-CA" smtClean="0"/>
              <a:t>RC4: from RSA</a:t>
            </a:r>
          </a:p>
          <a:p>
            <a:pPr eaLnBrk="1" hangingPunct="1"/>
            <a:r>
              <a:rPr lang="en-CA" smtClean="0"/>
              <a:t>Block Ciphers vs. Stream Ciphers</a:t>
            </a:r>
          </a:p>
          <a:p>
            <a:pPr lvl="1" eaLnBrk="1" hangingPunct="1"/>
            <a:r>
              <a:rPr lang="en-CA" smtClean="0"/>
              <a:t>Block ciphers more efficient for computers </a:t>
            </a:r>
          </a:p>
          <a:p>
            <a:pPr lvl="1" eaLnBrk="1" hangingPunct="1"/>
            <a:r>
              <a:rPr lang="en-CA" smtClean="0"/>
              <a:t>Stream ciphers easier for humans to do by hand</a:t>
            </a:r>
          </a:p>
          <a:p>
            <a:pPr eaLnBrk="1" hangingPunct="1"/>
            <a:endParaRPr lang="en-CA" smtClean="0"/>
          </a:p>
          <a:p>
            <a:pPr eaLnBrk="1" hangingPunct="1"/>
            <a:endParaRPr lang="en-CA" smtClean="0"/>
          </a:p>
        </p:txBody>
      </p:sp>
      <p:sp>
        <p:nvSpPr>
          <p:cNvPr id="48131" name="TextBox 3"/>
          <p:cNvSpPr txBox="1">
            <a:spLocks noChangeArrowheads="1"/>
          </p:cNvSpPr>
          <p:nvPr/>
        </p:nvSpPr>
        <p:spPr bwMode="auto">
          <a:xfrm>
            <a:off x="-15875" y="6457950"/>
            <a:ext cx="2522538" cy="366713"/>
          </a:xfrm>
          <a:prstGeom prst="rect">
            <a:avLst/>
          </a:prstGeom>
          <a:noFill/>
          <a:ln w="9525">
            <a:noFill/>
            <a:miter lim="800000"/>
            <a:headEnd/>
            <a:tailEnd/>
          </a:ln>
        </p:spPr>
        <p:txBody>
          <a:bodyPr wrap="none">
            <a:prstTxWarp prst="textNoShape">
              <a:avLst/>
            </a:prstTxWarp>
            <a:spAutoFit/>
          </a:bodyPr>
          <a:lstStyle/>
          <a:p>
            <a:r>
              <a:rPr lang="en-US" sz="1800"/>
              <a:t>* Content: ech-faq.com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ea typeface="+mj-ea"/>
                <a:cs typeface="Arial" charset="0"/>
              </a:rPr>
              <a:t>Key </a:t>
            </a:r>
            <a:r>
              <a:rPr lang="en-US" dirty="0">
                <a:ea typeface="+mj-ea"/>
                <a:cs typeface="Arial" charset="0"/>
              </a:rPr>
              <a:t>Length and Exhaustive Search Time</a:t>
            </a:r>
            <a:endParaRPr lang="en-US" dirty="0">
              <a:ea typeface="+mj-ea"/>
              <a:cs typeface="+mj-cs"/>
            </a:endParaRPr>
          </a:p>
        </p:txBody>
      </p:sp>
      <p:graphicFrame>
        <p:nvGraphicFramePr>
          <p:cNvPr id="4" name="Table 3"/>
          <p:cNvGraphicFramePr>
            <a:graphicFrameLocks noGrp="1"/>
          </p:cNvGraphicFramePr>
          <p:nvPr/>
        </p:nvGraphicFramePr>
        <p:xfrm>
          <a:off x="549275" y="1492250"/>
          <a:ext cx="8077200" cy="4800600"/>
        </p:xfrm>
        <a:graphic>
          <a:graphicData uri="http://schemas.openxmlformats.org/drawingml/2006/table">
            <a:tbl>
              <a:tblPr/>
              <a:tblGrid>
                <a:gridCol w="1852613"/>
                <a:gridCol w="6224587"/>
              </a:tblGrid>
              <a:tr h="685800">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dirty="0" smtClean="0">
                          <a:ln>
                            <a:noFill/>
                          </a:ln>
                          <a:solidFill>
                            <a:srgbClr val="FFFFFF"/>
                          </a:solidFill>
                          <a:effectLst/>
                          <a:latin typeface="Arial" pitchFamily="34" charset="0"/>
                          <a:cs typeface="Times New Roman" pitchFamily="18" charset="0"/>
                        </a:rPr>
                        <a:t>Key Length in Bits</a:t>
                      </a:r>
                      <a:endParaRPr kumimoji="0" lang="en-US" sz="2000" b="1" i="0" u="none" strike="noStrike" cap="none" normalizeH="0" baseline="0" dirty="0" smtClean="0">
                        <a:ln>
                          <a:noFill/>
                        </a:ln>
                        <a:solidFill>
                          <a:srgbClr val="0000FF"/>
                        </a:solidFill>
                        <a:effectLst/>
                        <a:latin typeface="Arial" pitchFamily="34" charset="0"/>
                        <a:cs typeface="Times New Roman" pitchFamily="18" charset="0"/>
                      </a:endParaRPr>
                    </a:p>
                  </a:txBody>
                  <a:tcPr marL="116110" marR="11611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dirty="0" smtClean="0">
                          <a:ln>
                            <a:noFill/>
                          </a:ln>
                          <a:solidFill>
                            <a:srgbClr val="FFFFFF"/>
                          </a:solidFill>
                          <a:effectLst/>
                          <a:latin typeface="Arial" pitchFamily="34" charset="0"/>
                          <a:cs typeface="Times New Roman" pitchFamily="18" charset="0"/>
                        </a:rPr>
                        <a:t>Number of Possible Keys</a:t>
                      </a:r>
                      <a:endParaRPr kumimoji="0" lang="en-US" sz="2000" b="1" i="0" u="none" strike="noStrike" cap="none" normalizeH="0" baseline="0" dirty="0" smtClean="0">
                        <a:ln>
                          <a:noFill/>
                        </a:ln>
                        <a:solidFill>
                          <a:srgbClr val="0000FF"/>
                        </a:solidFill>
                        <a:effectLst/>
                        <a:latin typeface="Arial" pitchFamily="34" charset="0"/>
                        <a:cs typeface="Times New Roman" pitchFamily="18" charset="0"/>
                      </a:endParaRPr>
                    </a:p>
                  </a:txBody>
                  <a:tcPr marL="116110" marR="11611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2</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4</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256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65,536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40</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1,099,511,627,776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72,057,594,037,927,900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5,192,296,858,534,830,000,000,000,000,000,000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5.1923E+33</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168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3.74144E+50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256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1.15792E+77</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512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1.3408E+154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tr>
            </a:tbl>
          </a:graphicData>
        </a:graphic>
      </p:graphicFrame>
      <p:sp>
        <p:nvSpPr>
          <p:cNvPr id="50209" name="Footer Placeholder 4"/>
          <p:cNvSpPr txBox="1">
            <a:spLocks/>
          </p:cNvSpPr>
          <p:nvPr/>
        </p:nvSpPr>
        <p:spPr bwMode="auto">
          <a:xfrm>
            <a:off x="0" y="6564313"/>
            <a:ext cx="2362200" cy="288925"/>
          </a:xfrm>
          <a:prstGeom prst="rect">
            <a:avLst/>
          </a:prstGeom>
          <a:noFill/>
          <a:ln w="9525">
            <a:noFill/>
            <a:miter lim="800000"/>
            <a:headEnd/>
            <a:tailEnd/>
          </a:ln>
        </p:spPr>
        <p:txBody>
          <a:bodyPr>
            <a:prstTxWarp prst="textNoShape">
              <a:avLst/>
            </a:prstTxWarp>
          </a:bodyPr>
          <a:lstStyle/>
          <a:p>
            <a:r>
              <a:rPr lang="en-US" sz="1200"/>
              <a:t>© Panko, 2010, Prentice-Hall</a:t>
            </a:r>
          </a:p>
        </p:txBody>
      </p:sp>
      <p:sp>
        <p:nvSpPr>
          <p:cNvPr id="6" name="Rounded Rectangle 5"/>
          <p:cNvSpPr/>
          <p:nvPr/>
        </p:nvSpPr>
        <p:spPr>
          <a:xfrm>
            <a:off x="2971800" y="1492250"/>
            <a:ext cx="24384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Each extra bit</a:t>
            </a:r>
          </a:p>
          <a:p>
            <a:pPr algn="ctr" fontAlgn="auto">
              <a:spcBef>
                <a:spcPts val="0"/>
              </a:spcBef>
              <a:spcAft>
                <a:spcPts val="0"/>
              </a:spcAft>
              <a:defRPr/>
            </a:pPr>
            <a:r>
              <a:rPr lang="en-US" sz="1800" dirty="0"/>
              <a:t>doubles the number of keys</a:t>
            </a:r>
          </a:p>
        </p:txBody>
      </p:sp>
      <p:sp>
        <p:nvSpPr>
          <p:cNvPr id="7" name="Rounded Rectangle 6"/>
          <p:cNvSpPr/>
          <p:nvPr/>
        </p:nvSpPr>
        <p:spPr>
          <a:xfrm>
            <a:off x="3003550" y="4999038"/>
            <a:ext cx="3352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Shaded keys are</a:t>
            </a:r>
          </a:p>
          <a:p>
            <a:pPr algn="ctr" fontAlgn="auto">
              <a:spcBef>
                <a:spcPts val="0"/>
              </a:spcBef>
              <a:spcAft>
                <a:spcPts val="0"/>
              </a:spcAft>
              <a:defRPr/>
            </a:pPr>
            <a:r>
              <a:rPr lang="en-US" dirty="0"/>
              <a:t>Strong symmetric keys (&gt;=100 bits)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ea typeface="+mj-ea"/>
                <a:cs typeface="Arial" charset="0"/>
              </a:rPr>
              <a:t>Symmetric Key Encryption </a:t>
            </a:r>
            <a:r>
              <a:rPr lang="en-US" dirty="0">
                <a:ea typeface="+mj-ea"/>
                <a:cs typeface="Arial" charset="0"/>
              </a:rPr>
              <a:t>Ciphers</a:t>
            </a:r>
            <a:endParaRPr lang="en-US" dirty="0">
              <a:ea typeface="+mj-ea"/>
              <a:cs typeface="+mj-cs"/>
            </a:endParaRPr>
          </a:p>
        </p:txBody>
      </p:sp>
      <p:graphicFrame>
        <p:nvGraphicFramePr>
          <p:cNvPr id="4" name="Group 45"/>
          <p:cNvGraphicFramePr>
            <a:graphicFrameLocks noGrp="1"/>
          </p:cNvGraphicFramePr>
          <p:nvPr/>
        </p:nvGraphicFramePr>
        <p:xfrm>
          <a:off x="242888" y="1416050"/>
          <a:ext cx="8610600" cy="4999038"/>
        </p:xfrm>
        <a:graphic>
          <a:graphicData uri="http://schemas.openxmlformats.org/drawingml/2006/table">
            <a:tbl>
              <a:tblPr/>
              <a:tblGrid>
                <a:gridCol w="1981200"/>
                <a:gridCol w="1752600"/>
                <a:gridCol w="1600200"/>
                <a:gridCol w="1600200"/>
                <a:gridCol w="1676400"/>
              </a:tblGrid>
              <a:tr h="32734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dirty="0" smtClean="0">
                          <a:ln>
                            <a:noFill/>
                          </a:ln>
                          <a:solidFill>
                            <a:srgbClr val="FFFFFF"/>
                          </a:solidFill>
                          <a:effectLst/>
                          <a:latin typeface="Arial" pitchFamily="34" charset="0"/>
                          <a:cs typeface="Times New Roman" pitchFamily="18" charset="0"/>
                        </a:rPr>
                        <a:t>RC4</a:t>
                      </a:r>
                      <a:endParaRPr kumimoji="0" lang="en-US" sz="2000" b="1" i="0" u="none" strike="noStrike" cap="none" normalizeH="0" baseline="0" dirty="0" smtClean="0">
                        <a:ln>
                          <a:noFill/>
                        </a:ln>
                        <a:solidFill>
                          <a:srgbClr val="0000FF"/>
                        </a:solidFill>
                        <a:effectLst/>
                        <a:latin typeface="Arial" pitchFamily="34"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dirty="0" smtClean="0">
                          <a:ln>
                            <a:noFill/>
                          </a:ln>
                          <a:solidFill>
                            <a:srgbClr val="FFFFFF"/>
                          </a:solidFill>
                          <a:effectLst/>
                          <a:latin typeface="Arial" pitchFamily="34" charset="0"/>
                          <a:cs typeface="Times New Roman" pitchFamily="18" charset="0"/>
                        </a:rPr>
                        <a:t>DES</a:t>
                      </a:r>
                      <a:endParaRPr kumimoji="0" lang="en-US" sz="2000" b="1" i="0" u="none" strike="noStrike" cap="none" normalizeH="0" baseline="0" dirty="0" smtClean="0">
                        <a:ln>
                          <a:noFill/>
                        </a:ln>
                        <a:solidFill>
                          <a:srgbClr val="0000FF"/>
                        </a:solidFill>
                        <a:effectLst/>
                        <a:latin typeface="Arial" pitchFamily="34"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smtClean="0">
                          <a:ln>
                            <a:noFill/>
                          </a:ln>
                          <a:solidFill>
                            <a:srgbClr val="FFFFFF"/>
                          </a:solidFill>
                          <a:effectLst/>
                          <a:latin typeface="Arial" pitchFamily="34" charset="0"/>
                          <a:cs typeface="Times New Roman" pitchFamily="18" charset="0"/>
                        </a:rPr>
                        <a:t>3DES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smtClean="0">
                          <a:ln>
                            <a:noFill/>
                          </a:ln>
                          <a:solidFill>
                            <a:srgbClr val="FFFFFF"/>
                          </a:solidFill>
                          <a:effectLst/>
                          <a:latin typeface="Arial" pitchFamily="34" charset="0"/>
                          <a:cs typeface="Times New Roman" pitchFamily="18" charset="0"/>
                        </a:rPr>
                        <a:t>AES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65767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Times New Roman" pitchFamily="18" charset="0"/>
                        </a:rPr>
                        <a:t>Key Length (bits)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40 bits or more</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56</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112 or 168</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128, 192, or 256</a:t>
                      </a: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67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Times New Roman" pitchFamily="18" charset="0"/>
                        </a:rPr>
                        <a:t>Key Strength</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Very weak at 40 bits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Weak</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Strong</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Strong</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67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Times New Roman" pitchFamily="18" charset="0"/>
                        </a:rPr>
                        <a:t>Processing Requirements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High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67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Times New Roman" pitchFamily="18" charset="0"/>
                        </a:rPr>
                        <a:t>RAM Requirements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4146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FF"/>
                          </a:solidFill>
                          <a:effectLst/>
                          <a:latin typeface="Arial" pitchFamily="34" charset="0"/>
                          <a:cs typeface="Times New Roman" pitchFamily="18" charset="0"/>
                        </a:rPr>
                        <a:t>Remarks</a:t>
                      </a:r>
                      <a:endParaRPr kumimoji="0" lang="en-US" sz="2000" b="1" i="0" u="none" strike="noStrike" cap="none" normalizeH="0" baseline="0" smtClean="0">
                        <a:ln>
                          <a:noFill/>
                        </a:ln>
                        <a:solidFill>
                          <a:srgbClr val="0000FF"/>
                        </a:solidFill>
                        <a:effectLst/>
                        <a:latin typeface="Arial" pitchFamily="34"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Can uses keys of variable length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Created in the 1970s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Applies DES three times with two or three different DES keys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Times New Roman" pitchFamily="18" charset="0"/>
                        </a:rPr>
                        <a:t>Today’s gold standard for symmetric key encryption</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266" name="Footer Placeholder 4"/>
          <p:cNvSpPr txBox="1">
            <a:spLocks/>
          </p:cNvSpPr>
          <p:nvPr/>
        </p:nvSpPr>
        <p:spPr bwMode="auto">
          <a:xfrm>
            <a:off x="0" y="6564313"/>
            <a:ext cx="2362200" cy="288925"/>
          </a:xfrm>
          <a:prstGeom prst="rect">
            <a:avLst/>
          </a:prstGeom>
          <a:noFill/>
          <a:ln w="9525">
            <a:noFill/>
            <a:miter lim="800000"/>
            <a:headEnd/>
            <a:tailEnd/>
          </a:ln>
        </p:spPr>
        <p:txBody>
          <a:bodyPr>
            <a:prstTxWarp prst="textNoShape">
              <a:avLst/>
            </a:prstTxWarp>
          </a:bodyPr>
          <a:lstStyle/>
          <a:p>
            <a:r>
              <a:rPr lang="en-US" sz="1200"/>
              <a:t>© Panko, 2010, Prentice-Hall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Content Placeholder 1"/>
          <p:cNvSpPr>
            <a:spLocks noGrp="1"/>
          </p:cNvSpPr>
          <p:nvPr>
            <p:ph idx="1"/>
          </p:nvPr>
        </p:nvSpPr>
        <p:spPr>
          <a:xfrm>
            <a:off x="457200" y="1189038"/>
            <a:ext cx="8229600" cy="4525962"/>
          </a:xfrm>
        </p:spPr>
        <p:txBody>
          <a:bodyPr/>
          <a:lstStyle/>
          <a:p>
            <a:pPr eaLnBrk="1"/>
            <a:r>
              <a:rPr lang="en-US" sz="1800"/>
              <a:t>By the end of this chapter, the student should be able to discuss the following:</a:t>
            </a:r>
          </a:p>
          <a:p>
            <a:pPr eaLnBrk="1"/>
            <a:r>
              <a:rPr lang="en-US" sz="1800"/>
              <a:t>The concept of cryptography</a:t>
            </a:r>
          </a:p>
          <a:p>
            <a:pPr eaLnBrk="1"/>
            <a:r>
              <a:rPr lang="en-US" sz="1800"/>
              <a:t>Symmetric key encryption for confidentiality</a:t>
            </a:r>
          </a:p>
          <a:p>
            <a:pPr eaLnBrk="1"/>
            <a:r>
              <a:rPr lang="en-US" sz="1800"/>
              <a:t>Cryptographic systems</a:t>
            </a:r>
          </a:p>
          <a:p>
            <a:pPr lvl="1" eaLnBrk="1"/>
            <a:r>
              <a:rPr lang="en-US" sz="1400"/>
              <a:t>The negotiation stage</a:t>
            </a:r>
          </a:p>
          <a:p>
            <a:pPr lvl="1" eaLnBrk="1"/>
            <a:r>
              <a:rPr lang="en-US" sz="1400"/>
              <a:t>Initial authentication, including MS-CHAP</a:t>
            </a:r>
          </a:p>
          <a:p>
            <a:pPr lvl="1" eaLnBrk="1"/>
            <a:r>
              <a:rPr lang="en-US" sz="1400"/>
              <a:t>Keying, including public key encryption for confidentiality and Diffie-Hellman key agreement</a:t>
            </a:r>
          </a:p>
          <a:p>
            <a:pPr eaLnBrk="1"/>
            <a:r>
              <a:rPr lang="en-US" sz="1800"/>
              <a:t>Electronic signatures</a:t>
            </a:r>
          </a:p>
          <a:p>
            <a:pPr eaLnBrk="1"/>
            <a:r>
              <a:rPr lang="en-US" sz="1800"/>
              <a:t>Public key encryption for authentication</a:t>
            </a:r>
          </a:p>
          <a:p>
            <a:pPr eaLnBrk="1"/>
            <a:r>
              <a:rPr lang="en-US" sz="1800"/>
              <a:t>Hash functions</a:t>
            </a:r>
          </a:p>
        </p:txBody>
      </p:sp>
      <p:sp>
        <p:nvSpPr>
          <p:cNvPr id="3" name="Title 2"/>
          <p:cNvSpPr>
            <a:spLocks noGrp="1"/>
          </p:cNvSpPr>
          <p:nvPr>
            <p:ph type="title"/>
          </p:nvPr>
        </p:nvSpPr>
        <p:spPr/>
        <p:txBody>
          <a:bodyPr/>
          <a:lstStyle/>
          <a:p>
            <a:pPr eaLnBrk="1" hangingPunct="1">
              <a:defRPr/>
            </a:pPr>
            <a:r>
              <a:rPr lang="en-US" dirty="0" smtClean="0">
                <a:ea typeface="+mj-ea"/>
                <a:cs typeface="+mj-cs"/>
              </a:rPr>
              <a:t>Leaning Objectives</a:t>
            </a:r>
            <a:endParaRPr lang="en-US" dirty="0">
              <a:ea typeface="+mj-ea"/>
              <a:cs typeface="+mj-cs"/>
            </a:endParaRPr>
          </a:p>
        </p:txBody>
      </p:sp>
      <p:sp>
        <p:nvSpPr>
          <p:cNvPr id="17411"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7412" name="Slide Number Placeholder 4"/>
          <p:cNvSpPr>
            <a:spLocks noGrp="1"/>
          </p:cNvSpPr>
          <p:nvPr>
            <p:ph type="sldNum" sz="quarter" idx="11"/>
          </p:nvPr>
        </p:nvSpPr>
        <p:spPr bwMode="auto">
          <a:noFill/>
          <a:ln>
            <a:miter lim="800000"/>
            <a:headEnd/>
            <a:tailEnd/>
          </a:ln>
        </p:spPr>
        <p:txBody>
          <a:bodyPr/>
          <a:lstStyle/>
          <a:p>
            <a:fld id="{2041CB20-41CB-4106-9D15-034821AD419F}" type="slidenum">
              <a:rPr lang="en-US" smtClean="0">
                <a:latin typeface="Lucida Sans Unicode" charset="0"/>
                <a:ea typeface="ＭＳ Ｐゴシック" pitchFamily="84" charset="-128"/>
                <a:cs typeface="ＭＳ Ｐゴシック" pitchFamily="84" charset="-128"/>
              </a:rPr>
              <a:pPr/>
              <a:t>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Content Placeholder 1"/>
          <p:cNvSpPr>
            <a:spLocks noGrp="1"/>
          </p:cNvSpPr>
          <p:nvPr>
            <p:ph idx="1"/>
          </p:nvPr>
        </p:nvSpPr>
        <p:spPr/>
        <p:txBody>
          <a:bodyPr/>
          <a:lstStyle/>
          <a:p>
            <a:pPr eaLnBrk="1" hangingPunct="1"/>
            <a:r>
              <a:rPr lang="en-US" smtClean="0"/>
              <a:t>Released in 1977</a:t>
            </a:r>
          </a:p>
          <a:p>
            <a:pPr eaLnBrk="1" hangingPunct="1"/>
            <a:r>
              <a:rPr lang="en-US" smtClean="0"/>
              <a:t>A block cipher that uses shared secret encryption</a:t>
            </a:r>
          </a:p>
          <a:p>
            <a:pPr eaLnBrk="1" hangingPunct="1"/>
            <a:r>
              <a:rPr lang="en-US" smtClean="0"/>
              <a:t>A symmetric-key algorithm, 64-bit block cipher (56-bit key + 8 redundant bits)</a:t>
            </a:r>
          </a:p>
          <a:p>
            <a:pPr eaLnBrk="1" hangingPunct="1"/>
            <a:r>
              <a:rPr lang="en-US" smtClean="0"/>
              <a:t>Now considered to be insecure – the key size being too small</a:t>
            </a:r>
          </a:p>
          <a:p>
            <a:pPr eaLnBrk="1" hangingPunct="1"/>
            <a:r>
              <a:rPr lang="en-US" smtClean="0"/>
              <a:t>3DES preferred</a:t>
            </a:r>
          </a:p>
          <a:p>
            <a:pPr eaLnBrk="1" hangingPunct="1"/>
            <a:r>
              <a:rPr lang="en-US" i="1" smtClean="0"/>
              <a:t>Cracking DES</a:t>
            </a:r>
            <a:r>
              <a:rPr lang="en-US" smtClean="0"/>
              <a:t> by O’Reilly</a:t>
            </a:r>
          </a:p>
          <a:p>
            <a:pPr eaLnBrk="1" hangingPunct="1"/>
            <a:endParaRPr lang="en-US"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Data Encryption Standard (DES)</a:t>
            </a:r>
            <a:endParaRPr lang="en-US" dirty="0">
              <a:ea typeface="+mj-ea"/>
              <a:cs typeface="+mj-cs"/>
            </a:endParaRPr>
          </a:p>
        </p:txBody>
      </p:sp>
      <p:sp>
        <p:nvSpPr>
          <p:cNvPr id="54275"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54276" name="Slide Number Placeholder 4"/>
          <p:cNvSpPr>
            <a:spLocks noGrp="1"/>
          </p:cNvSpPr>
          <p:nvPr>
            <p:ph type="sldNum" sz="quarter" idx="11"/>
          </p:nvPr>
        </p:nvSpPr>
        <p:spPr bwMode="auto">
          <a:noFill/>
          <a:ln>
            <a:miter lim="800000"/>
            <a:headEnd/>
            <a:tailEnd/>
          </a:ln>
        </p:spPr>
        <p:txBody>
          <a:bodyPr/>
          <a:lstStyle/>
          <a:p>
            <a:fld id="{157EFC59-9EEC-467E-AB1F-0A360D9E0E99}" type="slidenum">
              <a:rPr lang="en-US" smtClean="0">
                <a:latin typeface="Lucida Sans Unicode" charset="0"/>
                <a:ea typeface="ＭＳ Ｐゴシック" pitchFamily="84" charset="-128"/>
                <a:cs typeface="ＭＳ Ｐゴシック" pitchFamily="84" charset="-128"/>
              </a:rPr>
              <a:pPr/>
              <a:t>20</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56322" name="Slide Number Placeholder 3"/>
          <p:cNvSpPr>
            <a:spLocks noGrp="1"/>
          </p:cNvSpPr>
          <p:nvPr>
            <p:ph type="sldNum" sz="quarter" idx="11"/>
          </p:nvPr>
        </p:nvSpPr>
        <p:spPr bwMode="auto">
          <a:noFill/>
          <a:ln>
            <a:miter lim="800000"/>
            <a:headEnd/>
            <a:tailEnd/>
          </a:ln>
        </p:spPr>
        <p:txBody>
          <a:bodyPr/>
          <a:lstStyle/>
          <a:p>
            <a:fld id="{84F8181E-212A-459B-BEA1-7805C322CA49}" type="slidenum">
              <a:rPr lang="en-US">
                <a:latin typeface="Lucida Sans Unicode" charset="0"/>
                <a:ea typeface="ＭＳ Ｐゴシック" pitchFamily="84" charset="-128"/>
                <a:cs typeface="ＭＳ Ｐゴシック" pitchFamily="84" charset="-128"/>
              </a:rPr>
              <a:pPr/>
              <a:t>21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3-7: DES Block Encryption</a:t>
            </a:r>
            <a:endParaRPr lang="en-US" dirty="0">
              <a:ea typeface="+mj-ea"/>
              <a:cs typeface="+mj-cs"/>
            </a:endParaRPr>
          </a:p>
        </p:txBody>
      </p:sp>
      <p:pic>
        <p:nvPicPr>
          <p:cNvPr id="56324" name="Picture 1" descr="S2C03F06 DES Block Mode"/>
          <p:cNvPicPr>
            <a:picLocks noChangeAspect="1" noChangeArrowheads="1"/>
          </p:cNvPicPr>
          <p:nvPr/>
        </p:nvPicPr>
        <mc:AlternateContent>
          <mc:Choice xmlns:ma="http://schemas.microsoft.com/office/mac/drawingml/2008/main" Requires="ma">
            <p:blipFill>
              <a:blip r:embed="rId3"/>
              <a:srcRect l="16653" t="4417" r="17776" b="5016"/>
              <a:stretch>
                <a:fillRect/>
              </a:stretch>
            </p:blipFill>
          </mc:Choice>
          <mc:Fallback>
            <p:blipFill>
              <a:blip r:embed="rId4"/>
              <a:srcRect l="16653" t="4417" r="17776" b="5016"/>
              <a:stretch>
                <a:fillRect/>
              </a:stretch>
            </p:blipFill>
          </mc:Fallback>
        </mc:AlternateContent>
        <p:spPr bwMode="auto">
          <a:xfrm>
            <a:off x="2068513" y="1295400"/>
            <a:ext cx="7024687" cy="4572000"/>
          </a:xfrm>
          <a:prstGeom prst="rect">
            <a:avLst/>
          </a:prstGeom>
          <a:noFill/>
          <a:ln w="9525">
            <a:noFill/>
            <a:miter lim="800000"/>
            <a:headEnd/>
            <a:tailEnd/>
          </a:ln>
        </p:spPr>
      </p:pic>
      <p:sp>
        <p:nvSpPr>
          <p:cNvPr id="6" name="Rounded Rectangle 5"/>
          <p:cNvSpPr/>
          <p:nvPr/>
        </p:nvSpPr>
        <p:spPr>
          <a:xfrm>
            <a:off x="152400" y="2971800"/>
            <a:ext cx="3657600" cy="2895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The DES cipher encrypts messages 64 bits at a time.</a:t>
            </a:r>
          </a:p>
          <a:p>
            <a:pPr algn="ctr" fontAlgn="auto">
              <a:spcBef>
                <a:spcPts val="1200"/>
              </a:spcBef>
              <a:spcAft>
                <a:spcPts val="0"/>
              </a:spcAft>
              <a:defRPr/>
            </a:pPr>
            <a:r>
              <a:rPr lang="en-US" dirty="0"/>
              <a:t>The DES cipher (in codebook mode) needs two inputs.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Content Placeholder 1"/>
          <p:cNvSpPr>
            <a:spLocks noGrp="1"/>
          </p:cNvSpPr>
          <p:nvPr>
            <p:ph idx="1"/>
          </p:nvPr>
        </p:nvSpPr>
        <p:spPr/>
        <p:txBody>
          <a:bodyPr/>
          <a:lstStyle/>
          <a:p>
            <a:pPr eaLnBrk="1" hangingPunct="1"/>
            <a:r>
              <a:rPr lang="en-US" smtClean="0"/>
              <a:t>NIST announced the initiation of an effort in 1997</a:t>
            </a:r>
          </a:p>
          <a:p>
            <a:pPr eaLnBrk="1" hangingPunct="1"/>
            <a:r>
              <a:rPr lang="en-US" smtClean="0"/>
              <a:t>Five finalists in 1999: MARS, RC6, Rijndael, Serpent, and Twofish. </a:t>
            </a:r>
          </a:p>
          <a:p>
            <a:pPr eaLnBrk="1" hangingPunct="1"/>
            <a:r>
              <a:rPr lang="en-US" smtClean="0"/>
              <a:t>On October 2, 2000, NIST selected Rijndael as the proposed AES </a:t>
            </a:r>
          </a:p>
          <a:p>
            <a:pPr eaLnBrk="1" hangingPunct="1"/>
            <a:r>
              <a:rPr lang="en-US" smtClean="0"/>
              <a:t>Became effective as a Federal government standard in 2002</a:t>
            </a:r>
          </a:p>
          <a:p>
            <a:pPr eaLnBrk="1" hangingPunct="1"/>
            <a:endParaRPr lang="en-US" smtClean="0"/>
          </a:p>
        </p:txBody>
      </p:sp>
      <p:sp>
        <p:nvSpPr>
          <p:cNvPr id="3" name="Title 2"/>
          <p:cNvSpPr>
            <a:spLocks noGrp="1"/>
          </p:cNvSpPr>
          <p:nvPr>
            <p:ph type="title"/>
          </p:nvPr>
        </p:nvSpPr>
        <p:spPr/>
        <p:txBody>
          <a:bodyPr>
            <a:normAutofit fontScale="90000"/>
          </a:bodyPr>
          <a:lstStyle/>
          <a:p>
            <a:pPr eaLnBrk="1" hangingPunct="1">
              <a:defRPr/>
            </a:pPr>
            <a:r>
              <a:rPr lang="en-US" dirty="0" smtClean="0">
                <a:ea typeface="+mj-ea"/>
                <a:cs typeface="+mj-cs"/>
              </a:rPr>
              <a:t>Advanced Encryption Standard (AES)</a:t>
            </a:r>
            <a:endParaRPr lang="en-US" dirty="0">
              <a:ea typeface="+mj-ea"/>
              <a:cs typeface="+mj-cs"/>
            </a:endParaRPr>
          </a:p>
        </p:txBody>
      </p:sp>
      <p:sp>
        <p:nvSpPr>
          <p:cNvPr id="58371"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58372" name="Slide Number Placeholder 4"/>
          <p:cNvSpPr>
            <a:spLocks noGrp="1"/>
          </p:cNvSpPr>
          <p:nvPr>
            <p:ph type="sldNum" sz="quarter" idx="11"/>
          </p:nvPr>
        </p:nvSpPr>
        <p:spPr bwMode="auto">
          <a:noFill/>
          <a:ln>
            <a:miter lim="800000"/>
            <a:headEnd/>
            <a:tailEnd/>
          </a:ln>
        </p:spPr>
        <p:txBody>
          <a:bodyPr/>
          <a:lstStyle/>
          <a:p>
            <a:fld id="{CF6630B5-5CAD-48B2-AD82-315847678EB5}" type="slidenum">
              <a:rPr lang="en-US" smtClean="0">
                <a:latin typeface="Lucida Sans Unicode" charset="0"/>
                <a:ea typeface="ＭＳ Ｐゴシック" pitchFamily="84" charset="-128"/>
                <a:cs typeface="ＭＳ Ｐゴシック" pitchFamily="84" charset="-128"/>
              </a:rPr>
              <a:pPr/>
              <a:t>22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sz="3200" dirty="0">
                <a:ea typeface="+mj-ea"/>
                <a:cs typeface="+mj-cs"/>
              </a:rPr>
              <a:t>Cryptography in Home </a:t>
            </a:r>
            <a:r>
              <a:rPr lang="en-CA" sz="3200" dirty="0" smtClean="0">
                <a:ea typeface="+mj-ea"/>
                <a:cs typeface="+mj-cs"/>
              </a:rPr>
              <a:t>Entertainment:</a:t>
            </a:r>
            <a:r>
              <a:rPr lang="en-CA" sz="3200" dirty="0">
                <a:ea typeface="+mj-ea"/>
                <a:cs typeface="+mj-cs"/>
              </a:rPr>
              <a:t/>
            </a:r>
            <a:br>
              <a:rPr lang="en-CA" sz="3200" dirty="0">
                <a:ea typeface="+mj-ea"/>
                <a:cs typeface="+mj-cs"/>
              </a:rPr>
            </a:br>
            <a:r>
              <a:rPr lang="en-CA" sz="3200" dirty="0">
                <a:ea typeface="+mj-ea"/>
                <a:cs typeface="+mj-cs"/>
              </a:rPr>
              <a:t>A </a:t>
            </a:r>
            <a:r>
              <a:rPr lang="en-CA" sz="3200" dirty="0" smtClean="0">
                <a:ea typeface="+mj-ea"/>
                <a:cs typeface="+mj-cs"/>
              </a:rPr>
              <a:t>Look </a:t>
            </a:r>
            <a:r>
              <a:rPr lang="en-CA" sz="3200" dirty="0">
                <a:ea typeface="+mj-ea"/>
                <a:cs typeface="+mj-cs"/>
              </a:rPr>
              <a:t>at </a:t>
            </a:r>
            <a:r>
              <a:rPr lang="en-CA" sz="3200" dirty="0" smtClean="0">
                <a:ea typeface="+mj-ea"/>
                <a:cs typeface="+mj-cs"/>
              </a:rPr>
              <a:t>Content </a:t>
            </a:r>
            <a:r>
              <a:rPr lang="en-CA" sz="3200" dirty="0">
                <a:ea typeface="+mj-ea"/>
                <a:cs typeface="+mj-cs"/>
              </a:rPr>
              <a:t>S</a:t>
            </a:r>
            <a:r>
              <a:rPr lang="en-CA" sz="3200" dirty="0" smtClean="0">
                <a:ea typeface="+mj-ea"/>
                <a:cs typeface="+mj-cs"/>
              </a:rPr>
              <a:t>crambling </a:t>
            </a:r>
            <a:r>
              <a:rPr lang="en-CA" sz="3200" dirty="0">
                <a:ea typeface="+mj-ea"/>
                <a:cs typeface="+mj-cs"/>
              </a:rPr>
              <a:t>in </a:t>
            </a:r>
            <a:r>
              <a:rPr lang="en-CA" sz="3200" dirty="0" smtClean="0">
                <a:ea typeface="+mj-ea"/>
                <a:cs typeface="+mj-cs"/>
              </a:rPr>
              <a:t>DVD</a:t>
            </a:r>
            <a:endParaRPr lang="en-US" sz="3200" dirty="0">
              <a:ea typeface="+mj-ea"/>
              <a:cs typeface="+mj-cs"/>
            </a:endParaRPr>
          </a:p>
        </p:txBody>
      </p:sp>
      <p:sp>
        <p:nvSpPr>
          <p:cNvPr id="60418" name="Content Placeholder 2"/>
          <p:cNvSpPr>
            <a:spLocks noGrp="1"/>
          </p:cNvSpPr>
          <p:nvPr>
            <p:ph idx="1"/>
          </p:nvPr>
        </p:nvSpPr>
        <p:spPr/>
        <p:txBody>
          <a:bodyPr/>
          <a:lstStyle/>
          <a:p>
            <a:pPr eaLnBrk="1" hangingPunct="1"/>
            <a:r>
              <a:rPr lang="en-US" smtClean="0">
                <a:hlinkClick r:id="rId3"/>
              </a:rPr>
              <a:t>http://www.math.ucsd.edu/~crypto/Projects/MarkBarry/index.htm</a:t>
            </a:r>
            <a:endParaRPr lang="en-US" smtClean="0"/>
          </a:p>
          <a:p>
            <a:pPr eaLnBrk="1" hangingPunct="1"/>
            <a:r>
              <a:rPr lang="en-US" smtClean="0">
                <a:hlinkClick r:id="rId4"/>
              </a:rPr>
              <a:t>http://en.wikipedia.org/wiki/Content_Scramble_System</a:t>
            </a:r>
            <a:endParaRPr lang="en-US" smtClean="0"/>
          </a:p>
          <a:p>
            <a:pPr eaLnBrk="1" hangingPunct="1"/>
            <a:r>
              <a:rPr lang="en-US" smtClean="0"/>
              <a:t>Impossible to keep a cipher secret</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ea typeface="+mj-ea"/>
                <a:cs typeface="+mj-cs"/>
              </a:rPr>
              <a:t>Sharing Keys in Symmetric </a:t>
            </a:r>
            <a:r>
              <a:rPr lang="en-US" dirty="0">
                <a:ea typeface="+mj-ea"/>
                <a:cs typeface="+mj-cs"/>
              </a:rPr>
              <a:t>E</a:t>
            </a:r>
            <a:r>
              <a:rPr lang="en-US" dirty="0" smtClean="0">
                <a:ea typeface="+mj-ea"/>
                <a:cs typeface="+mj-cs"/>
              </a:rPr>
              <a:t>ncryption</a:t>
            </a:r>
            <a:endParaRPr lang="en-US" dirty="0">
              <a:ea typeface="+mj-ea"/>
              <a:cs typeface="+mj-cs"/>
            </a:endParaRPr>
          </a:p>
        </p:txBody>
      </p:sp>
      <p:sp>
        <p:nvSpPr>
          <p:cNvPr id="62466" name="Content Placeholder 2"/>
          <p:cNvSpPr>
            <a:spLocks noGrp="1"/>
          </p:cNvSpPr>
          <p:nvPr>
            <p:ph idx="1"/>
          </p:nvPr>
        </p:nvSpPr>
        <p:spPr/>
        <p:txBody>
          <a:bodyPr/>
          <a:lstStyle/>
          <a:p>
            <a:pPr eaLnBrk="1" hangingPunct="1"/>
            <a:r>
              <a:rPr lang="en-US" smtClean="0"/>
              <a:t>The key must be shared with both parties</a:t>
            </a:r>
          </a:p>
          <a:p>
            <a:pPr eaLnBrk="1" hangingPunct="1"/>
            <a:r>
              <a:rPr lang="en-US" smtClean="0"/>
              <a:t>Authentication is not ensured</a:t>
            </a:r>
          </a:p>
          <a:p>
            <a:pPr eaLnBrk="1" hangingPunct="1"/>
            <a:r>
              <a:rPr lang="en-US" smtClean="0"/>
              <a:t>Key agreement protocol can be used</a:t>
            </a:r>
          </a:p>
          <a:p>
            <a:pPr lvl="1" eaLnBrk="1" hangingPunct="1"/>
            <a:r>
              <a:rPr lang="en-US" smtClean="0"/>
              <a:t>Diffie-Hellman algorithm</a:t>
            </a:r>
          </a:p>
          <a:p>
            <a:pPr lvl="1" eaLnBrk="1" hangingPunct="1"/>
            <a:r>
              <a:rPr lang="en-US" smtClean="0"/>
              <a:t>ElGamal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Content Placeholder 1"/>
          <p:cNvSpPr>
            <a:spLocks noGrp="1"/>
          </p:cNvSpPr>
          <p:nvPr>
            <p:ph idx="1"/>
          </p:nvPr>
        </p:nvSpPr>
        <p:spPr>
          <a:xfrm>
            <a:off x="457200" y="884238"/>
            <a:ext cx="8229600" cy="4525962"/>
          </a:xfrm>
        </p:spPr>
        <p:txBody>
          <a:bodyPr/>
          <a:lstStyle/>
          <a:p>
            <a:pPr eaLnBrk="1" hangingPunct="1">
              <a:spcBef>
                <a:spcPct val="0"/>
              </a:spcBef>
            </a:pPr>
            <a:r>
              <a:rPr lang="en-US" smtClean="0"/>
              <a:t>Alice &amp; Bob exchanges a prime (P) and a generator (G), where  P&gt;G, in clear text</a:t>
            </a:r>
          </a:p>
          <a:p>
            <a:pPr lvl="1" eaLnBrk="1" hangingPunct="1">
              <a:spcBef>
                <a:spcPct val="0"/>
              </a:spcBef>
            </a:pPr>
            <a:r>
              <a:rPr lang="en-US" smtClean="0">
                <a:solidFill>
                  <a:srgbClr val="FF0000"/>
                </a:solidFill>
              </a:rPr>
              <a:t>Select P=7, G=4</a:t>
            </a:r>
          </a:p>
          <a:p>
            <a:pPr eaLnBrk="1" hangingPunct="1">
              <a:spcBef>
                <a:spcPct val="0"/>
              </a:spcBef>
            </a:pPr>
            <a:r>
              <a:rPr lang="en-US" smtClean="0"/>
              <a:t>Step 1: </a:t>
            </a:r>
          </a:p>
          <a:p>
            <a:pPr lvl="1" eaLnBrk="1" hangingPunct="1">
              <a:spcBef>
                <a:spcPct val="0"/>
              </a:spcBef>
            </a:pPr>
            <a:r>
              <a:rPr lang="en-US" smtClean="0"/>
              <a:t>Alice generates a random number (</a:t>
            </a:r>
            <a:r>
              <a:rPr lang="en-US" smtClean="0">
                <a:solidFill>
                  <a:srgbClr val="00B0F0"/>
                </a:solidFill>
              </a:rPr>
              <a:t>X</a:t>
            </a:r>
            <a:r>
              <a:rPr lang="en-US" baseline="-25000" smtClean="0">
                <a:solidFill>
                  <a:srgbClr val="00B0F0"/>
                </a:solidFill>
              </a:rPr>
              <a:t>a</a:t>
            </a:r>
            <a:r>
              <a:rPr lang="en-US" smtClean="0">
                <a:solidFill>
                  <a:srgbClr val="00B0F0"/>
                </a:solidFill>
              </a:rPr>
              <a:t>=2</a:t>
            </a:r>
            <a:r>
              <a:rPr lang="en-US" smtClean="0"/>
              <a:t>)</a:t>
            </a:r>
          </a:p>
          <a:p>
            <a:pPr lvl="1" eaLnBrk="1" hangingPunct="1">
              <a:spcBef>
                <a:spcPct val="0"/>
              </a:spcBef>
            </a:pPr>
            <a:r>
              <a:rPr lang="en-US" smtClean="0"/>
              <a:t>Bob generates a random number (</a:t>
            </a:r>
            <a:r>
              <a:rPr lang="en-US" smtClean="0">
                <a:solidFill>
                  <a:srgbClr val="00B0F0"/>
                </a:solidFill>
              </a:rPr>
              <a:t>X</a:t>
            </a:r>
            <a:r>
              <a:rPr lang="en-US" baseline="-25000" smtClean="0">
                <a:solidFill>
                  <a:srgbClr val="00B0F0"/>
                </a:solidFill>
              </a:rPr>
              <a:t>b</a:t>
            </a:r>
            <a:r>
              <a:rPr lang="en-US" smtClean="0">
                <a:solidFill>
                  <a:srgbClr val="00B0F0"/>
                </a:solidFill>
              </a:rPr>
              <a:t>=3</a:t>
            </a:r>
            <a:r>
              <a:rPr lang="en-US" smtClean="0"/>
              <a:t>)</a:t>
            </a:r>
          </a:p>
          <a:p>
            <a:pPr eaLnBrk="1" hangingPunct="1">
              <a:spcBef>
                <a:spcPct val="0"/>
              </a:spcBef>
            </a:pPr>
            <a:r>
              <a:rPr lang="en-US" smtClean="0"/>
              <a:t>Step 2: </a:t>
            </a:r>
          </a:p>
          <a:p>
            <a:pPr lvl="1" eaLnBrk="1" hangingPunct="1">
              <a:spcBef>
                <a:spcPct val="0"/>
              </a:spcBef>
            </a:pPr>
            <a:r>
              <a:rPr lang="en-US" smtClean="0"/>
              <a:t>Y</a:t>
            </a:r>
            <a:r>
              <a:rPr lang="en-US" baseline="-25000" smtClean="0"/>
              <a:t>a</a:t>
            </a:r>
            <a:r>
              <a:rPr lang="en-US" smtClean="0"/>
              <a:t> = G</a:t>
            </a:r>
            <a:r>
              <a:rPr lang="en-US" baseline="30000" smtClean="0"/>
              <a:t>Xa</a:t>
            </a:r>
            <a:r>
              <a:rPr lang="en-US" smtClean="0"/>
              <a:t> (mod P) = 4</a:t>
            </a:r>
            <a:r>
              <a:rPr lang="en-US" baseline="30000" smtClean="0"/>
              <a:t>2 </a:t>
            </a:r>
            <a:r>
              <a:rPr lang="en-US" smtClean="0"/>
              <a:t>mod 7 = 2</a:t>
            </a:r>
            <a:endParaRPr lang="en-US" baseline="30000" smtClean="0"/>
          </a:p>
          <a:p>
            <a:pPr lvl="1" eaLnBrk="1" hangingPunct="1">
              <a:spcBef>
                <a:spcPct val="0"/>
              </a:spcBef>
            </a:pPr>
            <a:r>
              <a:rPr lang="en-US" smtClean="0"/>
              <a:t>Y</a:t>
            </a:r>
            <a:r>
              <a:rPr lang="en-US" baseline="-25000" smtClean="0"/>
              <a:t>b</a:t>
            </a:r>
            <a:r>
              <a:rPr lang="en-US" smtClean="0"/>
              <a:t> = G</a:t>
            </a:r>
            <a:r>
              <a:rPr lang="en-US" baseline="30000" smtClean="0"/>
              <a:t>Xb</a:t>
            </a:r>
            <a:r>
              <a:rPr lang="en-US" smtClean="0"/>
              <a:t> (mod P) = 4</a:t>
            </a:r>
            <a:r>
              <a:rPr lang="en-US" baseline="30000" smtClean="0"/>
              <a:t>3 </a:t>
            </a:r>
            <a:r>
              <a:rPr lang="en-US" smtClean="0"/>
              <a:t>mod 7 = 1</a:t>
            </a:r>
          </a:p>
          <a:p>
            <a:pPr eaLnBrk="1" hangingPunct="1">
              <a:spcBef>
                <a:spcPct val="0"/>
              </a:spcBef>
            </a:pPr>
            <a:r>
              <a:rPr lang="en-US" smtClean="0"/>
              <a:t>Step 3: </a:t>
            </a:r>
          </a:p>
          <a:p>
            <a:pPr lvl="1" eaLnBrk="1" hangingPunct="1">
              <a:spcBef>
                <a:spcPct val="0"/>
              </a:spcBef>
            </a:pPr>
            <a:r>
              <a:rPr lang="en-US" smtClean="0"/>
              <a:t>Alice receives </a:t>
            </a:r>
            <a:r>
              <a:rPr lang="en-US" smtClean="0">
                <a:solidFill>
                  <a:srgbClr val="FF0000"/>
                </a:solidFill>
              </a:rPr>
              <a:t>Y</a:t>
            </a:r>
            <a:r>
              <a:rPr lang="en-US" baseline="-25000" smtClean="0">
                <a:solidFill>
                  <a:srgbClr val="FF0000"/>
                </a:solidFill>
              </a:rPr>
              <a:t>b</a:t>
            </a:r>
            <a:r>
              <a:rPr lang="en-US" smtClean="0">
                <a:solidFill>
                  <a:srgbClr val="FF0000"/>
                </a:solidFill>
              </a:rPr>
              <a:t> = 1 </a:t>
            </a:r>
            <a:r>
              <a:rPr lang="en-US" smtClean="0"/>
              <a:t>in clear text</a:t>
            </a:r>
          </a:p>
          <a:p>
            <a:pPr lvl="1" eaLnBrk="1" hangingPunct="1">
              <a:spcBef>
                <a:spcPct val="0"/>
              </a:spcBef>
            </a:pPr>
            <a:r>
              <a:rPr lang="en-US" smtClean="0"/>
              <a:t>Bob receives </a:t>
            </a:r>
            <a:r>
              <a:rPr lang="en-US" smtClean="0">
                <a:solidFill>
                  <a:srgbClr val="FF0000"/>
                </a:solidFill>
              </a:rPr>
              <a:t>Y</a:t>
            </a:r>
            <a:r>
              <a:rPr lang="en-US" baseline="-25000" smtClean="0">
                <a:solidFill>
                  <a:srgbClr val="FF0000"/>
                </a:solidFill>
              </a:rPr>
              <a:t>a</a:t>
            </a:r>
            <a:r>
              <a:rPr lang="en-US" smtClean="0">
                <a:solidFill>
                  <a:srgbClr val="FF0000"/>
                </a:solidFill>
              </a:rPr>
              <a:t> = 2</a:t>
            </a:r>
            <a:r>
              <a:rPr lang="en-US" smtClean="0"/>
              <a:t> in clear text</a:t>
            </a:r>
          </a:p>
          <a:p>
            <a:pPr eaLnBrk="1" hangingPunct="1">
              <a:spcBef>
                <a:spcPct val="0"/>
              </a:spcBef>
            </a:pPr>
            <a:r>
              <a:rPr lang="en-US" smtClean="0"/>
              <a:t>Step 4:</a:t>
            </a:r>
          </a:p>
          <a:p>
            <a:pPr lvl="1" eaLnBrk="1" hangingPunct="1">
              <a:spcBef>
                <a:spcPct val="0"/>
              </a:spcBef>
            </a:pPr>
            <a:r>
              <a:rPr lang="en-US" smtClean="0"/>
              <a:t>Secret key for Alice = Y</a:t>
            </a:r>
            <a:r>
              <a:rPr lang="en-US" baseline="-25000" smtClean="0"/>
              <a:t>b</a:t>
            </a:r>
            <a:r>
              <a:rPr lang="en-US" baseline="30000" smtClean="0"/>
              <a:t>Xa</a:t>
            </a:r>
            <a:r>
              <a:rPr lang="en-US" smtClean="0"/>
              <a:t> (mod P) = 1</a:t>
            </a:r>
            <a:r>
              <a:rPr lang="en-US" baseline="30000" smtClean="0"/>
              <a:t>2</a:t>
            </a:r>
            <a:r>
              <a:rPr lang="en-US" smtClean="0"/>
              <a:t> mod 7 = 1</a:t>
            </a:r>
          </a:p>
          <a:p>
            <a:pPr lvl="1" eaLnBrk="1" hangingPunct="1">
              <a:spcBef>
                <a:spcPct val="0"/>
              </a:spcBef>
            </a:pPr>
            <a:r>
              <a:rPr lang="en-US" smtClean="0"/>
              <a:t>Secret key for Bob = Y</a:t>
            </a:r>
            <a:r>
              <a:rPr lang="en-US" baseline="-25000" smtClean="0"/>
              <a:t>a</a:t>
            </a:r>
            <a:r>
              <a:rPr lang="en-US" baseline="30000" smtClean="0"/>
              <a:t>Xb</a:t>
            </a:r>
            <a:r>
              <a:rPr lang="en-US" smtClean="0"/>
              <a:t> (mod P) = 2</a:t>
            </a:r>
            <a:r>
              <a:rPr lang="en-US" baseline="30000" smtClean="0"/>
              <a:t>3</a:t>
            </a:r>
            <a:r>
              <a:rPr lang="en-US" smtClean="0"/>
              <a:t> mod 7 = 1</a:t>
            </a:r>
          </a:p>
          <a:p>
            <a:pPr lvl="1" eaLnBrk="1" hangingPunct="1">
              <a:spcBef>
                <a:spcPct val="0"/>
              </a:spcBef>
            </a:pPr>
            <a:endParaRPr lang="en-US" baseline="30000" smtClean="0"/>
          </a:p>
          <a:p>
            <a:pPr lvl="1" eaLnBrk="1" hangingPunct="1">
              <a:spcBef>
                <a:spcPct val="0"/>
              </a:spcBef>
            </a:pPr>
            <a:endParaRPr lang="en-US" smtClean="0"/>
          </a:p>
        </p:txBody>
      </p:sp>
      <p:sp>
        <p:nvSpPr>
          <p:cNvPr id="3" name="Title 2"/>
          <p:cNvSpPr>
            <a:spLocks noGrp="1"/>
          </p:cNvSpPr>
          <p:nvPr>
            <p:ph type="title"/>
          </p:nvPr>
        </p:nvSpPr>
        <p:spPr>
          <a:xfrm>
            <a:off x="457200" y="0"/>
            <a:ext cx="8229600" cy="1143000"/>
          </a:xfrm>
        </p:spPr>
        <p:txBody>
          <a:bodyPr/>
          <a:lstStyle/>
          <a:p>
            <a:pPr eaLnBrk="1" hangingPunct="1">
              <a:defRPr/>
            </a:pPr>
            <a:r>
              <a:rPr lang="en-US" dirty="0" err="1">
                <a:ea typeface="+mj-ea"/>
                <a:cs typeface="+mj-cs"/>
              </a:rPr>
              <a:t>Diffie</a:t>
            </a:r>
            <a:r>
              <a:rPr lang="en-US" dirty="0">
                <a:ea typeface="+mj-ea"/>
                <a:cs typeface="+mj-cs"/>
              </a:rPr>
              <a:t>-Hellman Algorithm</a:t>
            </a:r>
          </a:p>
        </p:txBody>
      </p:sp>
      <p:sp>
        <p:nvSpPr>
          <p:cNvPr id="64515" name="Slide Number Placeholder 4"/>
          <p:cNvSpPr>
            <a:spLocks noGrp="1"/>
          </p:cNvSpPr>
          <p:nvPr>
            <p:ph type="sldNum" sz="quarter" idx="11"/>
          </p:nvPr>
        </p:nvSpPr>
        <p:spPr bwMode="auto">
          <a:noFill/>
          <a:ln>
            <a:miter lim="800000"/>
            <a:headEnd/>
            <a:tailEnd/>
          </a:ln>
        </p:spPr>
        <p:txBody>
          <a:bodyPr/>
          <a:lstStyle/>
          <a:p>
            <a:fld id="{5F0F28EC-A59B-4856-A799-2420E2C28088}" type="slidenum">
              <a:rPr lang="en-US" smtClean="0">
                <a:latin typeface="Lucida Sans Unicode" charset="0"/>
                <a:ea typeface="ＭＳ Ｐゴシック" pitchFamily="84" charset="-128"/>
                <a:cs typeface="ＭＳ Ｐゴシック" pitchFamily="84" charset="-128"/>
              </a:rPr>
              <a:pPr/>
              <a:t>25</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6562" name="Content Placeholder 1"/>
          <p:cNvSpPr>
            <a:spLocks noGrp="1"/>
          </p:cNvSpPr>
          <p:nvPr>
            <p:ph idx="1"/>
          </p:nvPr>
        </p:nvSpPr>
        <p:spPr/>
        <p:txBody>
          <a:bodyPr/>
          <a:lstStyle/>
          <a:p>
            <a:pPr eaLnBrk="1" hangingPunct="1"/>
            <a:r>
              <a:rPr lang="en-US" smtClean="0"/>
              <a:t>Cryptographic Systems</a:t>
            </a:r>
          </a:p>
          <a:p>
            <a:pPr lvl="1" eaLnBrk="1" hangingPunct="1">
              <a:spcBef>
                <a:spcPts val="1800"/>
              </a:spcBef>
            </a:pPr>
            <a:r>
              <a:rPr lang="en-US" smtClean="0"/>
              <a:t>Encryption for confidentiality is only one cryptographic protection</a:t>
            </a:r>
          </a:p>
          <a:p>
            <a:pPr lvl="1" eaLnBrk="1" hangingPunct="1">
              <a:spcBef>
                <a:spcPts val="1800"/>
              </a:spcBef>
            </a:pPr>
            <a:r>
              <a:rPr lang="en-US" smtClean="0"/>
              <a:t>Individual users and corporations cannot be expected to master these many aspects of cryptography</a:t>
            </a:r>
          </a:p>
          <a:p>
            <a:pPr lvl="1" eaLnBrk="1" hangingPunct="1">
              <a:spcBef>
                <a:spcPts val="1800"/>
              </a:spcBef>
            </a:pPr>
            <a:r>
              <a:rPr lang="en-US" smtClean="0"/>
              <a:t>Consequently, crypto protections are organized into complete cryptographic systems that provide a broad set of cryptographic protection</a:t>
            </a:r>
          </a:p>
        </p:txBody>
      </p:sp>
      <p:sp>
        <p:nvSpPr>
          <p:cNvPr id="66563" name="Slide Number Placeholder 3"/>
          <p:cNvSpPr>
            <a:spLocks noGrp="1"/>
          </p:cNvSpPr>
          <p:nvPr>
            <p:ph type="sldNum" sz="quarter" idx="11"/>
          </p:nvPr>
        </p:nvSpPr>
        <p:spPr bwMode="auto">
          <a:noFill/>
          <a:ln>
            <a:miter lim="800000"/>
            <a:headEnd/>
            <a:tailEnd/>
          </a:ln>
        </p:spPr>
        <p:txBody>
          <a:bodyPr/>
          <a:lstStyle/>
          <a:p>
            <a:fld id="{F06E6E79-5532-45FC-B8D0-111A4EC7CD0C}" type="slidenum">
              <a:rPr lang="en-US">
                <a:latin typeface="Lucida Sans Unicode" charset="0"/>
                <a:ea typeface="ＭＳ Ｐゴシック" pitchFamily="84" charset="-128"/>
                <a:cs typeface="ＭＳ Ｐゴシック" pitchFamily="84" charset="-128"/>
              </a:rPr>
              <a:pPr/>
              <a:t>26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3-8: Cryptographic System Stages</a:t>
            </a:r>
            <a:endParaRPr lang="en-US" dirty="0">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7586" name="Content Placeholder 1"/>
          <p:cNvSpPr>
            <a:spLocks noGrp="1"/>
          </p:cNvSpPr>
          <p:nvPr>
            <p:ph idx="1"/>
          </p:nvPr>
        </p:nvSpPr>
        <p:spPr/>
        <p:txBody>
          <a:bodyPr/>
          <a:lstStyle/>
          <a:p>
            <a:pPr eaLnBrk="1" hangingPunct="1"/>
            <a:r>
              <a:rPr lang="en-US" smtClean="0"/>
              <a:t>Cryptographic Systems</a:t>
            </a:r>
          </a:p>
          <a:p>
            <a:pPr marL="849313" lvl="1" indent="-457200" eaLnBrk="1" hangingPunct="1">
              <a:spcBef>
                <a:spcPts val="1800"/>
              </a:spcBef>
              <a:buFont typeface="Lucida Sans Unicode" charset="0"/>
              <a:buAutoNum type="arabicPeriod"/>
            </a:pPr>
            <a:r>
              <a:rPr lang="en-US" smtClean="0"/>
              <a:t>Two parties first agree upon a particular cryptographic system to use</a:t>
            </a:r>
          </a:p>
          <a:p>
            <a:pPr marL="849313" lvl="1" indent="-457200" eaLnBrk="1" hangingPunct="1">
              <a:spcBef>
                <a:spcPts val="1800"/>
              </a:spcBef>
              <a:buFont typeface="Lucida Sans Unicode" charset="0"/>
              <a:buAutoNum type="arabicPeriod"/>
            </a:pPr>
            <a:r>
              <a:rPr lang="en-US" smtClean="0"/>
              <a:t>Each cryptographic system dialogue begins with three brief hand-shaking stages</a:t>
            </a:r>
          </a:p>
          <a:p>
            <a:pPr marL="849313" lvl="1" indent="-457200" eaLnBrk="1" hangingPunct="1">
              <a:spcBef>
                <a:spcPts val="1800"/>
              </a:spcBef>
              <a:buFont typeface="Lucida Sans Unicode" charset="0"/>
              <a:buAutoNum type="arabicPeriod"/>
            </a:pPr>
            <a:r>
              <a:rPr lang="en-US" smtClean="0"/>
              <a:t>The two parties then engage in cryptographically protected communication</a:t>
            </a:r>
          </a:p>
          <a:p>
            <a:pPr lvl="3" eaLnBrk="1" hangingPunct="1">
              <a:spcBef>
                <a:spcPts val="1200"/>
              </a:spcBef>
            </a:pPr>
            <a:r>
              <a:rPr lang="en-US" sz="2000" smtClean="0"/>
              <a:t>This ongoing communication stage usually constitutes nearly all of the dialogue</a:t>
            </a:r>
          </a:p>
        </p:txBody>
      </p:sp>
      <p:sp>
        <p:nvSpPr>
          <p:cNvPr id="67587" name="Slide Number Placeholder 3"/>
          <p:cNvSpPr>
            <a:spLocks noGrp="1"/>
          </p:cNvSpPr>
          <p:nvPr>
            <p:ph type="sldNum" sz="quarter" idx="11"/>
          </p:nvPr>
        </p:nvSpPr>
        <p:spPr bwMode="auto">
          <a:noFill/>
          <a:ln>
            <a:miter lim="800000"/>
            <a:headEnd/>
            <a:tailEnd/>
          </a:ln>
        </p:spPr>
        <p:txBody>
          <a:bodyPr/>
          <a:lstStyle/>
          <a:p>
            <a:fld id="{F167F9E1-7E76-4CAD-8DD2-42687E8C32D8}" type="slidenum">
              <a:rPr lang="en-US">
                <a:latin typeface="Lucida Sans Unicode" charset="0"/>
                <a:ea typeface="ＭＳ Ｐゴシック" pitchFamily="84" charset="-128"/>
                <a:cs typeface="ＭＳ Ｐゴシック" pitchFamily="84" charset="-128"/>
              </a:rPr>
              <a:pPr/>
              <a:t>27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3-8: Cryptographic System Stages</a:t>
            </a:r>
            <a:endParaRPr lang="en-US" dirty="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8610" name="Slide Number Placeholder 3"/>
          <p:cNvSpPr>
            <a:spLocks noGrp="1"/>
          </p:cNvSpPr>
          <p:nvPr>
            <p:ph type="sldNum" sz="quarter" idx="11"/>
          </p:nvPr>
        </p:nvSpPr>
        <p:spPr bwMode="auto">
          <a:noFill/>
          <a:ln>
            <a:miter lim="800000"/>
            <a:headEnd/>
            <a:tailEnd/>
          </a:ln>
        </p:spPr>
        <p:txBody>
          <a:bodyPr/>
          <a:lstStyle/>
          <a:p>
            <a:fld id="{DF9636B4-B84B-4E64-A126-16652A27A244}" type="slidenum">
              <a:rPr lang="en-US">
                <a:latin typeface="Lucida Sans Unicode" charset="0"/>
                <a:ea typeface="ＭＳ Ｐゴシック" pitchFamily="84" charset="-128"/>
                <a:cs typeface="ＭＳ Ｐゴシック" pitchFamily="84" charset="-128"/>
              </a:rPr>
              <a:pPr/>
              <a:t>28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sz="2800" dirty="0" smtClean="0">
                <a:ea typeface="+mj-ea"/>
                <a:cs typeface="+mj-cs"/>
              </a:rPr>
              <a:t>3-8: Cryptographic System Stages</a:t>
            </a:r>
            <a:endParaRPr lang="en-US" sz="2800" dirty="0">
              <a:ea typeface="+mj-ea"/>
              <a:cs typeface="+mj-cs"/>
            </a:endParaRPr>
          </a:p>
        </p:txBody>
      </p:sp>
      <p:pic>
        <p:nvPicPr>
          <p:cNvPr id="68612" name="Picture 1" descr="S2C03F08 Cryptographic System Stages"/>
          <p:cNvPicPr>
            <a:picLocks noChangeAspect="1" noChangeArrowheads="1"/>
          </p:cNvPicPr>
          <p:nvPr/>
        </p:nvPicPr>
        <mc:AlternateContent>
          <mc:Choice xmlns:ma="http://schemas.microsoft.com/office/mac/drawingml/2008/main" Requires="ma">
            <p:blipFill>
              <a:blip r:embed="rId3"/>
              <a:srcRect l="1186" t="1944" r="3941" b="47511"/>
              <a:stretch>
                <a:fillRect/>
              </a:stretch>
            </p:blipFill>
          </mc:Choice>
          <mc:Fallback>
            <p:blipFill>
              <a:blip r:embed="rId4"/>
              <a:srcRect l="1186" t="1944" r="3941" b="47511"/>
              <a:stretch>
                <a:fillRect/>
              </a:stretch>
            </p:blipFill>
          </mc:Fallback>
        </mc:AlternateContent>
        <p:spPr bwMode="auto">
          <a:xfrm>
            <a:off x="82550" y="1295400"/>
            <a:ext cx="8910638" cy="2895600"/>
          </a:xfrm>
          <a:prstGeom prst="rect">
            <a:avLst/>
          </a:prstGeom>
          <a:noFill/>
          <a:ln w="9525">
            <a:noFill/>
            <a:miter lim="800000"/>
            <a:headEnd/>
            <a:tailEnd/>
          </a:ln>
        </p:spPr>
      </p:pic>
      <p:sp>
        <p:nvSpPr>
          <p:cNvPr id="6" name="Rectangle 5"/>
          <p:cNvSpPr/>
          <p:nvPr/>
        </p:nvSpPr>
        <p:spPr>
          <a:xfrm>
            <a:off x="228600" y="2971800"/>
            <a:ext cx="9906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ndParaRPr>
          </a:p>
        </p:txBody>
      </p:sp>
      <p:cxnSp>
        <p:nvCxnSpPr>
          <p:cNvPr id="8" name="Straight Arrow Connector 7"/>
          <p:cNvCxnSpPr/>
          <p:nvPr/>
        </p:nvCxnSpPr>
        <p:spPr>
          <a:xfrm rot="5400000">
            <a:off x="38894" y="3771106"/>
            <a:ext cx="1600200" cy="158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615" name="TextBox 8"/>
          <p:cNvSpPr txBox="1">
            <a:spLocks noChangeArrowheads="1"/>
          </p:cNvSpPr>
          <p:nvPr/>
        </p:nvSpPr>
        <p:spPr bwMode="auto">
          <a:xfrm>
            <a:off x="990600" y="3962400"/>
            <a:ext cx="692150" cy="366713"/>
          </a:xfrm>
          <a:prstGeom prst="rect">
            <a:avLst/>
          </a:prstGeom>
          <a:noFill/>
          <a:ln w="9525">
            <a:noFill/>
            <a:miter lim="800000"/>
            <a:headEnd/>
            <a:tailEnd/>
          </a:ln>
        </p:spPr>
        <p:txBody>
          <a:bodyPr wrap="none">
            <a:prstTxWarp prst="textNoShape">
              <a:avLst/>
            </a:prstTxWarp>
            <a:spAutoFit/>
          </a:bodyPr>
          <a:lstStyle/>
          <a:p>
            <a:r>
              <a:rPr lang="en-US" sz="1800">
                <a:latin typeface="Lucida Sans Unicode" charset="0"/>
              </a:rPr>
              <a:t>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9634" name="Slide Number Placeholder 3"/>
          <p:cNvSpPr>
            <a:spLocks noGrp="1"/>
          </p:cNvSpPr>
          <p:nvPr>
            <p:ph type="sldNum" sz="quarter" idx="11"/>
          </p:nvPr>
        </p:nvSpPr>
        <p:spPr bwMode="auto">
          <a:noFill/>
          <a:ln>
            <a:miter lim="800000"/>
            <a:headEnd/>
            <a:tailEnd/>
          </a:ln>
        </p:spPr>
        <p:txBody>
          <a:bodyPr/>
          <a:lstStyle/>
          <a:p>
            <a:fld id="{42150A5F-1468-424B-A472-6EA7AFAF4F0E}" type="slidenum">
              <a:rPr lang="en-US">
                <a:latin typeface="Lucida Sans Unicode" charset="0"/>
                <a:ea typeface="ＭＳ Ｐゴシック" pitchFamily="84" charset="-128"/>
                <a:cs typeface="ＭＳ Ｐゴシック" pitchFamily="84" charset="-128"/>
              </a:rPr>
              <a:pPr/>
              <a:t>29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sz="2800" dirty="0" smtClean="0">
                <a:ea typeface="+mj-ea"/>
                <a:cs typeface="+mj-cs"/>
              </a:rPr>
              <a:t>3-8: Cryptographic System Stages</a:t>
            </a:r>
            <a:endParaRPr lang="en-US" sz="2800" dirty="0">
              <a:ea typeface="+mj-ea"/>
              <a:cs typeface="+mj-cs"/>
            </a:endParaRPr>
          </a:p>
        </p:txBody>
      </p:sp>
      <p:pic>
        <p:nvPicPr>
          <p:cNvPr id="69636" name="Picture 1" descr="S2C03F08 Cryptographic System Stages"/>
          <p:cNvPicPr>
            <a:picLocks noChangeAspect="1" noChangeArrowheads="1"/>
          </p:cNvPicPr>
          <p:nvPr/>
        </p:nvPicPr>
        <mc:AlternateContent>
          <mc:Choice xmlns:ma="http://schemas.microsoft.com/office/mac/drawingml/2008/main" Requires="ma">
            <p:blipFill>
              <a:blip r:embed="rId3"/>
              <a:srcRect l="13045" t="52489" r="9871" b="2800"/>
              <a:stretch>
                <a:fillRect/>
              </a:stretch>
            </p:blipFill>
          </mc:Choice>
          <mc:Fallback>
            <p:blipFill>
              <a:blip r:embed="rId4"/>
              <a:srcRect l="13045" t="52489" r="9871" b="2800"/>
              <a:stretch>
                <a:fillRect/>
              </a:stretch>
            </p:blipFill>
          </mc:Fallback>
        </mc:AlternateContent>
        <p:spPr bwMode="auto">
          <a:xfrm>
            <a:off x="76200" y="1600200"/>
            <a:ext cx="8829675"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458" name="Content Placeholder 1"/>
          <p:cNvSpPr>
            <a:spLocks noGrp="1"/>
          </p:cNvSpPr>
          <p:nvPr>
            <p:ph idx="1"/>
          </p:nvPr>
        </p:nvSpPr>
        <p:spPr>
          <a:xfrm>
            <a:off x="457200" y="1219200"/>
            <a:ext cx="8229600" cy="4800600"/>
          </a:xfrm>
        </p:spPr>
        <p:txBody>
          <a:bodyPr/>
          <a:lstStyle/>
          <a:p>
            <a:pPr eaLnBrk="1" hangingPunct="1"/>
            <a:r>
              <a:rPr lang="en-US" smtClean="0"/>
              <a:t>Cryptography is the use of mathematical operations to protect messages traveling between parties or stored on a computer</a:t>
            </a:r>
          </a:p>
          <a:p>
            <a:pPr eaLnBrk="1" hangingPunct="1">
              <a:spcBef>
                <a:spcPts val="2400"/>
              </a:spcBef>
            </a:pPr>
            <a:r>
              <a:rPr lang="en-US" smtClean="0"/>
              <a:t>Confidentiality means that someone intercepting your communications cannot read them</a:t>
            </a:r>
          </a:p>
        </p:txBody>
      </p:sp>
      <p:sp>
        <p:nvSpPr>
          <p:cNvPr id="19459" name="Slide Number Placeholder 3"/>
          <p:cNvSpPr>
            <a:spLocks noGrp="1"/>
          </p:cNvSpPr>
          <p:nvPr>
            <p:ph type="sldNum" sz="quarter" idx="11"/>
          </p:nvPr>
        </p:nvSpPr>
        <p:spPr bwMode="auto">
          <a:noFill/>
          <a:ln>
            <a:miter lim="800000"/>
            <a:headEnd/>
            <a:tailEnd/>
          </a:ln>
        </p:spPr>
        <p:txBody>
          <a:bodyPr/>
          <a:lstStyle/>
          <a:p>
            <a:fld id="{8A2FB8A9-FF18-4316-81A7-98D233984A62}" type="slidenum">
              <a:rPr lang="en-US">
                <a:latin typeface="Lucida Sans Unicode" charset="0"/>
                <a:ea typeface="ＭＳ Ｐゴシック" pitchFamily="84" charset="-128"/>
                <a:cs typeface="ＭＳ Ｐゴシック" pitchFamily="84" charset="-128"/>
              </a:rPr>
              <a:pPr/>
              <a:t>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ea typeface="+mj-ea"/>
                <a:cs typeface="+mj-cs"/>
              </a:rPr>
              <a:t>Cryptography</a:t>
            </a:r>
            <a:endParaRPr lang="en-US" dirty="0">
              <a:ea typeface="+mj-ea"/>
              <a:cs typeface="+mj-cs"/>
            </a:endParaRPr>
          </a:p>
        </p:txBody>
      </p:sp>
      <p:pic>
        <p:nvPicPr>
          <p:cNvPr id="19461" name="Picture 5" descr="C:\Users\Panko\Pictures\Microsoft Clip Organizer\j0432624.png"/>
          <p:cNvPicPr>
            <a:picLocks noChangeAspect="1" noChangeArrowheads="1"/>
          </p:cNvPicPr>
          <p:nvPr/>
        </p:nvPicPr>
        <p:blipFill>
          <a:blip r:embed="rId3"/>
          <a:srcRect/>
          <a:stretch>
            <a:fillRect/>
          </a:stretch>
        </p:blipFill>
        <p:spPr bwMode="auto">
          <a:xfrm>
            <a:off x="1143000" y="4267200"/>
            <a:ext cx="1371600" cy="1371600"/>
          </a:xfrm>
          <a:prstGeom prst="rect">
            <a:avLst/>
          </a:prstGeom>
          <a:noFill/>
          <a:ln w="9525">
            <a:noFill/>
            <a:miter lim="800000"/>
            <a:headEnd/>
            <a:tailEnd/>
          </a:ln>
        </p:spPr>
      </p:pic>
      <p:pic>
        <p:nvPicPr>
          <p:cNvPr id="19462" name="Picture 6" descr="C:\Users\Panko\Pictures\Microsoft Clip Organizer\CG9B17.png"/>
          <p:cNvPicPr>
            <a:picLocks noChangeAspect="1" noChangeArrowheads="1"/>
          </p:cNvPicPr>
          <p:nvPr/>
        </p:nvPicPr>
        <p:blipFill>
          <a:blip r:embed="rId4"/>
          <a:srcRect/>
          <a:stretch>
            <a:fillRect/>
          </a:stretch>
        </p:blipFill>
        <p:spPr bwMode="auto">
          <a:xfrm>
            <a:off x="6477000" y="4267200"/>
            <a:ext cx="1371600" cy="1371600"/>
          </a:xfrm>
          <a:prstGeom prst="rect">
            <a:avLst/>
          </a:prstGeom>
          <a:noFill/>
          <a:ln w="9525">
            <a:noFill/>
            <a:miter lim="800000"/>
            <a:headEnd/>
            <a:tailEnd/>
          </a:ln>
        </p:spPr>
      </p:pic>
      <p:cxnSp>
        <p:nvCxnSpPr>
          <p:cNvPr id="12" name="Straight Arrow Connector 11"/>
          <p:cNvCxnSpPr>
            <a:stCxn id="1029" idx="1"/>
            <a:endCxn id="1030" idx="1"/>
          </p:cNvCxnSpPr>
          <p:nvPr/>
        </p:nvCxnSpPr>
        <p:spPr>
          <a:xfrm>
            <a:off x="2514600" y="4953000"/>
            <a:ext cx="3962400" cy="158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464" name="Picture 7" descr="C:\Users\Panko\Pictures\Microsoft Clip Organizer\CG9B95.png"/>
          <p:cNvPicPr>
            <a:picLocks noChangeAspect="1" noChangeArrowheads="1"/>
          </p:cNvPicPr>
          <p:nvPr/>
        </p:nvPicPr>
        <p:blipFill>
          <a:blip r:embed="rId5"/>
          <a:srcRect/>
          <a:stretch>
            <a:fillRect/>
          </a:stretch>
        </p:blipFill>
        <p:spPr bwMode="auto">
          <a:xfrm>
            <a:off x="4159250" y="5029200"/>
            <a:ext cx="1371600" cy="1371600"/>
          </a:xfrm>
          <a:prstGeom prst="rect">
            <a:avLst/>
          </a:prstGeom>
          <a:noFill/>
          <a:ln w="9525">
            <a:noFill/>
            <a:miter lim="800000"/>
            <a:headEnd/>
            <a:tailEnd/>
          </a:ln>
        </p:spPr>
      </p:pic>
      <p:sp>
        <p:nvSpPr>
          <p:cNvPr id="19465" name="TextBox 13"/>
          <p:cNvSpPr txBox="1">
            <a:spLocks noChangeArrowheads="1"/>
          </p:cNvSpPr>
          <p:nvPr/>
        </p:nvSpPr>
        <p:spPr bwMode="auto">
          <a:xfrm>
            <a:off x="5226050" y="5029200"/>
            <a:ext cx="777875" cy="519113"/>
          </a:xfrm>
          <a:prstGeom prst="rect">
            <a:avLst/>
          </a:prstGeom>
          <a:noFill/>
          <a:ln w="9525">
            <a:noFill/>
            <a:miter lim="800000"/>
            <a:headEnd/>
            <a:tailEnd/>
          </a:ln>
        </p:spPr>
        <p:txBody>
          <a:bodyPr wrap="none">
            <a:prstTxWarp prst="textNoShape">
              <a:avLst/>
            </a:prstTxWarp>
            <a:spAutoFit/>
          </a:bodyPr>
          <a:lstStyle/>
          <a:p>
            <a:r>
              <a:rPr lang="en-US" sz="2800">
                <a:latin typeface="Lucida Sans Unicode" charset="0"/>
              </a:rPr>
              <a:t>???</a:t>
            </a:r>
          </a:p>
        </p:txBody>
      </p:sp>
      <p:pic>
        <p:nvPicPr>
          <p:cNvPr id="19466" name="Picture 5" descr="C:\Users\Panko\Pictures\Microsoft Clip Organizer\CGDACE.png"/>
          <p:cNvPicPr>
            <a:picLocks noChangeAspect="1" noChangeArrowheads="1"/>
          </p:cNvPicPr>
          <p:nvPr/>
        </p:nvPicPr>
        <p:blipFill>
          <a:blip r:embed="rId6"/>
          <a:srcRect/>
          <a:stretch>
            <a:fillRect/>
          </a:stretch>
        </p:blipFill>
        <p:spPr bwMode="auto">
          <a:xfrm>
            <a:off x="3048000" y="3962400"/>
            <a:ext cx="1905000" cy="191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706562"/>
          </a:xfrm>
        </p:spPr>
        <p:txBody>
          <a:bodyPr/>
          <a:lstStyle/>
          <a:p>
            <a:pPr eaLnBrk="1" hangingPunct="1">
              <a:defRPr/>
            </a:pPr>
            <a:r>
              <a:rPr lang="en-US" sz="4400" dirty="0">
                <a:ea typeface="+mj-ea"/>
                <a:cs typeface="+mj-cs"/>
              </a:rPr>
              <a:t>Stage 1: Selecting Security Methods and Parameters</a:t>
            </a:r>
          </a:p>
        </p:txBody>
      </p:sp>
      <p:sp>
        <p:nvSpPr>
          <p:cNvPr id="70658"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70659" name="Slide Number Placeholder 4"/>
          <p:cNvSpPr>
            <a:spLocks noGrp="1"/>
          </p:cNvSpPr>
          <p:nvPr>
            <p:ph type="sldNum" sz="quarter" idx="11"/>
          </p:nvPr>
        </p:nvSpPr>
        <p:spPr bwMode="auto">
          <a:noFill/>
          <a:ln>
            <a:miter lim="800000"/>
            <a:headEnd/>
            <a:tailEnd/>
          </a:ln>
        </p:spPr>
        <p:txBody>
          <a:bodyPr/>
          <a:lstStyle/>
          <a:p>
            <a:fld id="{EF16CDB3-9BEF-482C-B977-AF4D1C5249C1}" type="slidenum">
              <a:rPr lang="en-US" smtClean="0">
                <a:latin typeface="Lucida Sans Unicode" charset="0"/>
                <a:ea typeface="ＭＳ Ｐゴシック" pitchFamily="84" charset="-128"/>
                <a:cs typeface="ＭＳ Ｐゴシック" pitchFamily="84" charset="-128"/>
              </a:rPr>
              <a:pPr/>
              <a:t>30</a:t>
            </a:fld>
            <a:endParaRPr lang="en-US" smtClean="0">
              <a:latin typeface="Lucida Sans Unicode" charset="0"/>
              <a:ea typeface="ＭＳ Ｐゴシック" pitchFamily="84" charset="-128"/>
              <a:cs typeface="ＭＳ Ｐゴシック" pitchFamily="84" charset="-128"/>
            </a:endParaRPr>
          </a:p>
        </p:txBody>
      </p:sp>
      <p:sp>
        <p:nvSpPr>
          <p:cNvPr id="70660" name="Text Placeholder 5"/>
          <p:cNvSpPr txBox="1">
            <a:spLocks/>
          </p:cNvSpPr>
          <p:nvPr/>
        </p:nvSpPr>
        <p:spPr bwMode="auto">
          <a:xfrm>
            <a:off x="2209800" y="2246313"/>
            <a:ext cx="4572000" cy="2630487"/>
          </a:xfrm>
          <a:prstGeom prst="rect">
            <a:avLst/>
          </a:prstGeom>
          <a:noFill/>
          <a:ln w="9525">
            <a:noFill/>
            <a:miter lim="800000"/>
            <a:headEnd/>
            <a:tailEnd/>
          </a:ln>
        </p:spPr>
        <p:txBody>
          <a:bodyPr>
            <a:prstTxWarp prst="textNoShape">
              <a:avLst/>
            </a:prstTxWarp>
          </a:bodyPr>
          <a:lstStyle/>
          <a:p>
            <a:pPr marL="365125" indent="-255588">
              <a:spcBef>
                <a:spcPts val="1800"/>
              </a:spcBef>
              <a:buClr>
                <a:schemeClr val="accent1"/>
              </a:buClr>
              <a:buSzPct val="68000"/>
              <a:buFont typeface="Wingdings 3" pitchFamily="84" charset="2"/>
              <a:buChar char=""/>
            </a:pPr>
            <a:r>
              <a:rPr lang="en-US" sz="2700">
                <a:solidFill>
                  <a:srgbClr val="FF0000"/>
                </a:solidFill>
                <a:latin typeface="Lucida Sans Unicode" charset="0"/>
              </a:rPr>
              <a:t>Selecting methods and parameters</a:t>
            </a:r>
          </a:p>
          <a:p>
            <a:pPr marL="365125" indent="-255588">
              <a:spcBef>
                <a:spcPts val="1800"/>
              </a:spcBef>
              <a:buClr>
                <a:schemeClr val="accent1"/>
              </a:buClr>
              <a:buSzPct val="68000"/>
              <a:buFont typeface="Wingdings 3" pitchFamily="84" charset="2"/>
              <a:buChar char=""/>
            </a:pPr>
            <a:r>
              <a:rPr lang="en-US" sz="2700">
                <a:latin typeface="Lucida Sans Unicode" charset="0"/>
              </a:rPr>
              <a:t>Authentication</a:t>
            </a:r>
          </a:p>
          <a:p>
            <a:pPr marL="365125" indent="-255588">
              <a:spcBef>
                <a:spcPts val="1800"/>
              </a:spcBef>
              <a:buClr>
                <a:schemeClr val="accent1"/>
              </a:buClr>
              <a:buSzPct val="68000"/>
              <a:buFont typeface="Wingdings 3" pitchFamily="84" charset="2"/>
              <a:buChar char=""/>
            </a:pPr>
            <a:r>
              <a:rPr lang="en-US" sz="2700">
                <a:latin typeface="Lucida Sans Unicode" charset="0"/>
              </a:rPr>
              <a:t>Keying (the secure exchange of secrets)</a:t>
            </a:r>
          </a:p>
          <a:p>
            <a:pPr marL="365125" indent="-255588">
              <a:spcBef>
                <a:spcPts val="1800"/>
              </a:spcBef>
              <a:buClr>
                <a:schemeClr val="accent1"/>
              </a:buClr>
              <a:buSzPct val="68000"/>
              <a:buFont typeface="Wingdings 3" pitchFamily="84" charset="2"/>
              <a:buChar char=""/>
            </a:pPr>
            <a:r>
              <a:rPr lang="en-US" sz="2700">
                <a:latin typeface="Lucida Sans Unicode" charset="0"/>
              </a:rPr>
              <a:t>Ongoing communication</a:t>
            </a:r>
          </a:p>
          <a:p>
            <a:pPr marL="365125" indent="-255588">
              <a:spcBef>
                <a:spcPts val="1800"/>
              </a:spcBef>
              <a:buClr>
                <a:schemeClr val="accent1"/>
              </a:buClr>
              <a:buSzPct val="68000"/>
              <a:buFont typeface="Wingdings 3" pitchFamily="84" charset="2"/>
              <a:buChar char=""/>
            </a:pPr>
            <a:endParaRPr lang="en-US" sz="2700">
              <a:latin typeface="Lucida Sans Unicode"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1682" name="Slide Number Placeholder 3"/>
          <p:cNvSpPr>
            <a:spLocks noGrp="1"/>
          </p:cNvSpPr>
          <p:nvPr>
            <p:ph type="sldNum" sz="quarter" idx="11"/>
          </p:nvPr>
        </p:nvSpPr>
        <p:spPr bwMode="auto">
          <a:noFill/>
          <a:ln>
            <a:miter lim="800000"/>
            <a:headEnd/>
            <a:tailEnd/>
          </a:ln>
        </p:spPr>
        <p:txBody>
          <a:bodyPr/>
          <a:lstStyle/>
          <a:p>
            <a:fld id="{26B9B11A-1608-4D7D-842E-C6F535E84D02}" type="slidenum">
              <a:rPr lang="en-US">
                <a:latin typeface="Lucida Sans Unicode" charset="0"/>
                <a:ea typeface="ＭＳ Ｐゴシック" pitchFamily="84" charset="-128"/>
                <a:cs typeface="ＭＳ Ｐゴシック" pitchFamily="84" charset="-128"/>
              </a:rPr>
              <a:pPr/>
              <a:t>31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3200" dirty="0" smtClean="0">
                <a:ea typeface="+mj-ea"/>
                <a:cs typeface="+mj-cs"/>
              </a:rPr>
              <a:t>3-9: Selected SSL/TLS Cipher Suites</a:t>
            </a:r>
            <a:endParaRPr lang="en-US" sz="3200" dirty="0">
              <a:ea typeface="+mj-ea"/>
              <a:cs typeface="+mj-cs"/>
            </a:endParaRPr>
          </a:p>
        </p:txBody>
      </p:sp>
      <p:graphicFrame>
        <p:nvGraphicFramePr>
          <p:cNvPr id="71730" name="Group 50"/>
          <p:cNvGraphicFramePr>
            <a:graphicFrameLocks noGrp="1"/>
          </p:cNvGraphicFramePr>
          <p:nvPr/>
        </p:nvGraphicFramePr>
        <p:xfrm>
          <a:off x="304800" y="1143000"/>
          <a:ext cx="8610600" cy="4889500"/>
        </p:xfrm>
        <a:graphic>
          <a:graphicData uri="http://schemas.openxmlformats.org/drawingml/2006/table">
            <a:tbl>
              <a:tblPr/>
              <a:tblGrid>
                <a:gridCol w="2743200"/>
                <a:gridCol w="1371600"/>
                <a:gridCol w="1143000"/>
                <a:gridCol w="1295400"/>
                <a:gridCol w="1066800"/>
                <a:gridCol w="990600"/>
              </a:tblGrid>
              <a:tr h="1084263">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Cipher Suite</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Key Negotiation</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Digital</a:t>
                      </a:r>
                      <a:br>
                        <a:rPr kumimoji="0" lang="en-US" sz="1600" b="0" i="0" u="none" strike="noStrike" cap="none" normalizeH="0" baseline="0" smtClean="0">
                          <a:ln>
                            <a:noFill/>
                          </a:ln>
                          <a:solidFill>
                            <a:srgbClr val="FFFFFF"/>
                          </a:solidFill>
                          <a:effectLst/>
                          <a:latin typeface="Arial" pitchFamily="84" charset="0"/>
                        </a:rPr>
                      </a:br>
                      <a:r>
                        <a:rPr kumimoji="0" lang="en-US" sz="1600" b="0" i="0" u="none" strike="noStrike" cap="none" normalizeH="0" baseline="0" smtClean="0">
                          <a:ln>
                            <a:noFill/>
                          </a:ln>
                          <a:solidFill>
                            <a:srgbClr val="FFFFFF"/>
                          </a:solidFill>
                          <a:effectLst/>
                          <a:latin typeface="Arial" pitchFamily="84" charset="0"/>
                        </a:rPr>
                        <a:t>Signature</a:t>
                      </a:r>
                      <a:br>
                        <a:rPr kumimoji="0" lang="en-US" sz="1600" b="0" i="0" u="none" strike="noStrike" cap="none" normalizeH="0" baseline="0" smtClean="0">
                          <a:ln>
                            <a:noFill/>
                          </a:ln>
                          <a:solidFill>
                            <a:srgbClr val="FFFFFF"/>
                          </a:solidFill>
                          <a:effectLst/>
                          <a:latin typeface="Arial" pitchFamily="84" charset="0"/>
                        </a:rPr>
                      </a:br>
                      <a:r>
                        <a:rPr kumimoji="0" lang="en-US" sz="1600" b="0" i="0" u="none" strike="noStrike" cap="none" normalizeH="0" baseline="0" smtClean="0">
                          <a:ln>
                            <a:noFill/>
                          </a:ln>
                          <a:solidFill>
                            <a:srgbClr val="FFFFFF"/>
                          </a:solidFill>
                          <a:effectLst/>
                          <a:latin typeface="Arial" pitchFamily="84" charset="0"/>
                        </a:rPr>
                        <a:t>Method</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Symmetric Key Encryption Method</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Hashing</a:t>
                      </a:r>
                      <a:br>
                        <a:rPr kumimoji="0" lang="en-US" sz="1600" b="0" i="0" u="none" strike="noStrike" cap="none" normalizeH="0" baseline="0" smtClean="0">
                          <a:ln>
                            <a:noFill/>
                          </a:ln>
                          <a:solidFill>
                            <a:srgbClr val="FFFFFF"/>
                          </a:solidFill>
                          <a:effectLst/>
                          <a:latin typeface="Arial" pitchFamily="84" charset="0"/>
                        </a:rPr>
                      </a:br>
                      <a:r>
                        <a:rPr kumimoji="0" lang="en-US" sz="1600" b="0" i="0" u="none" strike="noStrike" cap="none" normalizeH="0" baseline="0" smtClean="0">
                          <a:ln>
                            <a:noFill/>
                          </a:ln>
                          <a:solidFill>
                            <a:srgbClr val="FFFFFF"/>
                          </a:solidFill>
                          <a:effectLst/>
                          <a:latin typeface="Arial" pitchFamily="84" charset="0"/>
                        </a:rPr>
                        <a:t>Method</a:t>
                      </a:r>
                      <a:br>
                        <a:rPr kumimoji="0" lang="en-US" sz="1600" b="0" i="0" u="none" strike="noStrike" cap="none" normalizeH="0" baseline="0" smtClean="0">
                          <a:ln>
                            <a:noFill/>
                          </a:ln>
                          <a:solidFill>
                            <a:srgbClr val="FFFFFF"/>
                          </a:solidFill>
                          <a:effectLst/>
                          <a:latin typeface="Arial" pitchFamily="84" charset="0"/>
                        </a:rPr>
                      </a:br>
                      <a:r>
                        <a:rPr kumimoji="0" lang="en-US" sz="1600" b="0" i="0" u="none" strike="noStrike" cap="none" normalizeH="0" baseline="0" smtClean="0">
                          <a:ln>
                            <a:noFill/>
                          </a:ln>
                          <a:solidFill>
                            <a:srgbClr val="FFFFFF"/>
                          </a:solidFill>
                          <a:effectLst/>
                          <a:latin typeface="Arial" pitchFamily="84" charset="0"/>
                        </a:rPr>
                        <a:t>for HMAC</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just" defTabSz="914400" rtl="0" eaLnBrk="1" fontAlgn="base" latinLnBrk="0" hangingPunct="0">
                        <a:lnSpc>
                          <a:spcPct val="100000"/>
                        </a:lnSpc>
                        <a:spcBef>
                          <a:spcPts val="900"/>
                        </a:spcBef>
                        <a:spcAft>
                          <a:spcPts val="300"/>
                        </a:spcAft>
                        <a:buClrTx/>
                        <a:buSzTx/>
                        <a:buFontTx/>
                        <a:buNone/>
                        <a:tabLst/>
                      </a:pPr>
                      <a:r>
                        <a:rPr kumimoji="0" lang="en-US" sz="1600" b="0" i="0" u="none" strike="noStrike" cap="none" normalizeH="0" baseline="0" smtClean="0">
                          <a:ln>
                            <a:noFill/>
                          </a:ln>
                          <a:solidFill>
                            <a:srgbClr val="FFFFFF"/>
                          </a:solidFill>
                          <a:effectLst/>
                          <a:latin typeface="Arial" pitchFamily="84" charset="0"/>
                        </a:rPr>
                        <a:t>Strength</a:t>
                      </a:r>
                      <a:endParaRPr kumimoji="0" lang="en-US" sz="1600" b="1" i="0" u="none" strike="noStrike" cap="none" normalizeH="0" baseline="0" smtClean="0">
                        <a:ln>
                          <a:noFill/>
                        </a:ln>
                        <a:solidFill>
                          <a:srgbClr val="0000FF"/>
                        </a:solidFill>
                        <a:effectLst/>
                        <a:latin typeface="Arial" pitchFamily="84" charset="0"/>
                      </a:endParaRP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271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NULL_WITH_NULL_NULL</a:t>
                      </a:r>
                    </a:p>
                  </a:txBody>
                  <a:tcPr marL="104776" marR="104776"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None</a:t>
                      </a:r>
                    </a:p>
                  </a:txBody>
                  <a:tcPr marL="104776" marR="104776"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None</a:t>
                      </a:r>
                    </a:p>
                  </a:txBody>
                  <a:tcPr marL="104776" marR="104776"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RSA_EXPORT_WITH_</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RC4_40_MD5</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export</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 export strength (40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RC4 (40-bit key)</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MD5</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Weak</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842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RSA_WITH_DES_CBC_</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DES_CBC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Stronger but not 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DH_DSS_WITH_3DES_</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EDE_CBC_SHA</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Diffie-Hellman</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Digital</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Signature</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Standard</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3DES_</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EDE_CBC</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SHA-1</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RSA_WITH_AES_256_CBC_SHA256</a:t>
                      </a:r>
                    </a:p>
                  </a:txBody>
                  <a:tcPr marL="104776" marR="104776"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RSA</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AES</a:t>
                      </a:r>
                      <a:br>
                        <a:rPr kumimoji="0" lang="en-US" sz="1600" b="0" i="0" u="none" strike="noStrike" cap="none" normalizeH="0" baseline="0" smtClean="0">
                          <a:ln>
                            <a:noFill/>
                          </a:ln>
                          <a:solidFill>
                            <a:schemeClr val="tx1"/>
                          </a:solidFill>
                          <a:effectLst/>
                          <a:latin typeface="Arial" pitchFamily="84" charset="0"/>
                        </a:rPr>
                      </a:br>
                      <a:r>
                        <a:rPr kumimoji="0" lang="en-US" sz="1600" b="0" i="0" u="none" strike="noStrike" cap="none" normalizeH="0" baseline="0" smtClean="0">
                          <a:ln>
                            <a:noFill/>
                          </a:ln>
                          <a:solidFill>
                            <a:schemeClr val="tx1"/>
                          </a:solidFill>
                          <a:effectLst/>
                          <a:latin typeface="Arial" pitchFamily="84" charset="0"/>
                        </a:rPr>
                        <a:t>256 bits</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SHA-256</a:t>
                      </a:r>
                    </a:p>
                  </a:txBody>
                  <a:tcPr marL="104776" marR="104776"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1600" b="0" i="0" u="none" strike="noStrike" cap="none" normalizeH="0" baseline="0" smtClean="0">
                          <a:ln>
                            <a:noFill/>
                          </a:ln>
                          <a:solidFill>
                            <a:schemeClr val="tx1"/>
                          </a:solidFill>
                          <a:effectLst/>
                          <a:latin typeface="Arial" pitchFamily="84" charset="0"/>
                        </a:rPr>
                        <a:t>Very strong</a:t>
                      </a:r>
                    </a:p>
                  </a:txBody>
                  <a:tcPr marL="104776" marR="104776"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Content Placeholder 1"/>
          <p:cNvSpPr>
            <a:spLocks noGrp="1"/>
          </p:cNvSpPr>
          <p:nvPr>
            <p:ph idx="1"/>
          </p:nvPr>
        </p:nvSpPr>
        <p:spPr/>
        <p:txBody>
          <a:bodyPr/>
          <a:lstStyle/>
          <a:p>
            <a:pPr eaLnBrk="1" hangingPunct="1"/>
            <a:r>
              <a:rPr lang="en-US" smtClean="0"/>
              <a:t>Depend on risk-based policies</a:t>
            </a:r>
          </a:p>
          <a:p>
            <a:pPr eaLnBrk="1" hangingPunct="1"/>
            <a:r>
              <a:rPr lang="en-US" smtClean="0"/>
              <a:t>Risk = Vulnerability X Threat</a:t>
            </a:r>
          </a:p>
          <a:p>
            <a:pPr eaLnBrk="1" hangingPunct="1"/>
            <a:r>
              <a:rPr lang="en-US" smtClean="0"/>
              <a:t>Vulnerability: a weakness in a system that can be attacked</a:t>
            </a:r>
          </a:p>
          <a:p>
            <a:pPr eaLnBrk="1" hangingPunct="1"/>
            <a:r>
              <a:rPr lang="en-US" smtClean="0"/>
              <a:t>Threat: the frequency of potentially adverse events</a:t>
            </a:r>
          </a:p>
          <a:p>
            <a:pPr eaLnBrk="1" hangingPunct="1"/>
            <a:endParaRPr lang="en-US"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Cipher Suite Policies</a:t>
            </a:r>
            <a:endParaRPr lang="en-US" dirty="0">
              <a:ea typeface="+mj-ea"/>
              <a:cs typeface="+mj-cs"/>
            </a:endParaRPr>
          </a:p>
        </p:txBody>
      </p:sp>
      <p:sp>
        <p:nvSpPr>
          <p:cNvPr id="72707"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72708" name="Slide Number Placeholder 4"/>
          <p:cNvSpPr>
            <a:spLocks noGrp="1"/>
          </p:cNvSpPr>
          <p:nvPr>
            <p:ph type="sldNum" sz="quarter" idx="11"/>
          </p:nvPr>
        </p:nvSpPr>
        <p:spPr bwMode="auto">
          <a:noFill/>
          <a:ln>
            <a:miter lim="800000"/>
            <a:headEnd/>
            <a:tailEnd/>
          </a:ln>
        </p:spPr>
        <p:txBody>
          <a:bodyPr/>
          <a:lstStyle/>
          <a:p>
            <a:fld id="{E85399A8-B841-488C-9087-905DB18AA6DF}" type="slidenum">
              <a:rPr lang="en-US" smtClean="0">
                <a:latin typeface="Lucida Sans Unicode" charset="0"/>
                <a:ea typeface="ＭＳ Ｐゴシック" pitchFamily="84" charset="-128"/>
                <a:cs typeface="ＭＳ Ｐゴシック" pitchFamily="84" charset="-128"/>
              </a:rPr>
              <a:pPr/>
              <a:t>32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706562"/>
          </a:xfrm>
        </p:spPr>
        <p:txBody>
          <a:bodyPr/>
          <a:lstStyle/>
          <a:p>
            <a:pPr eaLnBrk="1" hangingPunct="1">
              <a:defRPr/>
            </a:pPr>
            <a:r>
              <a:rPr lang="en-US" sz="4400" dirty="0">
                <a:ea typeface="+mj-ea"/>
                <a:cs typeface="+mj-cs"/>
              </a:rPr>
              <a:t>Stage </a:t>
            </a:r>
            <a:r>
              <a:rPr lang="en-US" sz="4400" dirty="0" smtClean="0">
                <a:ea typeface="+mj-ea"/>
                <a:cs typeface="+mj-cs"/>
              </a:rPr>
              <a:t>2: Authentication</a:t>
            </a:r>
            <a:endParaRPr lang="en-US" sz="4400" dirty="0">
              <a:ea typeface="+mj-ea"/>
              <a:cs typeface="+mj-cs"/>
            </a:endParaRPr>
          </a:p>
        </p:txBody>
      </p:sp>
      <p:sp>
        <p:nvSpPr>
          <p:cNvPr id="73730"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73731" name="Slide Number Placeholder 4"/>
          <p:cNvSpPr>
            <a:spLocks noGrp="1"/>
          </p:cNvSpPr>
          <p:nvPr>
            <p:ph type="sldNum" sz="quarter" idx="11"/>
          </p:nvPr>
        </p:nvSpPr>
        <p:spPr bwMode="auto">
          <a:noFill/>
          <a:ln>
            <a:miter lim="800000"/>
            <a:headEnd/>
            <a:tailEnd/>
          </a:ln>
        </p:spPr>
        <p:txBody>
          <a:bodyPr/>
          <a:lstStyle/>
          <a:p>
            <a:fld id="{34B06553-23CC-4C95-B0D2-304082D0C6E4}" type="slidenum">
              <a:rPr lang="en-US" smtClean="0">
                <a:latin typeface="Lucida Sans Unicode" charset="0"/>
                <a:ea typeface="ＭＳ Ｐゴシック" pitchFamily="84" charset="-128"/>
                <a:cs typeface="ＭＳ Ｐゴシック" pitchFamily="84" charset="-128"/>
              </a:rPr>
              <a:pPr/>
              <a:t>33</a:t>
            </a:fld>
            <a:endParaRPr lang="en-US" smtClean="0">
              <a:latin typeface="Lucida Sans Unicode" charset="0"/>
              <a:ea typeface="ＭＳ Ｐゴシック" pitchFamily="84" charset="-128"/>
              <a:cs typeface="ＭＳ Ｐゴシック" pitchFamily="84" charset="-128"/>
            </a:endParaRPr>
          </a:p>
        </p:txBody>
      </p:sp>
      <p:sp>
        <p:nvSpPr>
          <p:cNvPr id="73732" name="Text Placeholder 5"/>
          <p:cNvSpPr txBox="1">
            <a:spLocks/>
          </p:cNvSpPr>
          <p:nvPr/>
        </p:nvSpPr>
        <p:spPr bwMode="auto">
          <a:xfrm>
            <a:off x="2209800" y="2246313"/>
            <a:ext cx="4572000" cy="2630487"/>
          </a:xfrm>
          <a:prstGeom prst="rect">
            <a:avLst/>
          </a:prstGeom>
          <a:noFill/>
          <a:ln w="9525">
            <a:noFill/>
            <a:miter lim="800000"/>
            <a:headEnd/>
            <a:tailEnd/>
          </a:ln>
        </p:spPr>
        <p:txBody>
          <a:bodyPr>
            <a:prstTxWarp prst="textNoShape">
              <a:avLst/>
            </a:prstTxWarp>
          </a:bodyPr>
          <a:lstStyle/>
          <a:p>
            <a:pPr marL="365125" indent="-255588">
              <a:spcBef>
                <a:spcPts val="1800"/>
              </a:spcBef>
              <a:buClr>
                <a:schemeClr val="accent1"/>
              </a:buClr>
              <a:buSzPct val="68000"/>
              <a:buFont typeface="Wingdings 3" pitchFamily="84" charset="2"/>
              <a:buChar char=""/>
            </a:pPr>
            <a:r>
              <a:rPr lang="en-US" sz="2700">
                <a:latin typeface="Lucida Sans Unicode" charset="0"/>
              </a:rPr>
              <a:t>Selecting methods and parameters</a:t>
            </a:r>
          </a:p>
          <a:p>
            <a:pPr marL="365125" indent="-255588">
              <a:spcBef>
                <a:spcPts val="1800"/>
              </a:spcBef>
              <a:buClr>
                <a:schemeClr val="accent1"/>
              </a:buClr>
              <a:buSzPct val="68000"/>
              <a:buFont typeface="Wingdings 3" pitchFamily="84" charset="2"/>
              <a:buChar char=""/>
            </a:pPr>
            <a:r>
              <a:rPr lang="en-US" sz="2700">
                <a:solidFill>
                  <a:srgbClr val="FF0000"/>
                </a:solidFill>
                <a:latin typeface="Lucida Sans Unicode" charset="0"/>
              </a:rPr>
              <a:t>Authentication</a:t>
            </a:r>
          </a:p>
          <a:p>
            <a:pPr marL="365125" indent="-255588">
              <a:spcBef>
                <a:spcPts val="1800"/>
              </a:spcBef>
              <a:buClr>
                <a:schemeClr val="accent1"/>
              </a:buClr>
              <a:buSzPct val="68000"/>
              <a:buFont typeface="Wingdings 3" pitchFamily="84" charset="2"/>
              <a:buChar char=""/>
            </a:pPr>
            <a:r>
              <a:rPr lang="en-US" sz="2700">
                <a:latin typeface="Lucida Sans Unicode" charset="0"/>
              </a:rPr>
              <a:t>Keying (the secure exchange of secrets)</a:t>
            </a:r>
          </a:p>
          <a:p>
            <a:pPr marL="365125" indent="-255588">
              <a:spcBef>
                <a:spcPts val="1800"/>
              </a:spcBef>
              <a:buClr>
                <a:schemeClr val="accent1"/>
              </a:buClr>
              <a:buSzPct val="68000"/>
              <a:buFont typeface="Wingdings 3" pitchFamily="84" charset="2"/>
              <a:buChar char=""/>
            </a:pPr>
            <a:r>
              <a:rPr lang="en-US" sz="2700">
                <a:latin typeface="Lucida Sans Unicode" charset="0"/>
              </a:rPr>
              <a:t>Ongoing communication</a:t>
            </a:r>
          </a:p>
          <a:p>
            <a:pPr marL="365125" indent="-255588">
              <a:spcBef>
                <a:spcPts val="1800"/>
              </a:spcBef>
              <a:buClr>
                <a:schemeClr val="accent1"/>
              </a:buClr>
              <a:buSzPct val="68000"/>
              <a:buFont typeface="Wingdings 3" pitchFamily="84" charset="2"/>
              <a:buChar char=""/>
            </a:pPr>
            <a:endParaRPr lang="en-US" sz="2700">
              <a:latin typeface="Lucida Sans Unicode"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cxnSp>
        <p:nvCxnSpPr>
          <p:cNvPr id="12" name="Straight Arrow Connector 11"/>
          <p:cNvCxnSpPr/>
          <p:nvPr/>
        </p:nvCxnSpPr>
        <p:spPr>
          <a:xfrm>
            <a:off x="2514600" y="2514600"/>
            <a:ext cx="4267200" cy="158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755" name="Slide Number Placeholder 3"/>
          <p:cNvSpPr>
            <a:spLocks noGrp="1"/>
          </p:cNvSpPr>
          <p:nvPr>
            <p:ph type="sldNum" sz="quarter" idx="11"/>
          </p:nvPr>
        </p:nvSpPr>
        <p:spPr bwMode="auto">
          <a:noFill/>
          <a:ln>
            <a:miter lim="800000"/>
            <a:headEnd/>
            <a:tailEnd/>
          </a:ln>
        </p:spPr>
        <p:txBody>
          <a:bodyPr/>
          <a:lstStyle/>
          <a:p>
            <a:fld id="{12E17F39-5669-4E1A-8EB0-437A1C0D21DA}" type="slidenum">
              <a:rPr lang="en-US">
                <a:latin typeface="Lucida Sans Unicode" charset="0"/>
                <a:ea typeface="ＭＳ Ｐゴシック" pitchFamily="84" charset="-128"/>
                <a:cs typeface="ＭＳ Ｐゴシック" pitchFamily="84" charset="-128"/>
              </a:rPr>
              <a:pPr/>
              <a:t>34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533400"/>
            <a:ext cx="8229600" cy="1143000"/>
          </a:xfrm>
        </p:spPr>
        <p:txBody>
          <a:bodyPr>
            <a:noAutofit/>
          </a:bodyPr>
          <a:lstStyle/>
          <a:p>
            <a:pPr eaLnBrk="1" fontAlgn="auto" hangingPunct="1">
              <a:spcAft>
                <a:spcPts val="0"/>
              </a:spcAft>
              <a:defRPr/>
            </a:pPr>
            <a:r>
              <a:rPr lang="en-US" sz="2800" dirty="0" smtClean="0">
                <a:ea typeface="+mj-ea"/>
                <a:cs typeface="+mj-cs"/>
              </a:rPr>
              <a:t>3-10: Authentication: Supplicant, Verifier, and Credentials</a:t>
            </a:r>
            <a:endParaRPr lang="en-US" sz="2800" dirty="0">
              <a:ea typeface="+mj-ea"/>
              <a:cs typeface="+mj-cs"/>
            </a:endParaRPr>
          </a:p>
        </p:txBody>
      </p:sp>
      <p:pic>
        <p:nvPicPr>
          <p:cNvPr id="74757" name="Picture 3" descr="C:\Users\Panko\Pictures\Microsoft Clip Organizer\j0433942.png"/>
          <p:cNvPicPr>
            <a:picLocks noChangeAspect="1" noChangeArrowheads="1"/>
          </p:cNvPicPr>
          <p:nvPr/>
        </p:nvPicPr>
        <p:blipFill>
          <a:blip r:embed="rId3"/>
          <a:srcRect/>
          <a:stretch>
            <a:fillRect/>
          </a:stretch>
        </p:blipFill>
        <p:spPr bwMode="auto">
          <a:xfrm>
            <a:off x="838200" y="1828800"/>
            <a:ext cx="1371600" cy="1371600"/>
          </a:xfrm>
          <a:prstGeom prst="rect">
            <a:avLst/>
          </a:prstGeom>
          <a:noFill/>
          <a:ln w="9525">
            <a:noFill/>
            <a:miter lim="800000"/>
            <a:headEnd/>
            <a:tailEnd/>
          </a:ln>
        </p:spPr>
      </p:pic>
      <p:pic>
        <p:nvPicPr>
          <p:cNvPr id="74758" name="Picture 4" descr="C:\Users\Panko\Pictures\Microsoft Clip Organizer\j0433941.png"/>
          <p:cNvPicPr>
            <a:picLocks noChangeAspect="1" noChangeArrowheads="1"/>
          </p:cNvPicPr>
          <p:nvPr/>
        </p:nvPicPr>
        <p:blipFill>
          <a:blip r:embed="rId4"/>
          <a:srcRect/>
          <a:stretch>
            <a:fillRect/>
          </a:stretch>
        </p:blipFill>
        <p:spPr bwMode="auto">
          <a:xfrm>
            <a:off x="7010400" y="1828800"/>
            <a:ext cx="1371600" cy="1371600"/>
          </a:xfrm>
          <a:prstGeom prst="rect">
            <a:avLst/>
          </a:prstGeom>
          <a:noFill/>
          <a:ln w="9525">
            <a:noFill/>
            <a:miter lim="800000"/>
            <a:headEnd/>
            <a:tailEnd/>
          </a:ln>
        </p:spPr>
      </p:pic>
      <p:pic>
        <p:nvPicPr>
          <p:cNvPr id="74759" name="Picture 6" descr="C:\Users\Panko\Pictures\Microsoft Clip Organizer\j0434825.png"/>
          <p:cNvPicPr>
            <a:picLocks noChangeAspect="1" noChangeArrowheads="1"/>
          </p:cNvPicPr>
          <p:nvPr/>
        </p:nvPicPr>
        <p:blipFill>
          <a:blip r:embed="rId5"/>
          <a:srcRect/>
          <a:stretch>
            <a:fillRect/>
          </a:stretch>
        </p:blipFill>
        <p:spPr bwMode="auto">
          <a:xfrm>
            <a:off x="4114800" y="2133600"/>
            <a:ext cx="914400" cy="914400"/>
          </a:xfrm>
          <a:prstGeom prst="rect">
            <a:avLst/>
          </a:prstGeom>
          <a:noFill/>
          <a:ln w="9525">
            <a:noFill/>
            <a:miter lim="800000"/>
            <a:headEnd/>
            <a:tailEnd/>
          </a:ln>
        </p:spPr>
      </p:pic>
      <p:sp>
        <p:nvSpPr>
          <p:cNvPr id="74760" name="TextBox 12"/>
          <p:cNvSpPr txBox="1">
            <a:spLocks noChangeArrowheads="1"/>
          </p:cNvSpPr>
          <p:nvPr/>
        </p:nvSpPr>
        <p:spPr bwMode="auto">
          <a:xfrm>
            <a:off x="304800" y="3276600"/>
            <a:ext cx="2438400" cy="1006475"/>
          </a:xfrm>
          <a:prstGeom prst="rect">
            <a:avLst/>
          </a:prstGeom>
          <a:noFill/>
          <a:ln w="9525">
            <a:noFill/>
            <a:miter lim="800000"/>
            <a:headEnd/>
            <a:tailEnd/>
          </a:ln>
        </p:spPr>
        <p:txBody>
          <a:bodyPr>
            <a:prstTxWarp prst="textNoShape">
              <a:avLst/>
            </a:prstTxWarp>
            <a:spAutoFit/>
          </a:bodyPr>
          <a:lstStyle/>
          <a:p>
            <a:pPr algn="ctr"/>
            <a:r>
              <a:rPr lang="en-US" sz="2000">
                <a:latin typeface="Lucida Sans Unicode" charset="0"/>
              </a:rPr>
              <a:t>Supplicant:</a:t>
            </a:r>
          </a:p>
          <a:p>
            <a:pPr algn="ctr"/>
            <a:r>
              <a:rPr lang="en-US" sz="2000">
                <a:latin typeface="Lucida Sans Unicode" charset="0"/>
              </a:rPr>
              <a:t>Wishes to prove its identity</a:t>
            </a:r>
          </a:p>
        </p:txBody>
      </p:sp>
      <p:sp>
        <p:nvSpPr>
          <p:cNvPr id="74761" name="TextBox 13"/>
          <p:cNvSpPr txBox="1">
            <a:spLocks noChangeArrowheads="1"/>
          </p:cNvSpPr>
          <p:nvPr/>
        </p:nvSpPr>
        <p:spPr bwMode="auto">
          <a:xfrm>
            <a:off x="6172200" y="3276600"/>
            <a:ext cx="2438400" cy="1616075"/>
          </a:xfrm>
          <a:prstGeom prst="rect">
            <a:avLst/>
          </a:prstGeom>
          <a:noFill/>
          <a:ln w="9525">
            <a:noFill/>
            <a:miter lim="800000"/>
            <a:headEnd/>
            <a:tailEnd/>
          </a:ln>
        </p:spPr>
        <p:txBody>
          <a:bodyPr>
            <a:prstTxWarp prst="textNoShape">
              <a:avLst/>
            </a:prstTxWarp>
            <a:spAutoFit/>
          </a:bodyPr>
          <a:lstStyle/>
          <a:p>
            <a:pPr algn="ctr"/>
            <a:r>
              <a:rPr lang="en-US" sz="2000">
                <a:latin typeface="Lucida Sans Unicode" charset="0"/>
              </a:rPr>
              <a:t>Verifier:</a:t>
            </a:r>
          </a:p>
          <a:p>
            <a:pPr algn="ctr"/>
            <a:r>
              <a:rPr lang="en-US" sz="2000">
                <a:latin typeface="Lucida Sans Unicode" charset="0"/>
              </a:rPr>
              <a:t>Tests the credentials, accepts or rejects the supplicant</a:t>
            </a:r>
          </a:p>
        </p:txBody>
      </p:sp>
      <p:sp>
        <p:nvSpPr>
          <p:cNvPr id="74762" name="TextBox 14"/>
          <p:cNvSpPr txBox="1">
            <a:spLocks noChangeArrowheads="1"/>
          </p:cNvSpPr>
          <p:nvPr/>
        </p:nvSpPr>
        <p:spPr bwMode="auto">
          <a:xfrm>
            <a:off x="3429000" y="3276600"/>
            <a:ext cx="2438400" cy="1006475"/>
          </a:xfrm>
          <a:prstGeom prst="rect">
            <a:avLst/>
          </a:prstGeom>
          <a:noFill/>
          <a:ln w="9525">
            <a:noFill/>
            <a:miter lim="800000"/>
            <a:headEnd/>
            <a:tailEnd/>
          </a:ln>
        </p:spPr>
        <p:txBody>
          <a:bodyPr>
            <a:prstTxWarp prst="textNoShape">
              <a:avLst/>
            </a:prstTxWarp>
            <a:spAutoFit/>
          </a:bodyPr>
          <a:lstStyle/>
          <a:p>
            <a:pPr algn="ctr"/>
            <a:r>
              <a:rPr lang="en-US" sz="2000">
                <a:latin typeface="Lucida Sans Unicode" charset="0"/>
              </a:rPr>
              <a:t>Credentials</a:t>
            </a:r>
          </a:p>
          <a:p>
            <a:pPr algn="ctr"/>
            <a:r>
              <a:rPr lang="en-US" sz="2000">
                <a:latin typeface="Lucida Sans Unicode" charset="0"/>
              </a:rPr>
              <a:t>Proofs of identity (password, etc.)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5778" name="Content Placeholder 1"/>
          <p:cNvSpPr>
            <a:spLocks noGrp="1"/>
          </p:cNvSpPr>
          <p:nvPr>
            <p:ph idx="1"/>
          </p:nvPr>
        </p:nvSpPr>
        <p:spPr>
          <a:xfrm>
            <a:off x="457200" y="1371600"/>
            <a:ext cx="8229600" cy="4525963"/>
          </a:xfrm>
        </p:spPr>
        <p:txBody>
          <a:bodyPr/>
          <a:lstStyle/>
          <a:p>
            <a:pPr eaLnBrk="1"/>
            <a:r>
              <a:rPr lang="en-US" b="1" smtClean="0"/>
              <a:t>Hashing</a:t>
            </a:r>
          </a:p>
          <a:p>
            <a:pPr lvl="1" eaLnBrk="1"/>
            <a:r>
              <a:rPr lang="en-US" smtClean="0"/>
              <a:t>A hashing algorithm is applied to a bit string of any length</a:t>
            </a:r>
          </a:p>
          <a:p>
            <a:pPr lvl="1" eaLnBrk="1"/>
            <a:r>
              <a:rPr lang="en-US" smtClean="0"/>
              <a:t>The result of the calculation is called the hash</a:t>
            </a:r>
          </a:p>
          <a:p>
            <a:pPr lvl="1" eaLnBrk="1"/>
            <a:r>
              <a:rPr lang="en-US" smtClean="0"/>
              <a:t>For a given hashing algorithm, all hashes are the same short length</a:t>
            </a:r>
          </a:p>
          <a:p>
            <a:pPr eaLnBrk="1" hangingPunct="1"/>
            <a:endParaRPr lang="en-US" smtClean="0"/>
          </a:p>
        </p:txBody>
      </p:sp>
      <p:sp>
        <p:nvSpPr>
          <p:cNvPr id="75779" name="Slide Number Placeholder 3"/>
          <p:cNvSpPr>
            <a:spLocks noGrp="1"/>
          </p:cNvSpPr>
          <p:nvPr>
            <p:ph type="sldNum" sz="quarter" idx="11"/>
          </p:nvPr>
        </p:nvSpPr>
        <p:spPr bwMode="auto">
          <a:noFill/>
          <a:ln>
            <a:miter lim="800000"/>
            <a:headEnd/>
            <a:tailEnd/>
          </a:ln>
        </p:spPr>
        <p:txBody>
          <a:bodyPr/>
          <a:lstStyle/>
          <a:p>
            <a:fld id="{E2870AA1-37A0-44C0-BE25-2092E98965C5}" type="slidenum">
              <a:rPr lang="en-US">
                <a:latin typeface="Lucida Sans Unicode" charset="0"/>
                <a:ea typeface="ＭＳ Ｐゴシック" pitchFamily="84" charset="-128"/>
                <a:cs typeface="ＭＳ Ｐゴシック" pitchFamily="84" charset="-128"/>
              </a:rPr>
              <a:pPr/>
              <a:t>35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3-11: Hashing</a:t>
            </a:r>
            <a:endParaRPr lang="en-US" dirty="0">
              <a:ea typeface="+mj-ea"/>
              <a:cs typeface="+mj-cs"/>
            </a:endParaRPr>
          </a:p>
        </p:txBody>
      </p:sp>
      <p:sp>
        <p:nvSpPr>
          <p:cNvPr id="6" name="Rectangle 5"/>
          <p:cNvSpPr/>
          <p:nvPr/>
        </p:nvSpPr>
        <p:spPr>
          <a:xfrm>
            <a:off x="228600" y="4686300"/>
            <a:ext cx="34290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Bit string of any length</a:t>
            </a:r>
          </a:p>
        </p:txBody>
      </p:sp>
      <p:sp>
        <p:nvSpPr>
          <p:cNvPr id="7" name="Rectangle 6"/>
          <p:cNvSpPr/>
          <p:nvPr/>
        </p:nvSpPr>
        <p:spPr>
          <a:xfrm>
            <a:off x="6172200" y="4686300"/>
            <a:ext cx="25146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Hash: bit string of small fixed length</a:t>
            </a:r>
          </a:p>
        </p:txBody>
      </p:sp>
      <p:cxnSp>
        <p:nvCxnSpPr>
          <p:cNvPr id="10" name="Straight Arrow Connector 9"/>
          <p:cNvCxnSpPr/>
          <p:nvPr/>
        </p:nvCxnSpPr>
        <p:spPr>
          <a:xfrm>
            <a:off x="3657600" y="5103813"/>
            <a:ext cx="25146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38600" y="4191000"/>
            <a:ext cx="1828800" cy="18288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Hashing</a:t>
            </a:r>
          </a:p>
          <a:p>
            <a:pPr algn="ctr" fontAlgn="auto">
              <a:spcBef>
                <a:spcPts val="0"/>
              </a:spcBef>
              <a:spcAft>
                <a:spcPts val="0"/>
              </a:spcAft>
              <a:defRPr/>
            </a:pPr>
            <a:r>
              <a:rPr lang="en-US" sz="1800" dirty="0"/>
              <a:t>Algorithm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7826" name="Content Placeholder 1"/>
          <p:cNvSpPr>
            <a:spLocks noGrp="1"/>
          </p:cNvSpPr>
          <p:nvPr>
            <p:ph idx="1"/>
          </p:nvPr>
        </p:nvSpPr>
        <p:spPr>
          <a:xfrm>
            <a:off x="457200" y="1219200"/>
            <a:ext cx="8229600" cy="4525963"/>
          </a:xfrm>
        </p:spPr>
        <p:txBody>
          <a:bodyPr/>
          <a:lstStyle/>
          <a:p>
            <a:pPr eaLnBrk="1"/>
            <a:r>
              <a:rPr lang="en-US" b="1" smtClean="0"/>
              <a:t>Hashing versus Encryption</a:t>
            </a:r>
          </a:p>
          <a:p>
            <a:pPr eaLnBrk="1" hangingPunct="1">
              <a:buFont typeface="Wingdings 3" pitchFamily="84" charset="2"/>
              <a:buNone/>
            </a:pPr>
            <a:endParaRPr lang="en-US" smtClean="0"/>
          </a:p>
        </p:txBody>
      </p:sp>
      <p:sp>
        <p:nvSpPr>
          <p:cNvPr id="77827" name="Slide Number Placeholder 3"/>
          <p:cNvSpPr>
            <a:spLocks noGrp="1"/>
          </p:cNvSpPr>
          <p:nvPr>
            <p:ph type="sldNum" sz="quarter" idx="11"/>
          </p:nvPr>
        </p:nvSpPr>
        <p:spPr bwMode="auto">
          <a:noFill/>
          <a:ln>
            <a:miter lim="800000"/>
            <a:headEnd/>
            <a:tailEnd/>
          </a:ln>
        </p:spPr>
        <p:txBody>
          <a:bodyPr/>
          <a:lstStyle/>
          <a:p>
            <a:fld id="{0883BA8A-F892-4EC5-BCC1-E1BD45C5FB74}" type="slidenum">
              <a:rPr lang="en-US">
                <a:latin typeface="Lucida Sans Unicode" charset="0"/>
                <a:ea typeface="ＭＳ Ｐゴシック" pitchFamily="84" charset="-128"/>
                <a:cs typeface="ＭＳ Ｐゴシック" pitchFamily="84" charset="-128"/>
              </a:rPr>
              <a:pPr/>
              <a:t>36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3-11: Hashing</a:t>
            </a:r>
            <a:endParaRPr lang="en-US" dirty="0">
              <a:ea typeface="+mj-ea"/>
              <a:cs typeface="+mj-cs"/>
            </a:endParaRPr>
          </a:p>
        </p:txBody>
      </p:sp>
      <p:graphicFrame>
        <p:nvGraphicFramePr>
          <p:cNvPr id="6" name="Table 5"/>
          <p:cNvGraphicFramePr>
            <a:graphicFrameLocks noGrp="1"/>
          </p:cNvGraphicFramePr>
          <p:nvPr/>
        </p:nvGraphicFramePr>
        <p:xfrm>
          <a:off x="381000" y="1981200"/>
          <a:ext cx="8382000" cy="4038600"/>
        </p:xfrm>
        <a:graphic>
          <a:graphicData uri="http://schemas.openxmlformats.org/drawingml/2006/table">
            <a:tbl>
              <a:tblPr/>
              <a:tblGrid>
                <a:gridCol w="2362200"/>
                <a:gridCol w="2746375"/>
                <a:gridCol w="3273425"/>
              </a:tblGrid>
              <a:tr h="8969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Characteristic</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52162" marR="152162"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Encryption</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52162" marR="152162"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Hashing</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52162" marR="152162"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134620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Result length</a:t>
                      </a:r>
                    </a:p>
                  </a:txBody>
                  <a:tcPr marL="152162" marR="152162"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About the same length as the plaintext</a:t>
                      </a:r>
                    </a:p>
                  </a:txBody>
                  <a:tcPr marL="152162" marR="152162"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Short fixed length regardless of message length</a:t>
                      </a:r>
                    </a:p>
                  </a:txBody>
                  <a:tcPr marL="152162" marR="152162"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54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Reversible?</a:t>
                      </a:r>
                    </a:p>
                  </a:txBody>
                  <a:tcPr marL="152162" marR="152162"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Yes. Decryption</a:t>
                      </a:r>
                    </a:p>
                  </a:txBody>
                  <a:tcPr marL="152162" marR="152162"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No. There is no way to get from the short hash back to the long original message</a:t>
                      </a:r>
                    </a:p>
                  </a:txBody>
                  <a:tcPr marL="152162" marR="152162"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8850" name="Content Placeholder 1"/>
          <p:cNvSpPr>
            <a:spLocks noGrp="1"/>
          </p:cNvSpPr>
          <p:nvPr>
            <p:ph idx="1"/>
          </p:nvPr>
        </p:nvSpPr>
        <p:spPr/>
        <p:txBody>
          <a:bodyPr/>
          <a:lstStyle/>
          <a:p>
            <a:pPr eaLnBrk="1"/>
            <a:r>
              <a:rPr lang="en-US" b="1" smtClean="0"/>
              <a:t>Hashing Algorithms</a:t>
            </a:r>
          </a:p>
          <a:p>
            <a:pPr lvl="1" eaLnBrk="1">
              <a:spcBef>
                <a:spcPts val="1800"/>
              </a:spcBef>
            </a:pPr>
            <a:r>
              <a:rPr lang="en-US" smtClean="0"/>
              <a:t>MD5 (128-bit hashes)</a:t>
            </a:r>
          </a:p>
          <a:p>
            <a:pPr lvl="1" eaLnBrk="1">
              <a:spcBef>
                <a:spcPts val="1800"/>
              </a:spcBef>
            </a:pPr>
            <a:r>
              <a:rPr lang="en-US" smtClean="0"/>
              <a:t>SHA-1 (160-bit hashes)</a:t>
            </a:r>
          </a:p>
          <a:p>
            <a:pPr lvl="1" eaLnBrk="1">
              <a:spcBef>
                <a:spcPts val="1800"/>
              </a:spcBef>
            </a:pPr>
            <a:r>
              <a:rPr lang="en-US" smtClean="0"/>
              <a:t>SHA-224, SHA-256, SHA-384, and SHA-512 (name gives hash length in bits)</a:t>
            </a:r>
          </a:p>
          <a:p>
            <a:pPr lvl="1" eaLnBrk="1">
              <a:spcBef>
                <a:spcPts val="1800"/>
              </a:spcBef>
            </a:pPr>
            <a:r>
              <a:rPr lang="en-US" smtClean="0"/>
              <a:t>Note: MD5 and SHA-1 should not be used because they have been shown to be insecure</a:t>
            </a:r>
          </a:p>
          <a:p>
            <a:pPr eaLnBrk="1" hangingPunct="1"/>
            <a:endParaRPr lang="en-US" smtClean="0"/>
          </a:p>
        </p:txBody>
      </p:sp>
      <p:sp>
        <p:nvSpPr>
          <p:cNvPr id="78851" name="Slide Number Placeholder 3"/>
          <p:cNvSpPr>
            <a:spLocks noGrp="1"/>
          </p:cNvSpPr>
          <p:nvPr>
            <p:ph type="sldNum" sz="quarter" idx="11"/>
          </p:nvPr>
        </p:nvSpPr>
        <p:spPr bwMode="auto">
          <a:noFill/>
          <a:ln>
            <a:miter lim="800000"/>
            <a:headEnd/>
            <a:tailEnd/>
          </a:ln>
        </p:spPr>
        <p:txBody>
          <a:bodyPr/>
          <a:lstStyle/>
          <a:p>
            <a:fld id="{F13D7DA3-5AF0-4E78-AD13-1D0E11B3A0DA}" type="slidenum">
              <a:rPr lang="en-US">
                <a:latin typeface="Lucida Sans Unicode" charset="0"/>
                <a:ea typeface="ＭＳ Ｐゴシック" pitchFamily="84" charset="-128"/>
                <a:cs typeface="ＭＳ Ｐゴシック" pitchFamily="84" charset="-128"/>
              </a:rPr>
              <a:pPr/>
              <a:t>37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3-11: Hashing</a:t>
            </a:r>
            <a:endParaRPr lang="en-US" dirty="0">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0898" name="Footer Placeholder 2"/>
          <p:cNvSpPr txBox="1">
            <a:spLocks noGrp="1"/>
          </p:cNvSpPr>
          <p:nvPr/>
        </p:nvSpPr>
        <p:spPr bwMode="auto">
          <a:xfrm>
            <a:off x="4495800" y="6416675"/>
            <a:ext cx="4343400" cy="365125"/>
          </a:xfrm>
          <a:prstGeom prst="rect">
            <a:avLst/>
          </a:prstGeom>
          <a:noFill/>
          <a:ln w="9525">
            <a:noFill/>
            <a:miter lim="800000"/>
            <a:headEnd/>
            <a:tailEnd/>
          </a:ln>
        </p:spPr>
        <p:txBody>
          <a:bodyPr anchor="b">
            <a:prstTxWarp prst="textNoShape">
              <a:avLst/>
            </a:prstTxWarp>
          </a:bodyPr>
          <a:lstStyle/>
          <a:p>
            <a:pPr algn="r"/>
            <a:r>
              <a:rPr lang="en-US" sz="1400">
                <a:latin typeface="Lucida Sans Unicode" charset="0"/>
              </a:rPr>
              <a:t>Copyright Pearson Prentice-Hall 2009</a:t>
            </a:r>
          </a:p>
        </p:txBody>
      </p:sp>
      <p:sp>
        <p:nvSpPr>
          <p:cNvPr id="80899" name="Slide Number Placeholder 3"/>
          <p:cNvSpPr>
            <a:spLocks noGrp="1"/>
          </p:cNvSpPr>
          <p:nvPr>
            <p:ph type="sldNum" sz="quarter" idx="11"/>
          </p:nvPr>
        </p:nvSpPr>
        <p:spPr bwMode="auto">
          <a:noFill/>
          <a:ln>
            <a:miter lim="800000"/>
            <a:headEnd/>
            <a:tailEnd/>
          </a:ln>
        </p:spPr>
        <p:txBody>
          <a:bodyPr/>
          <a:lstStyle/>
          <a:p>
            <a:fld id="{C9A45B4D-9386-4167-BAF8-8D13E124801D}" type="slidenum">
              <a:rPr lang="en-US">
                <a:latin typeface="Lucida Sans Unicode" charset="0"/>
                <a:ea typeface="ＭＳ Ｐゴシック" pitchFamily="84" charset="-128"/>
                <a:cs typeface="ＭＳ Ｐゴシック" pitchFamily="84" charset="-128"/>
              </a:rPr>
              <a:pPr/>
              <a:t>38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000" dirty="0" smtClean="0">
                <a:ea typeface="+mj-ea"/>
                <a:cs typeface="+mj-cs"/>
              </a:rPr>
              <a:t>3-12: MS-CHAP Challenge-Response Authentication Protocol</a:t>
            </a:r>
            <a:endParaRPr lang="en-US" sz="2000" dirty="0">
              <a:ea typeface="+mj-ea"/>
              <a:cs typeface="+mj-cs"/>
            </a:endParaRPr>
          </a:p>
        </p:txBody>
      </p:sp>
      <p:pic>
        <p:nvPicPr>
          <p:cNvPr id="80901" name="Picture 1" descr="S2C03F10 MS-CHAP [Converted]"/>
          <p:cNvPicPr>
            <a:picLocks noChangeAspect="1" noChangeArrowheads="1"/>
          </p:cNvPicPr>
          <p:nvPr/>
        </p:nvPicPr>
        <p:blipFill>
          <a:blip r:embed="rId3"/>
          <a:srcRect l="3328" t="1530" r="6828" b="51315"/>
          <a:stretch>
            <a:fillRect/>
          </a:stretch>
        </p:blipFill>
        <p:spPr bwMode="auto">
          <a:xfrm>
            <a:off x="0" y="1100138"/>
            <a:ext cx="9144000" cy="5757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1922" name="Slide Number Placeholder 3"/>
          <p:cNvSpPr>
            <a:spLocks noGrp="1"/>
          </p:cNvSpPr>
          <p:nvPr>
            <p:ph type="sldNum" sz="quarter" idx="11"/>
          </p:nvPr>
        </p:nvSpPr>
        <p:spPr bwMode="auto">
          <a:noFill/>
          <a:ln>
            <a:miter lim="800000"/>
            <a:headEnd/>
            <a:tailEnd/>
          </a:ln>
        </p:spPr>
        <p:txBody>
          <a:bodyPr/>
          <a:lstStyle/>
          <a:p>
            <a:fld id="{93CEA9A8-68DC-42AC-8E45-6ED9068CC375}" type="slidenum">
              <a:rPr lang="en-US">
                <a:latin typeface="Lucida Sans Unicode" charset="0"/>
                <a:ea typeface="ＭＳ Ｐゴシック" pitchFamily="84" charset="-128"/>
                <a:cs typeface="ＭＳ Ｐゴシック" pitchFamily="84" charset="-128"/>
              </a:rPr>
              <a:pPr/>
              <a:t>39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ea typeface="+mj-ea"/>
                <a:cs typeface="+mj-cs"/>
              </a:rPr>
              <a:t>3-12: MS-CHAP Challenge-Response Authentication Protocol</a:t>
            </a:r>
            <a:endParaRPr lang="en-US" sz="2800" dirty="0">
              <a:ea typeface="+mj-ea"/>
              <a:cs typeface="+mj-cs"/>
            </a:endParaRPr>
          </a:p>
        </p:txBody>
      </p:sp>
      <p:sp>
        <p:nvSpPr>
          <p:cNvPr id="81924" name="TextBox 5"/>
          <p:cNvSpPr txBox="1">
            <a:spLocks noChangeArrowheads="1"/>
          </p:cNvSpPr>
          <p:nvPr/>
        </p:nvSpPr>
        <p:spPr bwMode="auto">
          <a:xfrm>
            <a:off x="304800" y="1905000"/>
            <a:ext cx="8458200" cy="822325"/>
          </a:xfrm>
          <a:prstGeom prst="rect">
            <a:avLst/>
          </a:prstGeom>
          <a:noFill/>
          <a:ln w="9525">
            <a:noFill/>
            <a:miter lim="800000"/>
            <a:headEnd/>
            <a:tailEnd/>
          </a:ln>
        </p:spPr>
        <p:txBody>
          <a:bodyPr>
            <a:prstTxWarp prst="textNoShape">
              <a:avLst/>
            </a:prstTxWarp>
            <a:spAutoFit/>
          </a:bodyPr>
          <a:lstStyle/>
          <a:p>
            <a:pPr algn="ctr"/>
            <a:r>
              <a:rPr lang="en-US">
                <a:latin typeface="Lucida Sans Unicode" charset="0"/>
              </a:rPr>
              <a:t>Supplicant sends Response Message in the clear</a:t>
            </a:r>
          </a:p>
          <a:p>
            <a:pPr algn="ctr"/>
            <a:r>
              <a:rPr lang="en-US">
                <a:latin typeface="Lucida Sans Unicode" charset="0"/>
              </a:rPr>
              <a:t>(without encryption)</a:t>
            </a:r>
          </a:p>
        </p:txBody>
      </p:sp>
      <p:cxnSp>
        <p:nvCxnSpPr>
          <p:cNvPr id="8" name="Straight Arrow Connector 7"/>
          <p:cNvCxnSpPr/>
          <p:nvPr/>
        </p:nvCxnSpPr>
        <p:spPr>
          <a:xfrm>
            <a:off x="762000" y="3503613"/>
            <a:ext cx="7391400" cy="317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676400" y="3124200"/>
            <a:ext cx="56388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Transmitted Response Message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1506" name="Content Placeholder 1"/>
          <p:cNvSpPr>
            <a:spLocks noGrp="1"/>
          </p:cNvSpPr>
          <p:nvPr>
            <p:ph idx="1"/>
          </p:nvPr>
        </p:nvSpPr>
        <p:spPr>
          <a:xfrm>
            <a:off x="457200" y="1371600"/>
            <a:ext cx="8229600" cy="4800600"/>
          </a:xfrm>
        </p:spPr>
        <p:txBody>
          <a:bodyPr/>
          <a:lstStyle/>
          <a:p>
            <a:pPr eaLnBrk="1" hangingPunct="1">
              <a:spcBef>
                <a:spcPts val="2400"/>
              </a:spcBef>
            </a:pPr>
            <a:r>
              <a:rPr lang="en-US" b="1" smtClean="0"/>
              <a:t>Confidentiality</a:t>
            </a:r>
            <a:r>
              <a:rPr lang="en-US" smtClean="0"/>
              <a:t> is only one cryptographic protection</a:t>
            </a:r>
          </a:p>
          <a:p>
            <a:pPr eaLnBrk="1" hangingPunct="1"/>
            <a:r>
              <a:rPr lang="en-US" b="1" smtClean="0"/>
              <a:t>Authentication </a:t>
            </a:r>
            <a:r>
              <a:rPr lang="en-US" smtClean="0"/>
              <a:t>means proving one’s identity to another so they can trust you more</a:t>
            </a:r>
          </a:p>
          <a:p>
            <a:pPr eaLnBrk="1" hangingPunct="1"/>
            <a:r>
              <a:rPr lang="en-US" b="1" smtClean="0"/>
              <a:t>Integrity </a:t>
            </a:r>
            <a:r>
              <a:rPr lang="en-US" smtClean="0"/>
              <a:t>means that the message cannot be changed or, if it is change, that this change will be detected</a:t>
            </a:r>
          </a:p>
        </p:txBody>
      </p:sp>
      <p:sp>
        <p:nvSpPr>
          <p:cNvPr id="21507" name="Slide Number Placeholder 3"/>
          <p:cNvSpPr>
            <a:spLocks noGrp="1"/>
          </p:cNvSpPr>
          <p:nvPr>
            <p:ph type="sldNum" sz="quarter" idx="11"/>
          </p:nvPr>
        </p:nvSpPr>
        <p:spPr bwMode="auto">
          <a:noFill/>
          <a:ln>
            <a:miter lim="800000"/>
            <a:headEnd/>
            <a:tailEnd/>
          </a:ln>
        </p:spPr>
        <p:txBody>
          <a:bodyPr/>
          <a:lstStyle/>
          <a:p>
            <a:fld id="{749850B9-CE38-4E20-8244-0D07166E0735}" type="slidenum">
              <a:rPr lang="en-US">
                <a:latin typeface="Lucida Sans Unicode" charset="0"/>
                <a:ea typeface="ＭＳ Ｐゴシック" pitchFamily="84" charset="-128"/>
                <a:cs typeface="ＭＳ Ｐゴシック" pitchFamily="84" charset="-128"/>
              </a:rPr>
              <a:pPr/>
              <a:t>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ea typeface="+mj-ea"/>
                <a:cs typeface="+mj-cs"/>
              </a:rPr>
              <a:t>Goals of Cryptography</a:t>
            </a:r>
            <a:endParaRPr lang="en-US" dirty="0">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2946" name="Slide Number Placeholder 3"/>
          <p:cNvSpPr>
            <a:spLocks noGrp="1"/>
          </p:cNvSpPr>
          <p:nvPr>
            <p:ph type="sldNum" sz="quarter" idx="11"/>
          </p:nvPr>
        </p:nvSpPr>
        <p:spPr bwMode="auto">
          <a:noFill/>
          <a:ln>
            <a:miter lim="800000"/>
            <a:headEnd/>
            <a:tailEnd/>
          </a:ln>
        </p:spPr>
        <p:txBody>
          <a:bodyPr/>
          <a:lstStyle/>
          <a:p>
            <a:fld id="{708EEE53-B792-4816-877B-49C77DC4DE6F}" type="slidenum">
              <a:rPr lang="en-US">
                <a:latin typeface="Lucida Sans Unicode" charset="0"/>
                <a:ea typeface="ＭＳ Ｐゴシック" pitchFamily="84" charset="-128"/>
                <a:cs typeface="ＭＳ Ｐゴシック" pitchFamily="84" charset="-128"/>
              </a:rPr>
              <a:pPr/>
              <a:t>40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ea typeface="+mj-ea"/>
                <a:cs typeface="+mj-cs"/>
              </a:rPr>
              <a:t>3-12: MS-CHAP Challenge-Response Authentication Protocol</a:t>
            </a:r>
            <a:endParaRPr lang="en-US" sz="2800" dirty="0">
              <a:ea typeface="+mj-ea"/>
              <a:cs typeface="+mj-cs"/>
            </a:endParaRPr>
          </a:p>
        </p:txBody>
      </p:sp>
      <p:pic>
        <p:nvPicPr>
          <p:cNvPr id="82948" name="Picture 1" descr="S2C03F10 MS-CHAP [Converted]"/>
          <p:cNvPicPr>
            <a:picLocks noChangeAspect="1" noChangeArrowheads="1"/>
          </p:cNvPicPr>
          <p:nvPr/>
        </p:nvPicPr>
        <p:blipFill>
          <a:blip r:embed="rId3"/>
          <a:srcRect l="3328" t="62553" r="3500" b="2774"/>
          <a:stretch>
            <a:fillRect/>
          </a:stretch>
        </p:blipFill>
        <p:spPr bwMode="auto">
          <a:xfrm>
            <a:off x="0" y="1676400"/>
            <a:ext cx="8915400" cy="397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706562"/>
          </a:xfrm>
        </p:spPr>
        <p:txBody>
          <a:bodyPr/>
          <a:lstStyle/>
          <a:p>
            <a:pPr eaLnBrk="1" hangingPunct="1">
              <a:defRPr/>
            </a:pPr>
            <a:r>
              <a:rPr lang="en-US" sz="4400" dirty="0">
                <a:ea typeface="+mj-ea"/>
                <a:cs typeface="+mj-cs"/>
              </a:rPr>
              <a:t>Stage </a:t>
            </a:r>
            <a:r>
              <a:rPr lang="en-US" sz="4400" dirty="0" smtClean="0">
                <a:ea typeface="+mj-ea"/>
                <a:cs typeface="+mj-cs"/>
              </a:rPr>
              <a:t>3: Keying</a:t>
            </a:r>
            <a:endParaRPr lang="en-US" sz="4400" dirty="0">
              <a:ea typeface="+mj-ea"/>
              <a:cs typeface="+mj-cs"/>
            </a:endParaRPr>
          </a:p>
        </p:txBody>
      </p:sp>
      <p:sp>
        <p:nvSpPr>
          <p:cNvPr id="83970"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83971" name="Slide Number Placeholder 4"/>
          <p:cNvSpPr>
            <a:spLocks noGrp="1"/>
          </p:cNvSpPr>
          <p:nvPr>
            <p:ph type="sldNum" sz="quarter" idx="11"/>
          </p:nvPr>
        </p:nvSpPr>
        <p:spPr bwMode="auto">
          <a:noFill/>
          <a:ln>
            <a:miter lim="800000"/>
            <a:headEnd/>
            <a:tailEnd/>
          </a:ln>
        </p:spPr>
        <p:txBody>
          <a:bodyPr/>
          <a:lstStyle/>
          <a:p>
            <a:fld id="{FEE2D987-7EE0-471E-9028-8C52336A61B5}" type="slidenum">
              <a:rPr lang="en-US" smtClean="0">
                <a:latin typeface="Lucida Sans Unicode" charset="0"/>
                <a:ea typeface="ＭＳ Ｐゴシック" pitchFamily="84" charset="-128"/>
                <a:cs typeface="ＭＳ Ｐゴシック" pitchFamily="84" charset="-128"/>
              </a:rPr>
              <a:pPr/>
              <a:t>41</a:t>
            </a:fld>
            <a:endParaRPr lang="en-US" smtClean="0">
              <a:latin typeface="Lucida Sans Unicode" charset="0"/>
              <a:ea typeface="ＭＳ Ｐゴシック" pitchFamily="84" charset="-128"/>
              <a:cs typeface="ＭＳ Ｐゴシック" pitchFamily="84" charset="-128"/>
            </a:endParaRPr>
          </a:p>
        </p:txBody>
      </p:sp>
      <p:sp>
        <p:nvSpPr>
          <p:cNvPr id="83972" name="Text Placeholder 5"/>
          <p:cNvSpPr txBox="1">
            <a:spLocks/>
          </p:cNvSpPr>
          <p:nvPr/>
        </p:nvSpPr>
        <p:spPr bwMode="auto">
          <a:xfrm>
            <a:off x="2209800" y="2246313"/>
            <a:ext cx="4572000" cy="2630487"/>
          </a:xfrm>
          <a:prstGeom prst="rect">
            <a:avLst/>
          </a:prstGeom>
          <a:noFill/>
          <a:ln w="9525">
            <a:noFill/>
            <a:miter lim="800000"/>
            <a:headEnd/>
            <a:tailEnd/>
          </a:ln>
        </p:spPr>
        <p:txBody>
          <a:bodyPr>
            <a:prstTxWarp prst="textNoShape">
              <a:avLst/>
            </a:prstTxWarp>
          </a:bodyPr>
          <a:lstStyle/>
          <a:p>
            <a:pPr marL="365125" indent="-255588">
              <a:spcBef>
                <a:spcPts val="1800"/>
              </a:spcBef>
              <a:buClr>
                <a:schemeClr val="accent1"/>
              </a:buClr>
              <a:buSzPct val="68000"/>
              <a:buFont typeface="Wingdings 3" pitchFamily="84" charset="2"/>
              <a:buChar char=""/>
            </a:pPr>
            <a:r>
              <a:rPr lang="en-US" sz="2700">
                <a:latin typeface="Lucida Sans Unicode" charset="0"/>
              </a:rPr>
              <a:t>Selecting methods and parameters</a:t>
            </a:r>
          </a:p>
          <a:p>
            <a:pPr marL="365125" indent="-255588">
              <a:spcBef>
                <a:spcPts val="1800"/>
              </a:spcBef>
              <a:buClr>
                <a:schemeClr val="accent1"/>
              </a:buClr>
              <a:buSzPct val="68000"/>
              <a:buFont typeface="Wingdings 3" pitchFamily="84" charset="2"/>
              <a:buChar char=""/>
            </a:pPr>
            <a:r>
              <a:rPr lang="en-US" sz="2700">
                <a:latin typeface="Lucida Sans Unicode" charset="0"/>
              </a:rPr>
              <a:t>Authentication</a:t>
            </a:r>
          </a:p>
          <a:p>
            <a:pPr marL="365125" indent="-255588">
              <a:spcBef>
                <a:spcPts val="1800"/>
              </a:spcBef>
              <a:buClr>
                <a:schemeClr val="accent1"/>
              </a:buClr>
              <a:buSzPct val="68000"/>
              <a:buFont typeface="Wingdings 3" pitchFamily="84" charset="2"/>
              <a:buChar char=""/>
            </a:pPr>
            <a:r>
              <a:rPr lang="en-US" sz="2700">
                <a:solidFill>
                  <a:srgbClr val="FF0000"/>
                </a:solidFill>
                <a:latin typeface="Lucida Sans Unicode" charset="0"/>
              </a:rPr>
              <a:t>Keying (the secure exchange of secrets)</a:t>
            </a:r>
          </a:p>
          <a:p>
            <a:pPr marL="365125" indent="-255588">
              <a:spcBef>
                <a:spcPts val="1800"/>
              </a:spcBef>
              <a:buClr>
                <a:schemeClr val="accent1"/>
              </a:buClr>
              <a:buSzPct val="68000"/>
              <a:buFont typeface="Wingdings 3" pitchFamily="84" charset="2"/>
              <a:buChar char=""/>
            </a:pPr>
            <a:r>
              <a:rPr lang="en-US" sz="2700">
                <a:latin typeface="Lucida Sans Unicode" charset="0"/>
              </a:rPr>
              <a:t>Ongoing communication</a:t>
            </a:r>
          </a:p>
          <a:p>
            <a:pPr marL="365125" indent="-255588">
              <a:spcBef>
                <a:spcPts val="1800"/>
              </a:spcBef>
              <a:buClr>
                <a:schemeClr val="accent1"/>
              </a:buClr>
              <a:buSzPct val="68000"/>
              <a:buFont typeface="Wingdings 3" pitchFamily="84" charset="2"/>
              <a:buChar char=""/>
            </a:pPr>
            <a:endParaRPr lang="en-US" sz="2700">
              <a:latin typeface="Lucida Sans Unicode"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4994" name="Content Placeholder 1"/>
          <p:cNvSpPr>
            <a:spLocks noGrp="1"/>
          </p:cNvSpPr>
          <p:nvPr>
            <p:ph idx="1"/>
          </p:nvPr>
        </p:nvSpPr>
        <p:spPr>
          <a:xfrm>
            <a:off x="457200" y="1524000"/>
            <a:ext cx="8229600" cy="4767263"/>
          </a:xfrm>
        </p:spPr>
        <p:txBody>
          <a:bodyPr/>
          <a:lstStyle/>
          <a:p>
            <a:pPr eaLnBrk="1" hangingPunct="1"/>
            <a:r>
              <a:rPr lang="en-US" smtClean="0"/>
              <a:t>There are two types of ciphers used for confidentiality</a:t>
            </a:r>
          </a:p>
          <a:p>
            <a:pPr lvl="1" eaLnBrk="1" hangingPunct="1"/>
            <a:r>
              <a:rPr lang="en-US" smtClean="0"/>
              <a:t>In symmetric key encryption for confidentiality, the two sides use the same key</a:t>
            </a:r>
          </a:p>
          <a:p>
            <a:pPr lvl="2" eaLnBrk="1" hangingPunct="1"/>
            <a:r>
              <a:rPr lang="en-US" smtClean="0"/>
              <a:t>For each dialogue (session), a new symmetric key is generated: the symmetric session key</a:t>
            </a:r>
          </a:p>
          <a:p>
            <a:pPr lvl="1" eaLnBrk="1" hangingPunct="1">
              <a:spcBef>
                <a:spcPts val="1800"/>
              </a:spcBef>
            </a:pPr>
            <a:r>
              <a:rPr lang="en-US" smtClean="0"/>
              <a:t>In public key encryption, each party has a public key and a private key that are never changed</a:t>
            </a:r>
          </a:p>
          <a:p>
            <a:pPr lvl="2" eaLnBrk="1" hangingPunct="1"/>
            <a:r>
              <a:rPr lang="en-US" smtClean="0"/>
              <a:t>A person’s public key is available to anyone</a:t>
            </a:r>
          </a:p>
          <a:p>
            <a:pPr lvl="2" eaLnBrk="1" hangingPunct="1"/>
            <a:r>
              <a:rPr lang="en-US" smtClean="0"/>
              <a:t>A person keeps his or her private key secret</a:t>
            </a:r>
          </a:p>
        </p:txBody>
      </p:sp>
      <p:sp>
        <p:nvSpPr>
          <p:cNvPr id="84995" name="Slide Number Placeholder 3"/>
          <p:cNvSpPr>
            <a:spLocks noGrp="1"/>
          </p:cNvSpPr>
          <p:nvPr>
            <p:ph type="sldNum" sz="quarter" idx="11"/>
          </p:nvPr>
        </p:nvSpPr>
        <p:spPr bwMode="auto">
          <a:noFill/>
          <a:ln>
            <a:miter lim="800000"/>
            <a:headEnd/>
            <a:tailEnd/>
          </a:ln>
        </p:spPr>
        <p:txBody>
          <a:bodyPr/>
          <a:lstStyle/>
          <a:p>
            <a:fld id="{66B7AE54-9F3F-446C-B258-1782079DB9EC}" type="slidenum">
              <a:rPr lang="en-US">
                <a:latin typeface="Lucida Sans Unicode" charset="0"/>
                <a:ea typeface="ＭＳ Ｐゴシック" pitchFamily="84" charset="-128"/>
                <a:cs typeface="ＭＳ Ｐゴシック" pitchFamily="84" charset="-128"/>
              </a:rPr>
              <a:pPr/>
              <a:t>42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ea typeface="+mj-ea"/>
                <a:cs typeface="+mj-cs"/>
              </a:rPr>
              <a:t>3-13: Public Key Encryption for Confidentiality</a:t>
            </a:r>
            <a:endParaRPr lang="en-US" sz="3200" dirty="0">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Asymmetric </a:t>
            </a:r>
            <a:r>
              <a:rPr lang="en-US" dirty="0">
                <a:ea typeface="+mj-ea"/>
                <a:cs typeface="+mj-cs"/>
              </a:rPr>
              <a:t>E</a:t>
            </a:r>
            <a:r>
              <a:rPr lang="en-US" dirty="0" smtClean="0">
                <a:ea typeface="+mj-ea"/>
                <a:cs typeface="+mj-cs"/>
              </a:rPr>
              <a:t>ncryption</a:t>
            </a:r>
            <a:endParaRPr lang="en-US" dirty="0">
              <a:ea typeface="+mj-ea"/>
              <a:cs typeface="+mj-cs"/>
            </a:endParaRPr>
          </a:p>
        </p:txBody>
      </p:sp>
      <p:sp>
        <p:nvSpPr>
          <p:cNvPr id="87042" name="Content Placeholder 2"/>
          <p:cNvSpPr>
            <a:spLocks noGrp="1"/>
          </p:cNvSpPr>
          <p:nvPr>
            <p:ph idx="1"/>
          </p:nvPr>
        </p:nvSpPr>
        <p:spPr/>
        <p:txBody>
          <a:bodyPr/>
          <a:lstStyle/>
          <a:p>
            <a:pPr eaLnBrk="1" hangingPunct="1"/>
            <a:r>
              <a:rPr lang="en-US" smtClean="0"/>
              <a:t>Uses two keys - slow</a:t>
            </a:r>
          </a:p>
          <a:p>
            <a:pPr eaLnBrk="1" hangingPunct="1"/>
            <a:r>
              <a:rPr lang="en-US" smtClean="0"/>
              <a:t>Used to share secret keys</a:t>
            </a:r>
          </a:p>
          <a:p>
            <a:pPr lvl="1" eaLnBrk="1" hangingPunct="1"/>
            <a:r>
              <a:rPr lang="en-US" smtClean="0"/>
              <a:t>Public key is distributed with digital certificates</a:t>
            </a:r>
          </a:p>
          <a:p>
            <a:pPr eaLnBrk="1" hangingPunct="1"/>
            <a:r>
              <a:rPr lang="en-US" smtClean="0"/>
              <a:t>Ciphers:</a:t>
            </a:r>
          </a:p>
          <a:p>
            <a:pPr lvl="1" eaLnBrk="1" hangingPunct="1"/>
            <a:r>
              <a:rPr lang="en-US" smtClean="0"/>
              <a:t>RSA (Rivest, Shamir and Adleman)</a:t>
            </a:r>
          </a:p>
          <a:p>
            <a:pPr lvl="1" eaLnBrk="1" hangingPunct="1"/>
            <a:r>
              <a:rPr lang="en-US" smtClean="0"/>
              <a:t>ECC (Elliptic Curve Crypto)</a:t>
            </a:r>
          </a:p>
          <a:p>
            <a:pPr lvl="1" eaLnBrk="1" hangingPunct="1"/>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8066" name="Slide Number Placeholder 3"/>
          <p:cNvSpPr>
            <a:spLocks noGrp="1"/>
          </p:cNvSpPr>
          <p:nvPr>
            <p:ph type="sldNum" sz="quarter" idx="11"/>
          </p:nvPr>
        </p:nvSpPr>
        <p:spPr bwMode="auto">
          <a:noFill/>
          <a:ln>
            <a:miter lim="800000"/>
            <a:headEnd/>
            <a:tailEnd/>
          </a:ln>
        </p:spPr>
        <p:txBody>
          <a:bodyPr/>
          <a:lstStyle/>
          <a:p>
            <a:fld id="{6518587B-E69E-4A50-BAC2-F396166B443A}" type="slidenum">
              <a:rPr lang="en-US">
                <a:latin typeface="Lucida Sans Unicode" charset="0"/>
                <a:ea typeface="ＭＳ Ｐゴシック" pitchFamily="84" charset="-128"/>
                <a:cs typeface="ＭＳ Ｐゴシック" pitchFamily="84" charset="-128"/>
              </a:rPr>
              <a:pPr/>
              <a:t>44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noAutofit/>
          </a:bodyPr>
          <a:lstStyle/>
          <a:p>
            <a:pPr eaLnBrk="1" fontAlgn="auto" hangingPunct="1">
              <a:spcAft>
                <a:spcPts val="0"/>
              </a:spcAft>
              <a:defRPr/>
            </a:pPr>
            <a:r>
              <a:rPr lang="en-US" sz="2800" dirty="0" smtClean="0">
                <a:ea typeface="+mj-ea"/>
                <a:cs typeface="+mj-cs"/>
              </a:rPr>
              <a:t>3-13: Public Key Encryption for Confidentiality</a:t>
            </a:r>
            <a:endParaRPr lang="en-US" sz="2800" dirty="0">
              <a:ea typeface="+mj-ea"/>
              <a:cs typeface="+mj-cs"/>
            </a:endParaRPr>
          </a:p>
        </p:txBody>
      </p:sp>
      <p:pic>
        <p:nvPicPr>
          <p:cNvPr id="88068" name="Picture 1" descr="S2C03F13 Public Key Encryption for confidentiality"/>
          <p:cNvPicPr>
            <a:picLocks noChangeAspect="1" noChangeArrowheads="1"/>
          </p:cNvPicPr>
          <p:nvPr/>
        </p:nvPicPr>
        <p:blipFill>
          <a:blip r:embed="rId3"/>
          <a:srcRect l="3593" t="4167" r="6219" b="4167"/>
          <a:stretch>
            <a:fillRect/>
          </a:stretch>
        </p:blipFill>
        <p:spPr bwMode="auto">
          <a:xfrm>
            <a:off x="49213" y="1295400"/>
            <a:ext cx="9040812"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9090" name="Slide Number Placeholder 3"/>
          <p:cNvSpPr>
            <a:spLocks noGrp="1"/>
          </p:cNvSpPr>
          <p:nvPr>
            <p:ph type="sldNum" sz="quarter" idx="11"/>
          </p:nvPr>
        </p:nvSpPr>
        <p:spPr bwMode="auto">
          <a:noFill/>
          <a:ln>
            <a:miter lim="800000"/>
            <a:headEnd/>
            <a:tailEnd/>
          </a:ln>
        </p:spPr>
        <p:txBody>
          <a:bodyPr/>
          <a:lstStyle/>
          <a:p>
            <a:fld id="{56616784-12FE-4686-8AF2-6D438C7F0F28}" type="slidenum">
              <a:rPr lang="en-US">
                <a:latin typeface="Lucida Sans Unicode" charset="0"/>
                <a:ea typeface="ＭＳ Ｐゴシック" pitchFamily="84" charset="-128"/>
                <a:cs typeface="ＭＳ Ｐゴシック" pitchFamily="84" charset="-128"/>
              </a:rPr>
              <a:pPr/>
              <a:t>45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639762"/>
          </a:xfrm>
        </p:spPr>
        <p:txBody>
          <a:bodyPr>
            <a:noAutofit/>
          </a:bodyPr>
          <a:lstStyle/>
          <a:p>
            <a:pPr eaLnBrk="1" fontAlgn="auto" hangingPunct="1">
              <a:spcAft>
                <a:spcPts val="0"/>
              </a:spcAft>
              <a:defRPr/>
            </a:pPr>
            <a:r>
              <a:rPr lang="en-US" sz="2400" dirty="0" smtClean="0">
                <a:ea typeface="+mj-ea"/>
                <a:cs typeface="+mj-cs"/>
              </a:rPr>
              <a:t>3-14: Public Key Keying for Symmetric Session Keys</a:t>
            </a:r>
            <a:endParaRPr lang="en-US" sz="2400" dirty="0">
              <a:ea typeface="+mj-ea"/>
              <a:cs typeface="+mj-cs"/>
            </a:endParaRPr>
          </a:p>
        </p:txBody>
      </p:sp>
      <p:pic>
        <p:nvPicPr>
          <p:cNvPr id="89092" name="Picture 1" descr="S2C03F12 Pub Key Dist of Sym Keys"/>
          <p:cNvPicPr>
            <a:picLocks noChangeAspect="1" noChangeArrowheads="1"/>
          </p:cNvPicPr>
          <p:nvPr/>
        </p:nvPicPr>
        <mc:AlternateContent>
          <mc:Choice xmlns:ma="http://schemas.microsoft.com/office/mac/drawingml/2008/main" Requires="ma">
            <p:blipFill>
              <a:blip r:embed="rId3"/>
              <a:srcRect l="4443" t="1753" r="4443" b="2315"/>
              <a:stretch>
                <a:fillRect/>
              </a:stretch>
            </p:blipFill>
          </mc:Choice>
          <mc:Fallback>
            <p:blipFill>
              <a:blip r:embed="rId4"/>
              <a:srcRect l="4443" t="1753" r="4443" b="2315"/>
              <a:stretch>
                <a:fillRect/>
              </a:stretch>
            </p:blipFill>
          </mc:Fallback>
        </mc:AlternateContent>
        <p:spPr bwMode="auto">
          <a:xfrm>
            <a:off x="228600" y="762000"/>
            <a:ext cx="8458200" cy="577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1138" name="Content Placeholder 1"/>
          <p:cNvSpPr>
            <a:spLocks noGrp="1"/>
          </p:cNvSpPr>
          <p:nvPr>
            <p:ph idx="1"/>
          </p:nvPr>
        </p:nvSpPr>
        <p:spPr>
          <a:xfrm>
            <a:off x="457200" y="1676400"/>
            <a:ext cx="8229600" cy="4495800"/>
          </a:xfrm>
        </p:spPr>
        <p:txBody>
          <a:bodyPr/>
          <a:lstStyle/>
          <a:p>
            <a:pPr eaLnBrk="1" hangingPunct="1"/>
            <a:r>
              <a:rPr lang="en-US" smtClean="0"/>
              <a:t>The two parties exchange parameters p and g</a:t>
            </a:r>
          </a:p>
          <a:p>
            <a:pPr eaLnBrk="1" hangingPunct="1"/>
            <a:r>
              <a:rPr lang="en-US" smtClean="0"/>
              <a:t>Each uses a number that is never shared explicitly to compute a second number</a:t>
            </a:r>
          </a:p>
          <a:p>
            <a:pPr lvl="1" eaLnBrk="1" hangingPunct="1"/>
            <a:r>
              <a:rPr lang="en-US" smtClean="0"/>
              <a:t>Each sends the other their second number</a:t>
            </a:r>
          </a:p>
          <a:p>
            <a:pPr eaLnBrk="1" hangingPunct="1"/>
            <a:r>
              <a:rPr lang="en-US" smtClean="0"/>
              <a:t>Each does another computation on the second computed number</a:t>
            </a:r>
          </a:p>
          <a:p>
            <a:pPr eaLnBrk="1" hangingPunct="1"/>
            <a:r>
              <a:rPr lang="en-US" smtClean="0"/>
              <a:t>Both get the third number, which is the key</a:t>
            </a:r>
          </a:p>
          <a:p>
            <a:pPr eaLnBrk="1" hangingPunct="1"/>
            <a:r>
              <a:rPr lang="en-US" smtClean="0"/>
              <a:t>All of this communication is sent in the clear</a:t>
            </a:r>
          </a:p>
          <a:p>
            <a:pPr eaLnBrk="1" hangingPunct="1"/>
            <a:endParaRPr lang="en-US" smtClean="0"/>
          </a:p>
        </p:txBody>
      </p:sp>
      <p:sp>
        <p:nvSpPr>
          <p:cNvPr id="91139" name="Slide Number Placeholder 3"/>
          <p:cNvSpPr>
            <a:spLocks noGrp="1"/>
          </p:cNvSpPr>
          <p:nvPr>
            <p:ph type="sldNum" sz="quarter" idx="11"/>
          </p:nvPr>
        </p:nvSpPr>
        <p:spPr bwMode="auto">
          <a:noFill/>
          <a:ln>
            <a:miter lim="800000"/>
            <a:headEnd/>
            <a:tailEnd/>
          </a:ln>
        </p:spPr>
        <p:txBody>
          <a:bodyPr/>
          <a:lstStyle/>
          <a:p>
            <a:fld id="{F35708E7-931D-4709-ADB9-A82D56DD753F}" type="slidenum">
              <a:rPr lang="en-US">
                <a:latin typeface="Lucida Sans Unicode" charset="0"/>
                <a:ea typeface="ＭＳ Ｐゴシック" pitchFamily="84" charset="-128"/>
                <a:cs typeface="ＭＳ Ｐゴシック" pitchFamily="84" charset="-128"/>
              </a:rPr>
              <a:pPr/>
              <a:t>46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smtClean="0">
                <a:ea typeface="+mj-ea"/>
                <a:cs typeface="+mj-cs"/>
              </a:rPr>
              <a:t>3-15: Keying Using Diffie-Hellman Key Agreement</a:t>
            </a:r>
            <a:endParaRPr lang="en-US" dirty="0">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2162" name="Slide Number Placeholder 3"/>
          <p:cNvSpPr>
            <a:spLocks noGrp="1"/>
          </p:cNvSpPr>
          <p:nvPr>
            <p:ph type="sldNum" sz="quarter" idx="11"/>
          </p:nvPr>
        </p:nvSpPr>
        <p:spPr bwMode="auto">
          <a:noFill/>
          <a:ln>
            <a:miter lim="800000"/>
            <a:headEnd/>
            <a:tailEnd/>
          </a:ln>
        </p:spPr>
        <p:txBody>
          <a:bodyPr/>
          <a:lstStyle/>
          <a:p>
            <a:fld id="{61958500-9D57-4F84-B001-76AE20D91281}" type="slidenum">
              <a:rPr lang="en-US">
                <a:latin typeface="Lucida Sans Unicode" charset="0"/>
                <a:ea typeface="ＭＳ Ｐゴシック" pitchFamily="84" charset="-128"/>
                <a:cs typeface="ＭＳ Ｐゴシック" pitchFamily="84" charset="-128"/>
              </a:rPr>
              <a:pPr/>
              <a:t>47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152400"/>
            <a:ext cx="8229600" cy="792162"/>
          </a:xfrm>
        </p:spPr>
        <p:txBody>
          <a:bodyPr>
            <a:noAutofit/>
          </a:bodyPr>
          <a:lstStyle/>
          <a:p>
            <a:pPr eaLnBrk="1" fontAlgn="auto" hangingPunct="1">
              <a:spcAft>
                <a:spcPts val="0"/>
              </a:spcAft>
              <a:defRPr/>
            </a:pPr>
            <a:r>
              <a:rPr lang="en-US" sz="2400" dirty="0" smtClean="0">
                <a:ea typeface="+mj-ea"/>
                <a:cs typeface="+mj-cs"/>
              </a:rPr>
              <a:t>3-15: Keying Using </a:t>
            </a:r>
            <a:r>
              <a:rPr lang="en-US" sz="2400" dirty="0" err="1" smtClean="0">
                <a:ea typeface="+mj-ea"/>
                <a:cs typeface="+mj-cs"/>
              </a:rPr>
              <a:t>Diffie</a:t>
            </a:r>
            <a:r>
              <a:rPr lang="en-US" sz="2400" dirty="0" smtClean="0">
                <a:ea typeface="+mj-ea"/>
                <a:cs typeface="+mj-cs"/>
              </a:rPr>
              <a:t>-Hellman Key Agreement</a:t>
            </a:r>
            <a:endParaRPr lang="en-US" sz="2400" dirty="0">
              <a:ea typeface="+mj-ea"/>
              <a:cs typeface="+mj-cs"/>
            </a:endParaRPr>
          </a:p>
        </p:txBody>
      </p:sp>
      <p:pic>
        <p:nvPicPr>
          <p:cNvPr id="92164" name="Picture 1" descr="S2C03F13 Diffie-Hellman"/>
          <p:cNvPicPr>
            <a:picLocks noChangeAspect="1" noChangeArrowheads="1"/>
          </p:cNvPicPr>
          <p:nvPr/>
        </p:nvPicPr>
        <mc:AlternateContent>
          <mc:Choice xmlns:ma="http://schemas.microsoft.com/office/mac/drawingml/2008/main" Requires="ma">
            <p:blipFill>
              <a:blip r:embed="rId3"/>
              <a:srcRect l="4794" t="4047" r="4140" b="3279"/>
              <a:stretch>
                <a:fillRect/>
              </a:stretch>
            </p:blipFill>
          </mc:Choice>
          <mc:Fallback>
            <p:blipFill>
              <a:blip r:embed="rId4"/>
              <a:srcRect l="4794" t="4047" r="4140" b="3279"/>
              <a:stretch>
                <a:fillRect/>
              </a:stretch>
            </p:blipFill>
          </mc:Fallback>
        </mc:AlternateContent>
        <p:spPr bwMode="auto">
          <a:xfrm>
            <a:off x="2209800" y="685800"/>
            <a:ext cx="6850063" cy="5867400"/>
          </a:xfrm>
          <a:prstGeom prst="rect">
            <a:avLst/>
          </a:prstGeom>
          <a:noFill/>
          <a:ln w="9525">
            <a:noFill/>
            <a:miter lim="800000"/>
            <a:headEnd/>
            <a:tailEnd/>
          </a:ln>
        </p:spPr>
      </p:pic>
      <p:sp>
        <p:nvSpPr>
          <p:cNvPr id="6" name="Rounded Rectangle 5"/>
          <p:cNvSpPr/>
          <p:nvPr/>
        </p:nvSpPr>
        <p:spPr>
          <a:xfrm>
            <a:off x="381000" y="1295400"/>
            <a:ext cx="15240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The gory details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706562"/>
          </a:xfrm>
        </p:spPr>
        <p:txBody>
          <a:bodyPr/>
          <a:lstStyle/>
          <a:p>
            <a:pPr eaLnBrk="1" hangingPunct="1">
              <a:defRPr/>
            </a:pPr>
            <a:r>
              <a:rPr lang="en-US" sz="4400" dirty="0">
                <a:ea typeface="+mj-ea"/>
                <a:cs typeface="+mj-cs"/>
              </a:rPr>
              <a:t>Stage 4: Ongoing </a:t>
            </a:r>
            <a:r>
              <a:rPr lang="en-US" sz="4400" dirty="0" smtClean="0">
                <a:ea typeface="+mj-ea"/>
                <a:cs typeface="+mj-cs"/>
              </a:rPr>
              <a:t>Communication</a:t>
            </a:r>
            <a:endParaRPr lang="en-US" sz="4400" dirty="0">
              <a:ea typeface="+mj-ea"/>
              <a:cs typeface="+mj-cs"/>
            </a:endParaRPr>
          </a:p>
        </p:txBody>
      </p:sp>
      <p:sp>
        <p:nvSpPr>
          <p:cNvPr id="93186"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93187" name="Slide Number Placeholder 4"/>
          <p:cNvSpPr>
            <a:spLocks noGrp="1"/>
          </p:cNvSpPr>
          <p:nvPr>
            <p:ph type="sldNum" sz="quarter" idx="11"/>
          </p:nvPr>
        </p:nvSpPr>
        <p:spPr bwMode="auto">
          <a:noFill/>
          <a:ln>
            <a:miter lim="800000"/>
            <a:headEnd/>
            <a:tailEnd/>
          </a:ln>
        </p:spPr>
        <p:txBody>
          <a:bodyPr/>
          <a:lstStyle/>
          <a:p>
            <a:fld id="{AE647182-D50B-49C1-B4C1-023267086674}" type="slidenum">
              <a:rPr lang="en-US" smtClean="0">
                <a:latin typeface="Lucida Sans Unicode" charset="0"/>
                <a:ea typeface="ＭＳ Ｐゴシック" pitchFamily="84" charset="-128"/>
                <a:cs typeface="ＭＳ Ｐゴシック" pitchFamily="84" charset="-128"/>
              </a:rPr>
              <a:pPr/>
              <a:t>48</a:t>
            </a:fld>
            <a:endParaRPr lang="en-US" smtClean="0">
              <a:latin typeface="Lucida Sans Unicode" charset="0"/>
              <a:ea typeface="ＭＳ Ｐゴシック" pitchFamily="84" charset="-128"/>
              <a:cs typeface="ＭＳ Ｐゴシック" pitchFamily="84" charset="-128"/>
            </a:endParaRPr>
          </a:p>
        </p:txBody>
      </p:sp>
      <p:sp>
        <p:nvSpPr>
          <p:cNvPr id="93188" name="Text Placeholder 5"/>
          <p:cNvSpPr txBox="1">
            <a:spLocks/>
          </p:cNvSpPr>
          <p:nvPr/>
        </p:nvSpPr>
        <p:spPr bwMode="auto">
          <a:xfrm>
            <a:off x="2209800" y="2246313"/>
            <a:ext cx="4572000" cy="2630487"/>
          </a:xfrm>
          <a:prstGeom prst="rect">
            <a:avLst/>
          </a:prstGeom>
          <a:noFill/>
          <a:ln w="9525">
            <a:noFill/>
            <a:miter lim="800000"/>
            <a:headEnd/>
            <a:tailEnd/>
          </a:ln>
        </p:spPr>
        <p:txBody>
          <a:bodyPr>
            <a:prstTxWarp prst="textNoShape">
              <a:avLst/>
            </a:prstTxWarp>
          </a:bodyPr>
          <a:lstStyle/>
          <a:p>
            <a:pPr marL="365125" indent="-255588">
              <a:spcBef>
                <a:spcPts val="1800"/>
              </a:spcBef>
              <a:buClr>
                <a:schemeClr val="accent1"/>
              </a:buClr>
              <a:buSzPct val="68000"/>
              <a:buFont typeface="Wingdings 3" pitchFamily="84" charset="2"/>
              <a:buChar char=""/>
            </a:pPr>
            <a:r>
              <a:rPr lang="en-US" sz="2700">
                <a:latin typeface="Lucida Sans Unicode" charset="0"/>
              </a:rPr>
              <a:t>Selecting methods and parameters</a:t>
            </a:r>
          </a:p>
          <a:p>
            <a:pPr marL="365125" indent="-255588">
              <a:spcBef>
                <a:spcPts val="1800"/>
              </a:spcBef>
              <a:buClr>
                <a:schemeClr val="accent1"/>
              </a:buClr>
              <a:buSzPct val="68000"/>
              <a:buFont typeface="Wingdings 3" pitchFamily="84" charset="2"/>
              <a:buChar char=""/>
            </a:pPr>
            <a:r>
              <a:rPr lang="en-US" sz="2700">
                <a:latin typeface="Lucida Sans Unicode" charset="0"/>
              </a:rPr>
              <a:t>Authentication</a:t>
            </a:r>
          </a:p>
          <a:p>
            <a:pPr marL="365125" indent="-255588">
              <a:spcBef>
                <a:spcPts val="1800"/>
              </a:spcBef>
              <a:buClr>
                <a:schemeClr val="accent1"/>
              </a:buClr>
              <a:buSzPct val="68000"/>
              <a:buFont typeface="Wingdings 3" pitchFamily="84" charset="2"/>
              <a:buChar char=""/>
            </a:pPr>
            <a:r>
              <a:rPr lang="en-US" sz="2700">
                <a:latin typeface="Lucida Sans Unicode" charset="0"/>
              </a:rPr>
              <a:t>Keying (the secure exchange of secrets)</a:t>
            </a:r>
          </a:p>
          <a:p>
            <a:pPr marL="365125" indent="-255588">
              <a:spcBef>
                <a:spcPts val="1800"/>
              </a:spcBef>
              <a:buClr>
                <a:schemeClr val="accent1"/>
              </a:buClr>
              <a:buSzPct val="68000"/>
              <a:buFont typeface="Wingdings 3" pitchFamily="84" charset="2"/>
              <a:buChar char=""/>
            </a:pPr>
            <a:r>
              <a:rPr lang="en-US" sz="2700">
                <a:solidFill>
                  <a:srgbClr val="FF0000"/>
                </a:solidFill>
                <a:latin typeface="Lucida Sans Unicode" charset="0"/>
              </a:rPr>
              <a:t>Ongoing communication</a:t>
            </a:r>
          </a:p>
          <a:p>
            <a:pPr marL="365125" indent="-255588">
              <a:spcBef>
                <a:spcPts val="1800"/>
              </a:spcBef>
              <a:buClr>
                <a:schemeClr val="accent1"/>
              </a:buClr>
              <a:buSzPct val="68000"/>
              <a:buFont typeface="Wingdings 3" pitchFamily="84" charset="2"/>
              <a:buChar char=""/>
            </a:pPr>
            <a:endParaRPr lang="en-US" sz="2700">
              <a:latin typeface="Lucida Sans Unicode"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 name="Content Placeholder 1"/>
          <p:cNvSpPr>
            <a:spLocks noGrp="1"/>
          </p:cNvSpPr>
          <p:nvPr>
            <p:ph idx="1"/>
          </p:nvPr>
        </p:nvSpPr>
        <p:spPr>
          <a:xfrm>
            <a:off x="457200" y="1481138"/>
            <a:ext cx="8229600" cy="4614862"/>
          </a:xfrm>
        </p:spPr>
        <p:txBody>
          <a:bodyPr>
            <a:normAutofit lnSpcReduction="10000"/>
          </a:bodyPr>
          <a:lstStyle/>
          <a:p>
            <a:pPr marL="365760" indent="-256032" eaLnBrk="1" fontAlgn="auto" hangingPunct="1">
              <a:spcAft>
                <a:spcPts val="0"/>
              </a:spcAft>
              <a:buFont typeface="Wingdings 3"/>
              <a:buChar char=""/>
              <a:defRPr/>
            </a:pPr>
            <a:r>
              <a:rPr lang="en-US" dirty="0" smtClean="0">
                <a:ea typeface="+mn-ea"/>
                <a:cs typeface="+mn-cs"/>
              </a:rPr>
              <a:t>Consumes nearly all of the dialogues</a:t>
            </a:r>
          </a:p>
          <a:p>
            <a:pPr marL="365760" indent="-256032" eaLnBrk="1" fontAlgn="auto" hangingPunct="1">
              <a:spcAft>
                <a:spcPts val="0"/>
              </a:spcAft>
              <a:buFont typeface="Wingdings 3"/>
              <a:buChar char=""/>
              <a:defRPr/>
            </a:pPr>
            <a:r>
              <a:rPr lang="en-US" dirty="0" smtClean="0">
                <a:ea typeface="+mn-ea"/>
                <a:cs typeface="+mn-cs"/>
              </a:rPr>
              <a:t>Message-by-Message Encryption</a:t>
            </a:r>
          </a:p>
          <a:p>
            <a:pPr marL="621792" lvl="1" eaLnBrk="1" fontAlgn="auto" hangingPunct="1">
              <a:spcAft>
                <a:spcPts val="0"/>
              </a:spcAft>
              <a:buFont typeface="Verdana"/>
              <a:buChar char="◦"/>
              <a:defRPr/>
            </a:pPr>
            <a:r>
              <a:rPr lang="en-US" dirty="0" smtClean="0">
                <a:ea typeface="+mn-ea"/>
              </a:rPr>
              <a:t>Nearly always uses symmetric key encryption</a:t>
            </a:r>
          </a:p>
          <a:p>
            <a:pPr marL="621792" lvl="1" eaLnBrk="1" fontAlgn="auto" hangingPunct="1">
              <a:spcAft>
                <a:spcPts val="0"/>
              </a:spcAft>
              <a:buFont typeface="Verdana"/>
              <a:buChar char="◦"/>
              <a:defRPr/>
            </a:pPr>
            <a:r>
              <a:rPr lang="en-US" dirty="0" smtClean="0">
                <a:ea typeface="+mn-ea"/>
              </a:rPr>
              <a:t>Already covered</a:t>
            </a:r>
          </a:p>
          <a:p>
            <a:pPr marL="621792" lvl="1" eaLnBrk="1" fontAlgn="auto" hangingPunct="1">
              <a:spcAft>
                <a:spcPts val="0"/>
              </a:spcAft>
              <a:buFont typeface="Verdana"/>
              <a:buChar char="◦"/>
              <a:defRPr/>
            </a:pPr>
            <a:r>
              <a:rPr lang="en-US" dirty="0" smtClean="0">
                <a:ea typeface="+mn-ea"/>
              </a:rPr>
              <a:t>Public key encryption is too inefficient</a:t>
            </a:r>
          </a:p>
          <a:p>
            <a:pPr marL="365760" indent="-256032" eaLnBrk="1" fontAlgn="auto" hangingPunct="1">
              <a:spcAft>
                <a:spcPts val="0"/>
              </a:spcAft>
              <a:buFont typeface="Wingdings 3"/>
              <a:buChar char=""/>
              <a:defRPr/>
            </a:pPr>
            <a:r>
              <a:rPr lang="en-US" dirty="0" smtClean="0">
                <a:ea typeface="+mn-ea"/>
                <a:cs typeface="+mn-cs"/>
              </a:rPr>
              <a:t>Message-by-Message Authentication</a:t>
            </a:r>
          </a:p>
          <a:p>
            <a:pPr marL="621792" lvl="1" eaLnBrk="1" fontAlgn="auto" hangingPunct="1">
              <a:spcAft>
                <a:spcPts val="0"/>
              </a:spcAft>
              <a:buFont typeface="Verdana"/>
              <a:buChar char="◦"/>
              <a:defRPr/>
            </a:pPr>
            <a:r>
              <a:rPr lang="en-US" dirty="0" smtClean="0">
                <a:ea typeface="+mn-ea"/>
              </a:rPr>
              <a:t>Digital signatures</a:t>
            </a:r>
          </a:p>
          <a:p>
            <a:pPr marL="621792" lvl="1" eaLnBrk="1" fontAlgn="auto" hangingPunct="1">
              <a:spcAft>
                <a:spcPts val="0"/>
              </a:spcAft>
              <a:buFont typeface="Verdana"/>
              <a:buChar char="◦"/>
              <a:defRPr/>
            </a:pPr>
            <a:r>
              <a:rPr lang="en-US" dirty="0" smtClean="0">
                <a:ea typeface="+mn-ea"/>
              </a:rPr>
              <a:t>Key-hashed Message authentication codes (HMACs)</a:t>
            </a:r>
          </a:p>
          <a:p>
            <a:pPr marL="621792" lvl="1" eaLnBrk="1" fontAlgn="auto" hangingPunct="1">
              <a:spcAft>
                <a:spcPts val="0"/>
              </a:spcAft>
              <a:buFont typeface="Verdana"/>
              <a:buChar char="◦"/>
              <a:defRPr/>
            </a:pPr>
            <a:r>
              <a:rPr lang="en-US" dirty="0" smtClean="0">
                <a:ea typeface="+mn-ea"/>
              </a:rPr>
              <a:t>Also provide message-by-message integrity</a:t>
            </a:r>
            <a:endParaRPr lang="en-US" dirty="0">
              <a:ea typeface="+mn-ea"/>
            </a:endParaRPr>
          </a:p>
        </p:txBody>
      </p:sp>
      <p:sp>
        <p:nvSpPr>
          <p:cNvPr id="94211" name="Slide Number Placeholder 3"/>
          <p:cNvSpPr>
            <a:spLocks noGrp="1"/>
          </p:cNvSpPr>
          <p:nvPr>
            <p:ph type="sldNum" sz="quarter" idx="11"/>
          </p:nvPr>
        </p:nvSpPr>
        <p:spPr bwMode="auto">
          <a:noFill/>
          <a:ln>
            <a:miter lim="800000"/>
            <a:headEnd/>
            <a:tailEnd/>
          </a:ln>
        </p:spPr>
        <p:txBody>
          <a:bodyPr/>
          <a:lstStyle/>
          <a:p>
            <a:fld id="{F7F713F1-65D7-4C14-9115-72C7144D4E4C}" type="slidenum">
              <a:rPr lang="en-US">
                <a:latin typeface="Lucida Sans Unicode" charset="0"/>
                <a:ea typeface="ＭＳ Ｐゴシック" pitchFamily="84" charset="-128"/>
                <a:cs typeface="ＭＳ Ｐゴシック" pitchFamily="84" charset="-128"/>
              </a:rPr>
              <a:pPr/>
              <a:t>49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Ongoing Communication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dirty="0">
                <a:ea typeface="+mj-ea"/>
                <a:cs typeface="+mj-cs"/>
              </a:rPr>
              <a:t>Cryptography</a:t>
            </a:r>
            <a:endParaRPr lang="en-US" dirty="0">
              <a:ea typeface="+mj-ea"/>
              <a:cs typeface="+mj-cs"/>
            </a:endParaRPr>
          </a:p>
        </p:txBody>
      </p:sp>
      <p:sp>
        <p:nvSpPr>
          <p:cNvPr id="23554" name="Content Placeholder 2"/>
          <p:cNvSpPr>
            <a:spLocks noGrp="1"/>
          </p:cNvSpPr>
          <p:nvPr>
            <p:ph idx="1"/>
          </p:nvPr>
        </p:nvSpPr>
        <p:spPr/>
        <p:txBody>
          <a:bodyPr/>
          <a:lstStyle/>
          <a:p>
            <a:pPr eaLnBrk="1" hangingPunct="1">
              <a:spcBef>
                <a:spcPts val="600"/>
              </a:spcBef>
            </a:pPr>
            <a:r>
              <a:rPr lang="en-CA"/>
              <a:t>Cryptography</a:t>
            </a:r>
          </a:p>
          <a:p>
            <a:pPr lvl="1" eaLnBrk="1" hangingPunct="1">
              <a:spcBef>
                <a:spcPts val="600"/>
              </a:spcBef>
            </a:pPr>
            <a:r>
              <a:rPr lang="en-CA"/>
              <a:t>“The act or art of writing in code or secret characters; also, secret characters, codes or ciphers, or messages written in a secret code” – Webster’s dictionary</a:t>
            </a:r>
          </a:p>
          <a:p>
            <a:pPr eaLnBrk="1" hangingPunct="1">
              <a:spcBef>
                <a:spcPts val="600"/>
              </a:spcBef>
            </a:pPr>
            <a:r>
              <a:rPr lang="en-CA"/>
              <a:t>Cryptanalysis</a:t>
            </a:r>
          </a:p>
          <a:p>
            <a:pPr eaLnBrk="1" hangingPunct="1">
              <a:spcBef>
                <a:spcPts val="600"/>
              </a:spcBef>
            </a:pPr>
            <a:r>
              <a:rPr lang="en-CA"/>
              <a:t>Encryption</a:t>
            </a:r>
          </a:p>
          <a:p>
            <a:pPr eaLnBrk="1" hangingPunct="1">
              <a:spcBef>
                <a:spcPts val="600"/>
              </a:spcBef>
            </a:pPr>
            <a:r>
              <a:rPr lang="en-CA"/>
              <a:t>Decryption</a:t>
            </a:r>
          </a:p>
          <a:p>
            <a:pPr eaLnBrk="1" hangingPunct="1">
              <a:spcBef>
                <a:spcPts val="600"/>
              </a:spcBef>
            </a:pPr>
            <a:r>
              <a:rPr lang="en-CA"/>
              <a:t>Plaintext</a:t>
            </a:r>
          </a:p>
          <a:p>
            <a:pPr eaLnBrk="1" hangingPunct="1">
              <a:spcBef>
                <a:spcPts val="600"/>
              </a:spcBef>
            </a:pPr>
            <a:r>
              <a:rPr lang="en-CA"/>
              <a:t>Cipher</a:t>
            </a:r>
          </a:p>
          <a:p>
            <a:pPr eaLnBrk="1" hangingPunct="1">
              <a:spcBef>
                <a:spcPts val="600"/>
              </a:spcBef>
            </a:pPr>
            <a:r>
              <a:rPr lang="en-CA"/>
              <a:t>Ciphertext</a:t>
            </a:r>
          </a:p>
          <a:p>
            <a:pPr eaLnBrk="1" hangingPunct="1">
              <a:spcBef>
                <a:spcPts val="600"/>
              </a:spcBef>
            </a:pPr>
            <a:endParaRPr lang="en-CA"/>
          </a:p>
          <a:p>
            <a:pPr eaLnBrk="1" hangingPunct="1">
              <a:spcBef>
                <a:spcPts val="600"/>
              </a:spcBef>
            </a:pP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5234" name="Slide Number Placeholder 3"/>
          <p:cNvSpPr>
            <a:spLocks noGrp="1"/>
          </p:cNvSpPr>
          <p:nvPr>
            <p:ph type="sldNum" sz="quarter" idx="11"/>
          </p:nvPr>
        </p:nvSpPr>
        <p:spPr bwMode="auto">
          <a:noFill/>
          <a:ln>
            <a:miter lim="800000"/>
            <a:headEnd/>
            <a:tailEnd/>
          </a:ln>
        </p:spPr>
        <p:txBody>
          <a:bodyPr/>
          <a:lstStyle/>
          <a:p>
            <a:fld id="{6D4DB7DE-0BDF-4C9E-A7BA-A84EB11F24C9}" type="slidenum">
              <a:rPr lang="en-US">
                <a:latin typeface="Lucida Sans Unicode" charset="0"/>
                <a:ea typeface="ＭＳ Ｐゴシック" pitchFamily="84" charset="-128"/>
                <a:cs typeface="ＭＳ Ｐゴシック" pitchFamily="84" charset="-128"/>
              </a:rPr>
              <a:pPr/>
              <a:t>50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400" dirty="0" smtClean="0">
                <a:ea typeface="+mj-ea"/>
                <a:cs typeface="+mj-cs"/>
              </a:rPr>
              <a:t>3-16: Digital Signature for Message-by-Message Authentication</a:t>
            </a:r>
            <a:endParaRPr lang="en-US" sz="2400" dirty="0">
              <a:ea typeface="+mj-ea"/>
              <a:cs typeface="+mj-cs"/>
            </a:endParaRPr>
          </a:p>
        </p:txBody>
      </p:sp>
      <p:pic>
        <p:nvPicPr>
          <p:cNvPr id="95236" name="Picture 1" descr="S2C03F14 Digital Signature revised"/>
          <p:cNvPicPr>
            <a:picLocks noChangeAspect="1" noChangeArrowheads="1"/>
          </p:cNvPicPr>
          <p:nvPr/>
        </p:nvPicPr>
        <mc:AlternateContent>
          <mc:Choice xmlns:ma="http://schemas.microsoft.com/office/mac/drawingml/2008/main" Requires="ma">
            <p:blipFill>
              <a:blip r:embed="rId3"/>
              <a:srcRect l="5000" t="4173" r="11665" b="63884"/>
              <a:stretch>
                <a:fillRect/>
              </a:stretch>
            </p:blipFill>
          </mc:Choice>
          <mc:Fallback>
            <p:blipFill>
              <a:blip r:embed="rId4"/>
              <a:srcRect l="5000" t="4173" r="11665" b="63884"/>
              <a:stretch>
                <a:fillRect/>
              </a:stretch>
            </p:blipFill>
          </mc:Fallback>
        </mc:AlternateContent>
        <p:spPr bwMode="auto">
          <a:xfrm>
            <a:off x="0" y="1524000"/>
            <a:ext cx="9067800" cy="3989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6258" name="Slide Number Placeholder 3"/>
          <p:cNvSpPr>
            <a:spLocks noGrp="1"/>
          </p:cNvSpPr>
          <p:nvPr>
            <p:ph type="sldNum" sz="quarter" idx="11"/>
          </p:nvPr>
        </p:nvSpPr>
        <p:spPr bwMode="auto">
          <a:noFill/>
          <a:ln>
            <a:miter lim="800000"/>
            <a:headEnd/>
            <a:tailEnd/>
          </a:ln>
        </p:spPr>
        <p:txBody>
          <a:bodyPr/>
          <a:lstStyle/>
          <a:p>
            <a:fld id="{99562AAC-8F00-4924-88AA-D2A4A7AF7AE2}" type="slidenum">
              <a:rPr lang="en-US">
                <a:latin typeface="Lucida Sans Unicode" charset="0"/>
                <a:ea typeface="ＭＳ Ｐゴシック" pitchFamily="84" charset="-128"/>
                <a:cs typeface="ＭＳ Ｐゴシック" pitchFamily="84" charset="-128"/>
              </a:rPr>
              <a:pPr/>
              <a:t>51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400" dirty="0" smtClean="0">
                <a:ea typeface="+mj-ea"/>
                <a:cs typeface="+mj-cs"/>
              </a:rPr>
              <a:t>3-16: Digital Signature for Message-by-Message Authentication</a:t>
            </a:r>
            <a:endParaRPr lang="en-US" sz="2400" dirty="0">
              <a:ea typeface="+mj-ea"/>
              <a:cs typeface="+mj-cs"/>
            </a:endParaRPr>
          </a:p>
        </p:txBody>
      </p:sp>
      <p:pic>
        <p:nvPicPr>
          <p:cNvPr id="96260" name="Picture 1" descr="S2C03F14 Digital Signature revised"/>
          <p:cNvPicPr>
            <a:picLocks noChangeAspect="1" noChangeArrowheads="1"/>
          </p:cNvPicPr>
          <p:nvPr/>
        </p:nvPicPr>
        <mc:AlternateContent>
          <mc:Choice xmlns:ma="http://schemas.microsoft.com/office/mac/drawingml/2008/main" Requires="ma">
            <p:blipFill>
              <a:blip r:embed="rId3"/>
              <a:srcRect l="6667" t="39020" r="14999" b="39201"/>
              <a:stretch>
                <a:fillRect/>
              </a:stretch>
            </p:blipFill>
          </mc:Choice>
          <mc:Fallback>
            <p:blipFill>
              <a:blip r:embed="rId4"/>
              <a:srcRect l="6667" t="39020" r="14999" b="39201"/>
              <a:stretch>
                <a:fillRect/>
              </a:stretch>
            </p:blipFill>
          </mc:Fallback>
        </mc:AlternateContent>
        <p:spPr bwMode="auto">
          <a:xfrm>
            <a:off x="152400" y="1600200"/>
            <a:ext cx="8839200" cy="2820988"/>
          </a:xfrm>
          <a:prstGeom prst="rect">
            <a:avLst/>
          </a:prstGeom>
          <a:noFill/>
          <a:ln w="9525">
            <a:noFill/>
            <a:miter lim="800000"/>
            <a:headEnd/>
            <a:tailEnd/>
          </a:ln>
        </p:spPr>
      </p:pic>
      <p:sp>
        <p:nvSpPr>
          <p:cNvPr id="6" name="Rounded Rectangle 5"/>
          <p:cNvSpPr/>
          <p:nvPr/>
        </p:nvSpPr>
        <p:spPr>
          <a:xfrm>
            <a:off x="1371600" y="4495800"/>
            <a:ext cx="66294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Encryption is done to protect the plaintext</a:t>
            </a:r>
          </a:p>
          <a:p>
            <a:pPr algn="ctr" fontAlgn="auto">
              <a:spcBef>
                <a:spcPts val="600"/>
              </a:spcBef>
              <a:spcAft>
                <a:spcPts val="0"/>
              </a:spcAft>
              <a:defRPr/>
            </a:pPr>
            <a:r>
              <a:rPr lang="en-US" sz="2000" dirty="0"/>
              <a:t>It is not needed for message-by-message authentication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7282" name="Slide Number Placeholder 3"/>
          <p:cNvSpPr>
            <a:spLocks noGrp="1"/>
          </p:cNvSpPr>
          <p:nvPr>
            <p:ph type="sldNum" sz="quarter" idx="11"/>
          </p:nvPr>
        </p:nvSpPr>
        <p:spPr bwMode="auto">
          <a:noFill/>
          <a:ln>
            <a:miter lim="800000"/>
            <a:headEnd/>
            <a:tailEnd/>
          </a:ln>
        </p:spPr>
        <p:txBody>
          <a:bodyPr/>
          <a:lstStyle/>
          <a:p>
            <a:fld id="{D1915912-0226-49AF-9E8F-4EE650FF1E6D}" type="slidenum">
              <a:rPr lang="en-US">
                <a:latin typeface="Lucida Sans Unicode" charset="0"/>
                <a:ea typeface="ＭＳ Ｐゴシック" pitchFamily="84" charset="-128"/>
                <a:cs typeface="ＭＳ Ｐゴシック" pitchFamily="84" charset="-128"/>
              </a:rPr>
              <a:pPr/>
              <a:t>52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400" dirty="0" smtClean="0">
                <a:ea typeface="+mj-ea"/>
                <a:cs typeface="+mj-cs"/>
              </a:rPr>
              <a:t>3-16: Digital Signature for Message-by-Message Authentication</a:t>
            </a:r>
            <a:endParaRPr lang="en-US" sz="2400" dirty="0">
              <a:ea typeface="+mj-ea"/>
              <a:cs typeface="+mj-cs"/>
            </a:endParaRPr>
          </a:p>
        </p:txBody>
      </p:sp>
      <p:pic>
        <p:nvPicPr>
          <p:cNvPr id="97284" name="Picture 1" descr="S2C03F14 Digital Signature revised"/>
          <p:cNvPicPr>
            <a:picLocks noChangeAspect="1" noChangeArrowheads="1"/>
          </p:cNvPicPr>
          <p:nvPr/>
        </p:nvPicPr>
        <mc:AlternateContent>
          <mc:Choice xmlns:ma="http://schemas.microsoft.com/office/mac/drawingml/2008/main" Requires="ma">
            <p:blipFill>
              <a:blip r:embed="rId3"/>
              <a:srcRect l="6667" t="59348" r="3333" b="4356"/>
              <a:stretch>
                <a:fillRect/>
              </a:stretch>
            </p:blipFill>
          </mc:Choice>
          <mc:Fallback>
            <p:blipFill>
              <a:blip r:embed="rId4"/>
              <a:srcRect l="6667" t="59348" r="3333" b="4356"/>
              <a:stretch>
                <a:fillRect/>
              </a:stretch>
            </p:blipFill>
          </mc:Fallback>
        </mc:AlternateContent>
        <p:spPr bwMode="auto">
          <a:xfrm>
            <a:off x="47625" y="1366838"/>
            <a:ext cx="9061450" cy="419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8306" name="Slide Number Placeholder 3"/>
          <p:cNvSpPr>
            <a:spLocks noGrp="1"/>
          </p:cNvSpPr>
          <p:nvPr>
            <p:ph type="sldNum" sz="quarter" idx="11"/>
          </p:nvPr>
        </p:nvSpPr>
        <p:spPr bwMode="auto">
          <a:noFill/>
          <a:ln>
            <a:miter lim="800000"/>
            <a:headEnd/>
            <a:tailEnd/>
          </a:ln>
        </p:spPr>
        <p:txBody>
          <a:bodyPr/>
          <a:lstStyle/>
          <a:p>
            <a:fld id="{3D702A55-8C8C-444D-8D5D-0A988AB2252E}" type="slidenum">
              <a:rPr lang="en-US">
                <a:latin typeface="Lucida Sans Unicode" charset="0"/>
                <a:ea typeface="ＭＳ Ｐゴシック" pitchFamily="84" charset="-128"/>
                <a:cs typeface="ＭＳ Ｐゴシック" pitchFamily="84" charset="-128"/>
              </a:rPr>
              <a:pPr/>
              <a:t>53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ea typeface="+mj-ea"/>
                <a:cs typeface="+mj-cs"/>
              </a:rPr>
              <a:t>3-17: Public Key Encryption for Confidentiality and Authentication</a:t>
            </a:r>
            <a:endParaRPr lang="en-US" sz="3200" dirty="0">
              <a:ea typeface="+mj-ea"/>
              <a:cs typeface="+mj-cs"/>
            </a:endParaRPr>
          </a:p>
        </p:txBody>
      </p:sp>
      <p:graphicFrame>
        <p:nvGraphicFramePr>
          <p:cNvPr id="7" name="Table 6"/>
          <p:cNvGraphicFramePr>
            <a:graphicFrameLocks noGrp="1"/>
          </p:cNvGraphicFramePr>
          <p:nvPr/>
        </p:nvGraphicFramePr>
        <p:xfrm>
          <a:off x="533400" y="1752600"/>
          <a:ext cx="8001000" cy="3838575"/>
        </p:xfrm>
        <a:graphic>
          <a:graphicData uri="http://schemas.openxmlformats.org/drawingml/2006/table">
            <a:tbl>
              <a:tblPr/>
              <a:tblGrid>
                <a:gridCol w="2667000"/>
                <a:gridCol w="2667000"/>
                <a:gridCol w="2667000"/>
              </a:tblGrid>
              <a:tr h="852488">
                <a:tc>
                  <a:txBody>
                    <a:bodyPr/>
                    <a:lstStyle/>
                    <a:p>
                      <a:pPr marL="0" marR="0" lvl="0" indent="0" algn="just"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rgbClr val="FFFFFF"/>
                          </a:solidFill>
                          <a:effectLst/>
                          <a:latin typeface="Arial" charset="0"/>
                          <a:cs typeface="Times New Roman" pitchFamily="18" charset="0"/>
                        </a:rPr>
                        <a:t>Encryption Goal</a:t>
                      </a:r>
                      <a:endParaRPr kumimoji="0" lang="en-US" sz="2400" b="1" i="0" u="none" strike="noStrike" cap="none" normalizeH="0" baseline="0" smtClean="0">
                        <a:ln>
                          <a:noFill/>
                        </a:ln>
                        <a:solidFill>
                          <a:srgbClr val="0000FF"/>
                        </a:solidFill>
                        <a:effectLst/>
                        <a:latin typeface="Arial" charset="0"/>
                        <a:cs typeface="Times New Roman" pitchFamily="18" charset="0"/>
                      </a:endParaRPr>
                    </a:p>
                  </a:txBody>
                  <a:tcPr marL="106207" marR="10620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rgbClr val="FFFFFF"/>
                          </a:solidFill>
                          <a:effectLst/>
                          <a:latin typeface="Arial" charset="0"/>
                          <a:cs typeface="Times New Roman" pitchFamily="18" charset="0"/>
                        </a:rPr>
                        <a:t>Sender Encrypts with</a:t>
                      </a:r>
                      <a:endParaRPr kumimoji="0" lang="en-US" sz="2400" b="1" i="0" u="none" strike="noStrike" cap="none" normalizeH="0" baseline="0" smtClean="0">
                        <a:ln>
                          <a:noFill/>
                        </a:ln>
                        <a:solidFill>
                          <a:srgbClr val="0000FF"/>
                        </a:solidFill>
                        <a:effectLst/>
                        <a:latin typeface="Arial" charset="0"/>
                        <a:cs typeface="Times New Roman" pitchFamily="18" charset="0"/>
                      </a:endParaRPr>
                    </a:p>
                  </a:txBody>
                  <a:tcPr marL="106207" marR="10620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rgbClr val="FFFFFF"/>
                          </a:solidFill>
                          <a:effectLst/>
                          <a:latin typeface="Arial" charset="0"/>
                          <a:cs typeface="Times New Roman" pitchFamily="18" charset="0"/>
                        </a:rPr>
                        <a:t>Receiver Decrypts with</a:t>
                      </a:r>
                      <a:endParaRPr kumimoji="0" lang="en-US" sz="2400" b="1" i="0" u="none" strike="noStrike" cap="none" normalizeH="0" baseline="0" smtClean="0">
                        <a:ln>
                          <a:noFill/>
                        </a:ln>
                        <a:solidFill>
                          <a:srgbClr val="0000FF"/>
                        </a:solidFill>
                        <a:effectLst/>
                        <a:latin typeface="Arial" charset="0"/>
                        <a:cs typeface="Times New Roman" pitchFamily="18" charset="0"/>
                      </a:endParaRPr>
                    </a:p>
                  </a:txBody>
                  <a:tcPr marL="106207" marR="10620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12795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rgbClr val="0000FF"/>
                          </a:solidFill>
                          <a:effectLst/>
                          <a:latin typeface="Arial" charset="0"/>
                          <a:cs typeface="Times New Roman" pitchFamily="18" charset="0"/>
                        </a:rPr>
                        <a:t>Public Key Encryption for Confidentiality</a:t>
                      </a:r>
                      <a:endParaRPr kumimoji="0" lang="en-US" sz="2400" b="1" i="0" u="none" strike="noStrike" cap="none" normalizeH="0" baseline="0" smtClean="0">
                        <a:ln>
                          <a:noFill/>
                        </a:ln>
                        <a:solidFill>
                          <a:srgbClr val="0000FF"/>
                        </a:solidFill>
                        <a:effectLst/>
                        <a:latin typeface="Arial" charset="0"/>
                        <a:cs typeface="Times New Roman" pitchFamily="18" charset="0"/>
                      </a:endParaRPr>
                    </a:p>
                  </a:txBody>
                  <a:tcPr marL="106207" marR="10620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The receiver’s public key</a:t>
                      </a:r>
                    </a:p>
                  </a:txBody>
                  <a:tcPr marL="106207" marR="10620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The receiver’s private key</a:t>
                      </a:r>
                    </a:p>
                  </a:txBody>
                  <a:tcPr marL="106207" marR="10620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065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rgbClr val="0000FF"/>
                          </a:solidFill>
                          <a:effectLst/>
                          <a:latin typeface="Arial" charset="0"/>
                          <a:cs typeface="Times New Roman" pitchFamily="18" charset="0"/>
                        </a:rPr>
                        <a:t>Public Key Encryption for Authentication</a:t>
                      </a:r>
                      <a:endParaRPr kumimoji="0" lang="en-US" sz="2400" b="1" i="0" u="none" strike="noStrike" cap="none" normalizeH="0" baseline="0" smtClean="0">
                        <a:ln>
                          <a:noFill/>
                        </a:ln>
                        <a:solidFill>
                          <a:srgbClr val="0000FF"/>
                        </a:solidFill>
                        <a:effectLst/>
                        <a:latin typeface="Arial" charset="0"/>
                        <a:cs typeface="Times New Roman" pitchFamily="18" charset="0"/>
                      </a:endParaRPr>
                    </a:p>
                  </a:txBody>
                  <a:tcPr marL="106207" marR="10620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The sender’s private key</a:t>
                      </a:r>
                    </a:p>
                  </a:txBody>
                  <a:tcPr marL="106207" marR="10620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The </a:t>
                      </a:r>
                      <a:r>
                        <a:rPr kumimoji="0" lang="en-US" sz="2400" b="0" i="0" u="none" strike="noStrike" cap="none" normalizeH="0" baseline="0" smtClean="0">
                          <a:ln>
                            <a:noFill/>
                          </a:ln>
                          <a:solidFill>
                            <a:srgbClr val="FF0000"/>
                          </a:solidFill>
                          <a:effectLst/>
                          <a:latin typeface="Arial" charset="0"/>
                          <a:cs typeface="Times New Roman" pitchFamily="18" charset="0"/>
                        </a:rPr>
                        <a:t>True Party’s </a:t>
                      </a:r>
                      <a:r>
                        <a:rPr kumimoji="0" lang="en-US" sz="2400" b="0" i="0" u="none" strike="noStrike" cap="none" normalizeH="0" baseline="0" smtClean="0">
                          <a:ln>
                            <a:noFill/>
                          </a:ln>
                          <a:solidFill>
                            <a:schemeClr val="tx1"/>
                          </a:solidFill>
                          <a:effectLst/>
                          <a:latin typeface="Arial" charset="0"/>
                          <a:cs typeface="Times New Roman" pitchFamily="18" charset="0"/>
                        </a:rPr>
                        <a:t>public key</a:t>
                      </a:r>
                      <a:br>
                        <a:rPr kumimoji="0" lang="en-US" sz="2400" b="0" i="0" u="none" strike="noStrike" cap="none" normalizeH="0" baseline="0" smtClean="0">
                          <a:ln>
                            <a:noFill/>
                          </a:ln>
                          <a:solidFill>
                            <a:schemeClr val="tx1"/>
                          </a:solidFill>
                          <a:effectLst/>
                          <a:latin typeface="Arial" charset="0"/>
                          <a:cs typeface="Times New Roman" pitchFamily="18" charset="0"/>
                        </a:rPr>
                      </a:br>
                      <a:r>
                        <a:rPr kumimoji="0" lang="en-US" sz="2400" b="0" i="0" u="none" strike="noStrike" cap="none" normalizeH="0" baseline="0" smtClean="0">
                          <a:ln>
                            <a:noFill/>
                          </a:ln>
                          <a:solidFill>
                            <a:schemeClr val="tx1"/>
                          </a:solidFill>
                          <a:effectLst/>
                          <a:latin typeface="Arial" charset="0"/>
                          <a:cs typeface="Times New Roman" pitchFamily="18" charset="0"/>
                        </a:rPr>
                        <a:t>(not the </a:t>
                      </a:r>
                      <a:r>
                        <a:rPr kumimoji="0" lang="en-US" sz="2400" b="0" i="0" u="none" strike="noStrike" cap="none" normalizeH="0" baseline="0" smtClean="0">
                          <a:ln>
                            <a:noFill/>
                          </a:ln>
                          <a:solidFill>
                            <a:srgbClr val="FF0000"/>
                          </a:solidFill>
                          <a:effectLst/>
                          <a:latin typeface="Arial" charset="0"/>
                          <a:cs typeface="Times New Roman" pitchFamily="18" charset="0"/>
                        </a:rPr>
                        <a:t>sender’s </a:t>
                      </a:r>
                      <a:r>
                        <a:rPr kumimoji="0" lang="en-US" sz="2400" b="0" i="0" u="none" strike="noStrike" cap="none" normalizeH="0" baseline="0" smtClean="0">
                          <a:ln>
                            <a:noFill/>
                          </a:ln>
                          <a:solidFill>
                            <a:schemeClr val="tx1"/>
                          </a:solidFill>
                          <a:effectLst/>
                          <a:latin typeface="Arial" charset="0"/>
                          <a:cs typeface="Times New Roman" pitchFamily="18" charset="0"/>
                        </a:rPr>
                        <a:t>public key)</a:t>
                      </a:r>
                    </a:p>
                  </a:txBody>
                  <a:tcPr marL="106207" marR="10620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ounded Rectangle 5"/>
          <p:cNvSpPr/>
          <p:nvPr/>
        </p:nvSpPr>
        <p:spPr>
          <a:xfrm>
            <a:off x="2819400" y="5334000"/>
            <a:ext cx="3048000" cy="914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dirty="0"/>
              <a:t>Point of frequent confusion</a:t>
            </a:r>
          </a:p>
        </p:txBody>
      </p:sp>
      <p:cxnSp>
        <p:nvCxnSpPr>
          <p:cNvPr id="9" name="Straight Arrow Connector 8"/>
          <p:cNvCxnSpPr/>
          <p:nvPr/>
        </p:nvCxnSpPr>
        <p:spPr>
          <a:xfrm flipV="1">
            <a:off x="5486400" y="4953000"/>
            <a:ext cx="457200" cy="381000"/>
          </a:xfrm>
          <a:prstGeom prst="straightConnector1">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2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9330" name="Content Placeholder 1"/>
          <p:cNvSpPr>
            <a:spLocks noGrp="1"/>
          </p:cNvSpPr>
          <p:nvPr>
            <p:ph idx="1"/>
          </p:nvPr>
        </p:nvSpPr>
        <p:spPr>
          <a:xfrm>
            <a:off x="457200" y="1295400"/>
            <a:ext cx="8229600" cy="4843463"/>
          </a:xfrm>
        </p:spPr>
        <p:txBody>
          <a:bodyPr/>
          <a:lstStyle/>
          <a:p>
            <a:pPr eaLnBrk="1" hangingPunct="1"/>
            <a:r>
              <a:rPr lang="en-US" smtClean="0"/>
              <a:t>Cannot use the sender’s public key</a:t>
            </a:r>
          </a:p>
          <a:p>
            <a:pPr lvl="1" eaLnBrk="1" hangingPunct="1"/>
            <a:r>
              <a:rPr lang="en-US" smtClean="0"/>
              <a:t>It would </a:t>
            </a:r>
            <a:r>
              <a:rPr lang="en-US" i="1" smtClean="0"/>
              <a:t>always</a:t>
            </a:r>
            <a:r>
              <a:rPr lang="en-US" smtClean="0"/>
              <a:t> “validate” the sender’s digital signature</a:t>
            </a:r>
          </a:p>
          <a:p>
            <a:pPr eaLnBrk="1" hangingPunct="1"/>
            <a:r>
              <a:rPr lang="en-US" smtClean="0"/>
              <a:t>Normally requires a digital certificate</a:t>
            </a:r>
          </a:p>
          <a:p>
            <a:pPr lvl="1" eaLnBrk="1" hangingPunct="1"/>
            <a:r>
              <a:rPr lang="en-US" smtClean="0"/>
              <a:t>File provided by a certificate authority (CA)</a:t>
            </a:r>
          </a:p>
          <a:p>
            <a:pPr lvl="2" eaLnBrk="1" hangingPunct="1"/>
            <a:r>
              <a:rPr lang="en-US" smtClean="0"/>
              <a:t>The certificate authority must be trustworthy</a:t>
            </a:r>
          </a:p>
          <a:p>
            <a:pPr lvl="1" eaLnBrk="1" hangingPunct="1"/>
            <a:r>
              <a:rPr lang="en-US" smtClean="0"/>
              <a:t>Digital certificate provides the subject’s (True Party’s) name and public key</a:t>
            </a:r>
          </a:p>
          <a:p>
            <a:pPr lvl="1" eaLnBrk="1" hangingPunct="1"/>
            <a:r>
              <a:rPr lang="en-US" smtClean="0"/>
              <a:t>Don’t confuse digital signatures and the digital certificates used to test digital signatures!</a:t>
            </a:r>
          </a:p>
        </p:txBody>
      </p:sp>
      <p:sp>
        <p:nvSpPr>
          <p:cNvPr id="99331" name="Slide Number Placeholder 3"/>
          <p:cNvSpPr>
            <a:spLocks noGrp="1"/>
          </p:cNvSpPr>
          <p:nvPr>
            <p:ph type="sldNum" sz="quarter" idx="11"/>
          </p:nvPr>
        </p:nvSpPr>
        <p:spPr bwMode="auto">
          <a:noFill/>
          <a:ln>
            <a:miter lim="800000"/>
            <a:headEnd/>
            <a:tailEnd/>
          </a:ln>
        </p:spPr>
        <p:txBody>
          <a:bodyPr/>
          <a:lstStyle/>
          <a:p>
            <a:fld id="{A13683E8-AE73-412C-9FC0-B05DBE9F3C15}" type="slidenum">
              <a:rPr lang="en-US">
                <a:latin typeface="Lucida Sans Unicode" charset="0"/>
                <a:ea typeface="ＭＳ Ｐゴシック" pitchFamily="84" charset="-128"/>
                <a:cs typeface="ＭＳ Ｐゴシック" pitchFamily="84" charset="-128"/>
              </a:rPr>
              <a:pPr/>
              <a:t>54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Finding the True Party’s Public Key</a:t>
            </a:r>
            <a:endParaRPr lang="en-US" dirty="0">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0354" name="Slide Number Placeholder 3"/>
          <p:cNvSpPr>
            <a:spLocks noGrp="1"/>
          </p:cNvSpPr>
          <p:nvPr>
            <p:ph type="sldNum" sz="quarter" idx="11"/>
          </p:nvPr>
        </p:nvSpPr>
        <p:spPr bwMode="auto">
          <a:noFill/>
          <a:ln>
            <a:miter lim="800000"/>
            <a:headEnd/>
            <a:tailEnd/>
          </a:ln>
        </p:spPr>
        <p:txBody>
          <a:bodyPr/>
          <a:lstStyle/>
          <a:p>
            <a:fld id="{52D93B0C-49BE-4B18-8975-5CA92CB03266}" type="slidenum">
              <a:rPr lang="en-US">
                <a:latin typeface="Lucida Sans Unicode" charset="0"/>
                <a:ea typeface="ＭＳ Ｐゴシック" pitchFamily="84" charset="-128"/>
                <a:cs typeface="ＭＳ Ｐゴシック" pitchFamily="84" charset="-128"/>
              </a:rPr>
              <a:pPr/>
              <a:t>55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563562"/>
          </a:xfrm>
        </p:spPr>
        <p:txBody>
          <a:bodyPr>
            <a:noAutofit/>
          </a:bodyPr>
          <a:lstStyle/>
          <a:p>
            <a:pPr eaLnBrk="1" fontAlgn="auto" hangingPunct="1">
              <a:spcAft>
                <a:spcPts val="0"/>
              </a:spcAft>
              <a:defRPr/>
            </a:pPr>
            <a:r>
              <a:rPr lang="en-US" sz="2800" dirty="0" smtClean="0">
                <a:ea typeface="+mj-ea"/>
                <a:cs typeface="+mj-cs"/>
              </a:rPr>
              <a:t>3-18: X.509 Digital Certificate Fields</a:t>
            </a:r>
            <a:endParaRPr lang="en-US" sz="2800" dirty="0">
              <a:ea typeface="+mj-ea"/>
              <a:cs typeface="+mj-cs"/>
            </a:endParaRPr>
          </a:p>
        </p:txBody>
      </p:sp>
      <p:graphicFrame>
        <p:nvGraphicFramePr>
          <p:cNvPr id="7" name="Table 6"/>
          <p:cNvGraphicFramePr>
            <a:graphicFrameLocks noGrp="1"/>
          </p:cNvGraphicFramePr>
          <p:nvPr/>
        </p:nvGraphicFramePr>
        <p:xfrm>
          <a:off x="533400" y="990600"/>
          <a:ext cx="8229600" cy="4981575"/>
        </p:xfrm>
        <a:graphic>
          <a:graphicData uri="http://schemas.openxmlformats.org/drawingml/2006/table">
            <a:tbl>
              <a:tblPr/>
              <a:tblGrid>
                <a:gridCol w="1752600"/>
                <a:gridCol w="6477000"/>
              </a:tblGrid>
              <a:tr h="428625">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smtClean="0">
                          <a:ln>
                            <a:noFill/>
                          </a:ln>
                          <a:solidFill>
                            <a:srgbClr val="FFFFFF"/>
                          </a:solidFill>
                          <a:effectLst/>
                          <a:latin typeface="Arial" charset="0"/>
                          <a:cs typeface="Times New Roman" pitchFamily="18" charset="0"/>
                        </a:rPr>
                        <a:t>Field</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smtClean="0">
                          <a:ln>
                            <a:noFill/>
                          </a:ln>
                          <a:solidFill>
                            <a:srgbClr val="FFFFFF"/>
                          </a:solidFill>
                          <a:effectLst/>
                          <a:latin typeface="Arial" charset="0"/>
                          <a:cs typeface="Times New Roman" pitchFamily="18" charset="0"/>
                        </a:rPr>
                        <a:t>Description</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128428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Version Number</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Version number of the X.509 standard. Most certificates follow Version 3. Different versions have different fields. This figure reflects the Version 3 standard.</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Issuer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Name of the Certificate Authority (CA).</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Serial Number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Unique serial number for the certificate, set by the CA.</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Subject </a:t>
                      </a:r>
                      <a:br>
                        <a:rPr kumimoji="0" lang="en-US" sz="2000" b="0" i="0" u="none" strike="noStrike" cap="none" normalizeH="0" baseline="0" smtClean="0">
                          <a:ln>
                            <a:noFill/>
                          </a:ln>
                          <a:solidFill>
                            <a:schemeClr val="tx1"/>
                          </a:solidFill>
                          <a:effectLst/>
                          <a:latin typeface="Arial" charset="0"/>
                          <a:cs typeface="Times New Roman" pitchFamily="18" charset="0"/>
                        </a:rPr>
                      </a:br>
                      <a:r>
                        <a:rPr kumimoji="0" lang="en-US" sz="2000" b="0" i="0" u="none" strike="noStrike" cap="none" normalizeH="0" baseline="0" smtClean="0">
                          <a:ln>
                            <a:noFill/>
                          </a:ln>
                          <a:solidFill>
                            <a:schemeClr val="tx1"/>
                          </a:solidFill>
                          <a:effectLst/>
                          <a:latin typeface="Arial" charset="0"/>
                          <a:cs typeface="Times New Roman" pitchFamily="18" charset="0"/>
                        </a:rPr>
                        <a:t>(True Party)</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The name of the person, organization, computer, or program to which the certificate has been issued. This is the true party.</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4286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Public Key</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The public key of the subject (the true party).</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85566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Public Key Algorithm</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The algorithm the subject uses to sign messages with digital signatures.</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ounded Rectangle 5"/>
          <p:cNvSpPr/>
          <p:nvPr/>
        </p:nvSpPr>
        <p:spPr>
          <a:xfrm>
            <a:off x="1752600" y="5791200"/>
            <a:ext cx="3810000" cy="762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000" dirty="0"/>
              <a:t>Certificate provides the True Party’s public key</a:t>
            </a:r>
          </a:p>
        </p:txBody>
      </p:sp>
      <p:cxnSp>
        <p:nvCxnSpPr>
          <p:cNvPr id="9" name="Straight Arrow Connector 8"/>
          <p:cNvCxnSpPr/>
          <p:nvPr/>
        </p:nvCxnSpPr>
        <p:spPr>
          <a:xfrm rot="16200000" flipV="1">
            <a:off x="1638300" y="5219700"/>
            <a:ext cx="914400" cy="2286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191000" y="1295400"/>
            <a:ext cx="4267200" cy="1066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Serial number allows the receiver to check if the digital certificate has been revoked by the CA</a:t>
            </a:r>
          </a:p>
        </p:txBody>
      </p:sp>
      <p:cxnSp>
        <p:nvCxnSpPr>
          <p:cNvPr id="12" name="Straight Arrow Connector 11"/>
          <p:cNvCxnSpPr/>
          <p:nvPr/>
        </p:nvCxnSpPr>
        <p:spPr>
          <a:xfrm rot="16200000" flipV="1">
            <a:off x="1447800" y="4953000"/>
            <a:ext cx="1447800" cy="2286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1378" name="Slide Number Placeholder 3"/>
          <p:cNvSpPr>
            <a:spLocks noGrp="1"/>
          </p:cNvSpPr>
          <p:nvPr>
            <p:ph type="sldNum" sz="quarter" idx="11"/>
          </p:nvPr>
        </p:nvSpPr>
        <p:spPr bwMode="auto">
          <a:noFill/>
          <a:ln>
            <a:miter lim="800000"/>
            <a:headEnd/>
            <a:tailEnd/>
          </a:ln>
        </p:spPr>
        <p:txBody>
          <a:bodyPr/>
          <a:lstStyle/>
          <a:p>
            <a:fld id="{99882963-1EFB-427C-AA33-29399545972F}" type="slidenum">
              <a:rPr lang="en-US">
                <a:latin typeface="Lucida Sans Unicode" charset="0"/>
                <a:ea typeface="ＭＳ Ｐゴシック" pitchFamily="84" charset="-128"/>
                <a:cs typeface="ＭＳ Ｐゴシック" pitchFamily="84" charset="-128"/>
              </a:rPr>
              <a:pPr/>
              <a:t>56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563562"/>
          </a:xfrm>
        </p:spPr>
        <p:txBody>
          <a:bodyPr>
            <a:noAutofit/>
          </a:bodyPr>
          <a:lstStyle/>
          <a:p>
            <a:pPr eaLnBrk="1" fontAlgn="auto" hangingPunct="1">
              <a:spcAft>
                <a:spcPts val="0"/>
              </a:spcAft>
              <a:defRPr/>
            </a:pPr>
            <a:r>
              <a:rPr lang="en-US" sz="2800" dirty="0" smtClean="0">
                <a:ea typeface="+mj-ea"/>
                <a:cs typeface="+mj-cs"/>
              </a:rPr>
              <a:t>3-18: X.509 Digital Certificate Fields</a:t>
            </a:r>
            <a:endParaRPr lang="en-US" sz="2800" dirty="0">
              <a:ea typeface="+mj-ea"/>
              <a:cs typeface="+mj-cs"/>
            </a:endParaRPr>
          </a:p>
        </p:txBody>
      </p:sp>
      <p:graphicFrame>
        <p:nvGraphicFramePr>
          <p:cNvPr id="7" name="Table 6"/>
          <p:cNvGraphicFramePr>
            <a:graphicFrameLocks noGrp="1"/>
          </p:cNvGraphicFramePr>
          <p:nvPr/>
        </p:nvGraphicFramePr>
        <p:xfrm>
          <a:off x="533400" y="1295400"/>
          <a:ext cx="8229600" cy="4038600"/>
        </p:xfrm>
        <a:graphic>
          <a:graphicData uri="http://schemas.openxmlformats.org/drawingml/2006/table">
            <a:tbl>
              <a:tblPr/>
              <a:tblGrid>
                <a:gridCol w="1752600"/>
                <a:gridCol w="6477000"/>
              </a:tblGrid>
              <a:tr h="422275">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smtClean="0">
                          <a:ln>
                            <a:noFill/>
                          </a:ln>
                          <a:solidFill>
                            <a:srgbClr val="FFFFFF"/>
                          </a:solidFill>
                          <a:effectLst/>
                          <a:latin typeface="Arial" charset="0"/>
                          <a:cs typeface="Times New Roman" pitchFamily="18" charset="0"/>
                        </a:rPr>
                        <a:t>Field</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smtClean="0">
                          <a:ln>
                            <a:noFill/>
                          </a:ln>
                          <a:solidFill>
                            <a:srgbClr val="FFFFFF"/>
                          </a:solidFill>
                          <a:effectLst/>
                          <a:latin typeface="Arial" charset="0"/>
                          <a:cs typeface="Times New Roman" pitchFamily="18" charset="0"/>
                        </a:rPr>
                        <a:t>Description</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r>
              <a:tr h="19256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Digital Signature</a:t>
                      </a:r>
                    </a:p>
                  </a:txBody>
                  <a:tcPr marL="98218" marR="9821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The digital signature of the certificate, signed by the CA with the CA’s own private key.</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For testing certificate authentication and integrity.</a:t>
                      </a:r>
                    </a:p>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User must know the CA’s public key independently.</a:t>
                      </a:r>
                    </a:p>
                  </a:txBody>
                  <a:tcPr marL="98218" marR="9821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r>
              <a:tr h="1268413">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Signature Algorithm Identifier</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The digital signature algorithm the CA uses to sign its certificates.</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Other Fields</a:t>
                      </a:r>
                    </a:p>
                  </a:txBody>
                  <a:tcPr marL="98218" marR="98218"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Arial" charset="0"/>
                          <a:cs typeface="Times New Roman" pitchFamily="18" charset="0"/>
                        </a:rPr>
                        <a:t>…</a:t>
                      </a:r>
                    </a:p>
                  </a:txBody>
                  <a:tcPr marL="98218" marR="98218"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ounded Rectangle 5"/>
          <p:cNvSpPr/>
          <p:nvPr/>
        </p:nvSpPr>
        <p:spPr>
          <a:xfrm>
            <a:off x="3429000" y="4572000"/>
            <a:ext cx="4876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The CA signs the cert with its own private key so that the cert’s validity can be checked for alterations.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2402" name="Content Placeholder 1"/>
          <p:cNvSpPr>
            <a:spLocks noGrp="1"/>
          </p:cNvSpPr>
          <p:nvPr>
            <p:ph idx="1"/>
          </p:nvPr>
        </p:nvSpPr>
        <p:spPr>
          <a:xfrm>
            <a:off x="457200" y="1676400"/>
            <a:ext cx="8229600" cy="4330700"/>
          </a:xfrm>
        </p:spPr>
        <p:txBody>
          <a:bodyPr/>
          <a:lstStyle/>
          <a:p>
            <a:pPr eaLnBrk="1"/>
            <a:r>
              <a:rPr lang="en-US" b="1" smtClean="0"/>
              <a:t>Testing the Digital Signature</a:t>
            </a:r>
          </a:p>
          <a:p>
            <a:pPr lvl="1" eaLnBrk="1"/>
            <a:r>
              <a:rPr lang="en-US" smtClean="0"/>
              <a:t>The digital certificate has a digital signature of its own</a:t>
            </a:r>
          </a:p>
          <a:p>
            <a:pPr lvl="1" eaLnBrk="1"/>
            <a:r>
              <a:rPr lang="en-US" smtClean="0"/>
              <a:t>Signed with the Certificate Authority’s (CA’s) private key</a:t>
            </a:r>
          </a:p>
          <a:p>
            <a:pPr lvl="1" eaLnBrk="1"/>
            <a:r>
              <a:rPr lang="en-US" smtClean="0"/>
              <a:t>Must be tested with the CA’s well-known public key</a:t>
            </a:r>
          </a:p>
          <a:p>
            <a:pPr lvl="1" eaLnBrk="1"/>
            <a:r>
              <a:rPr lang="en-US" smtClean="0"/>
              <a:t>If the test works, the certificate is authentic and unmodified</a:t>
            </a:r>
          </a:p>
          <a:p>
            <a:pPr eaLnBrk="1" hangingPunct="1"/>
            <a:endParaRPr lang="en-US" smtClean="0"/>
          </a:p>
        </p:txBody>
      </p:sp>
      <p:sp>
        <p:nvSpPr>
          <p:cNvPr id="102403" name="Slide Number Placeholder 3"/>
          <p:cNvSpPr>
            <a:spLocks noGrp="1"/>
          </p:cNvSpPr>
          <p:nvPr>
            <p:ph type="sldNum" sz="quarter" idx="11"/>
          </p:nvPr>
        </p:nvSpPr>
        <p:spPr bwMode="auto">
          <a:noFill/>
          <a:ln>
            <a:miter lim="800000"/>
            <a:headEnd/>
            <a:tailEnd/>
          </a:ln>
        </p:spPr>
        <p:txBody>
          <a:bodyPr/>
          <a:lstStyle/>
          <a:p>
            <a:fld id="{E682610A-5F92-46B8-B4AF-EE6F515DB38E}" type="slidenum">
              <a:rPr lang="en-US">
                <a:latin typeface="Lucida Sans Unicode" charset="0"/>
                <a:ea typeface="ＭＳ Ｐゴシック" pitchFamily="84" charset="-128"/>
                <a:cs typeface="ＭＳ Ｐゴシック" pitchFamily="84" charset="-128"/>
              </a:rPr>
              <a:pPr/>
              <a:t>57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3-19: Verifying the Digital Certificate</a:t>
            </a:r>
            <a:endParaRPr lang="en-US" dirty="0">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3426" name="Content Placeholder 1"/>
          <p:cNvSpPr>
            <a:spLocks noGrp="1"/>
          </p:cNvSpPr>
          <p:nvPr>
            <p:ph idx="1"/>
          </p:nvPr>
        </p:nvSpPr>
        <p:spPr>
          <a:xfrm>
            <a:off x="457200" y="1828800"/>
            <a:ext cx="8229600" cy="4178300"/>
          </a:xfrm>
        </p:spPr>
        <p:txBody>
          <a:bodyPr/>
          <a:lstStyle/>
          <a:p>
            <a:pPr eaLnBrk="1"/>
            <a:r>
              <a:rPr lang="en-US" b="1" smtClean="0"/>
              <a:t>Checking the Valid Period</a:t>
            </a:r>
          </a:p>
          <a:p>
            <a:pPr lvl="1" eaLnBrk="1">
              <a:spcBef>
                <a:spcPts val="1800"/>
              </a:spcBef>
            </a:pPr>
            <a:r>
              <a:rPr lang="en-US" smtClean="0"/>
              <a:t>Certificate is valid only during the valid period in the digital certificate (not shown in the figure)</a:t>
            </a:r>
          </a:p>
          <a:p>
            <a:pPr lvl="1" eaLnBrk="1">
              <a:spcBef>
                <a:spcPts val="1800"/>
              </a:spcBef>
            </a:pPr>
            <a:r>
              <a:rPr lang="en-US" smtClean="0"/>
              <a:t>If the current time is not within the valid period, reject the digital certificate</a:t>
            </a:r>
          </a:p>
          <a:p>
            <a:pPr eaLnBrk="1" hangingPunct="1"/>
            <a:endParaRPr lang="en-US" smtClean="0"/>
          </a:p>
        </p:txBody>
      </p:sp>
      <p:sp>
        <p:nvSpPr>
          <p:cNvPr id="103427" name="Slide Number Placeholder 3"/>
          <p:cNvSpPr>
            <a:spLocks noGrp="1"/>
          </p:cNvSpPr>
          <p:nvPr>
            <p:ph type="sldNum" sz="quarter" idx="11"/>
          </p:nvPr>
        </p:nvSpPr>
        <p:spPr bwMode="auto">
          <a:noFill/>
          <a:ln>
            <a:miter lim="800000"/>
            <a:headEnd/>
            <a:tailEnd/>
          </a:ln>
        </p:spPr>
        <p:txBody>
          <a:bodyPr/>
          <a:lstStyle/>
          <a:p>
            <a:fld id="{B8387D7D-C043-441C-AA1F-0A12513ACB02}" type="slidenum">
              <a:rPr lang="en-US">
                <a:latin typeface="Lucida Sans Unicode" charset="0"/>
                <a:ea typeface="ＭＳ Ｐゴシック" pitchFamily="84" charset="-128"/>
                <a:cs typeface="ＭＳ Ｐゴシック" pitchFamily="84" charset="-128"/>
              </a:rPr>
              <a:pPr/>
              <a:t>58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3-19: Verifying the Digital Certificate</a:t>
            </a:r>
            <a:endParaRPr lang="en-US" dirty="0">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4450" name="Content Placeholder 1"/>
          <p:cNvSpPr>
            <a:spLocks noGrp="1"/>
          </p:cNvSpPr>
          <p:nvPr>
            <p:ph idx="1"/>
          </p:nvPr>
        </p:nvSpPr>
        <p:spPr>
          <a:xfrm>
            <a:off x="457200" y="1828800"/>
            <a:ext cx="8229600" cy="4178300"/>
          </a:xfrm>
        </p:spPr>
        <p:txBody>
          <a:bodyPr/>
          <a:lstStyle/>
          <a:p>
            <a:pPr eaLnBrk="1"/>
            <a:r>
              <a:rPr lang="en-US" b="1" smtClean="0"/>
              <a:t>Checking for Revocation</a:t>
            </a:r>
          </a:p>
          <a:p>
            <a:pPr lvl="1" eaLnBrk="1"/>
            <a:r>
              <a:rPr lang="en-US" smtClean="0"/>
              <a:t>Certificates may be revoked for improper behavior or other reasons</a:t>
            </a:r>
          </a:p>
          <a:p>
            <a:pPr lvl="1" eaLnBrk="1"/>
            <a:r>
              <a:rPr lang="en-US" smtClean="0"/>
              <a:t>Revocation must be tested</a:t>
            </a:r>
          </a:p>
          <a:p>
            <a:pPr lvl="1" eaLnBrk="1"/>
            <a:r>
              <a:rPr lang="en-US" smtClean="0"/>
              <a:t>Cannot be done by looking at fields within the certificate</a:t>
            </a:r>
          </a:p>
          <a:p>
            <a:pPr lvl="1" eaLnBrk="1"/>
            <a:r>
              <a:rPr lang="en-US" smtClean="0"/>
              <a:t>Receiver must check with the CA</a:t>
            </a:r>
          </a:p>
        </p:txBody>
      </p:sp>
      <p:sp>
        <p:nvSpPr>
          <p:cNvPr id="104451" name="Slide Number Placeholder 3"/>
          <p:cNvSpPr>
            <a:spLocks noGrp="1"/>
          </p:cNvSpPr>
          <p:nvPr>
            <p:ph type="sldNum" sz="quarter" idx="11"/>
          </p:nvPr>
        </p:nvSpPr>
        <p:spPr bwMode="auto">
          <a:noFill/>
          <a:ln>
            <a:miter lim="800000"/>
            <a:headEnd/>
            <a:tailEnd/>
          </a:ln>
        </p:spPr>
        <p:txBody>
          <a:bodyPr/>
          <a:lstStyle/>
          <a:p>
            <a:fld id="{FB3A4356-1990-43E1-B574-A97474AE696F}" type="slidenum">
              <a:rPr lang="en-US">
                <a:latin typeface="Lucida Sans Unicode" charset="0"/>
                <a:ea typeface="ＭＳ Ｐゴシック" pitchFamily="84" charset="-128"/>
                <a:cs typeface="ＭＳ Ｐゴシック" pitchFamily="84" charset="-128"/>
              </a:rPr>
              <a:pPr/>
              <a:t>59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3-19: Verifying the Digital Certificate</a:t>
            </a:r>
            <a:endParaRPr lang="en-US" dirty="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5602" name="Content Placeholder 1"/>
          <p:cNvSpPr>
            <a:spLocks noGrp="1"/>
          </p:cNvSpPr>
          <p:nvPr>
            <p:ph idx="1"/>
          </p:nvPr>
        </p:nvSpPr>
        <p:spPr>
          <a:xfrm>
            <a:off x="457200" y="1447800"/>
            <a:ext cx="8229600" cy="4724400"/>
          </a:xfrm>
        </p:spPr>
        <p:txBody>
          <a:bodyPr/>
          <a:lstStyle/>
          <a:p>
            <a:pPr eaLnBrk="1" hangingPunct="1"/>
            <a:r>
              <a:rPr lang="en-US" smtClean="0"/>
              <a:t>Encryption for confidentiality needs a cipher (mathematical method) to encrypt and decrypt</a:t>
            </a:r>
          </a:p>
          <a:p>
            <a:pPr lvl="1" eaLnBrk="1" hangingPunct="1">
              <a:spcBef>
                <a:spcPts val="600"/>
              </a:spcBef>
            </a:pPr>
            <a:r>
              <a:rPr lang="en-US" smtClean="0"/>
              <a:t>The cipher cannot be kept secret</a:t>
            </a:r>
          </a:p>
          <a:p>
            <a:pPr eaLnBrk="1" hangingPunct="1"/>
            <a:r>
              <a:rPr lang="en-US" smtClean="0"/>
              <a:t>The two parties using the cipher also need to know a secret key or keys</a:t>
            </a:r>
          </a:p>
          <a:p>
            <a:pPr lvl="1" eaLnBrk="1" hangingPunct="1"/>
            <a:r>
              <a:rPr lang="en-US" smtClean="0"/>
              <a:t>A key is merely a long stream of bits (1s and 0s)</a:t>
            </a:r>
          </a:p>
          <a:p>
            <a:pPr lvl="1" eaLnBrk="1" hangingPunct="1"/>
            <a:r>
              <a:rPr lang="en-US" smtClean="0"/>
              <a:t>The key or keys </a:t>
            </a:r>
            <a:r>
              <a:rPr lang="en-US" i="1" smtClean="0"/>
              <a:t>must</a:t>
            </a:r>
            <a:r>
              <a:rPr lang="en-US" smtClean="0"/>
              <a:t> be kept secret</a:t>
            </a:r>
          </a:p>
          <a:p>
            <a:pPr eaLnBrk="1" hangingPunct="1"/>
            <a:r>
              <a:rPr lang="en-US" smtClean="0"/>
              <a:t>Cryptanalysts attempt to crack (find) the key</a:t>
            </a:r>
          </a:p>
        </p:txBody>
      </p:sp>
      <p:sp>
        <p:nvSpPr>
          <p:cNvPr id="25603" name="Slide Number Placeholder 3"/>
          <p:cNvSpPr>
            <a:spLocks noGrp="1"/>
          </p:cNvSpPr>
          <p:nvPr>
            <p:ph type="sldNum" sz="quarter" idx="11"/>
          </p:nvPr>
        </p:nvSpPr>
        <p:spPr bwMode="auto">
          <a:noFill/>
          <a:ln>
            <a:miter lim="800000"/>
            <a:headEnd/>
            <a:tailEnd/>
          </a:ln>
        </p:spPr>
        <p:txBody>
          <a:bodyPr/>
          <a:lstStyle/>
          <a:p>
            <a:fld id="{C506E495-2B5E-4431-AFA6-F07FDFFABF11}" type="slidenum">
              <a:rPr lang="en-US">
                <a:latin typeface="Lucida Sans Unicode" charset="0"/>
                <a:ea typeface="ＭＳ Ｐゴシック" pitchFamily="84" charset="-128"/>
                <a:cs typeface="ＭＳ Ｐゴシック" pitchFamily="84" charset="-128"/>
              </a:rPr>
              <a:pPr/>
              <a:t>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ea typeface="+mj-ea"/>
                <a:cs typeface="+mj-cs"/>
              </a:rPr>
              <a:t>Cryptography</a:t>
            </a:r>
            <a:endParaRPr lang="en-US" dirty="0">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5474" name="Content Placeholder 1"/>
          <p:cNvSpPr>
            <a:spLocks noGrp="1"/>
          </p:cNvSpPr>
          <p:nvPr>
            <p:ph idx="1"/>
          </p:nvPr>
        </p:nvSpPr>
        <p:spPr>
          <a:xfrm>
            <a:off x="457200" y="1676400"/>
            <a:ext cx="8229600" cy="4330700"/>
          </a:xfrm>
        </p:spPr>
        <p:txBody>
          <a:bodyPr/>
          <a:lstStyle/>
          <a:p>
            <a:pPr eaLnBrk="1"/>
            <a:r>
              <a:rPr lang="en-US" b="1" smtClean="0"/>
              <a:t>Checking for Revocation</a:t>
            </a:r>
          </a:p>
          <a:p>
            <a:pPr lvl="1" eaLnBrk="1"/>
            <a:r>
              <a:rPr lang="en-US" smtClean="0"/>
              <a:t>Verifier may download the entire certificate revocation list from the CA</a:t>
            </a:r>
          </a:p>
          <a:p>
            <a:pPr lvl="2" eaLnBrk="1"/>
            <a:r>
              <a:rPr lang="en-US" smtClean="0"/>
              <a:t>See if the serial number is on the certificate revocation list</a:t>
            </a:r>
          </a:p>
          <a:p>
            <a:pPr lvl="2" eaLnBrk="1"/>
            <a:r>
              <a:rPr lang="en-US" smtClean="0"/>
              <a:t>If so, do not accept the certificate</a:t>
            </a:r>
          </a:p>
          <a:p>
            <a:pPr lvl="1" eaLnBrk="1">
              <a:spcBef>
                <a:spcPts val="1800"/>
              </a:spcBef>
            </a:pPr>
            <a:r>
              <a:rPr lang="en-US" smtClean="0"/>
              <a:t>Or, the verifier may send a query to the CA</a:t>
            </a:r>
          </a:p>
          <a:p>
            <a:pPr lvl="2" eaLnBrk="1"/>
            <a:r>
              <a:rPr lang="en-US" smtClean="0"/>
              <a:t>Requires the CA to support the Online Certificate Status Protocol</a:t>
            </a:r>
          </a:p>
          <a:p>
            <a:pPr eaLnBrk="1" hangingPunct="1"/>
            <a:endParaRPr lang="en-US" smtClean="0"/>
          </a:p>
        </p:txBody>
      </p:sp>
      <p:sp>
        <p:nvSpPr>
          <p:cNvPr id="105475" name="Slide Number Placeholder 3"/>
          <p:cNvSpPr>
            <a:spLocks noGrp="1"/>
          </p:cNvSpPr>
          <p:nvPr>
            <p:ph type="sldNum" sz="quarter" idx="11"/>
          </p:nvPr>
        </p:nvSpPr>
        <p:spPr bwMode="auto">
          <a:noFill/>
          <a:ln>
            <a:miter lim="800000"/>
            <a:headEnd/>
            <a:tailEnd/>
          </a:ln>
        </p:spPr>
        <p:txBody>
          <a:bodyPr/>
          <a:lstStyle/>
          <a:p>
            <a:fld id="{E1876953-ECF8-4B3C-8DDF-A26A0004AC3F}" type="slidenum">
              <a:rPr lang="en-US">
                <a:latin typeface="Lucida Sans Unicode" charset="0"/>
                <a:ea typeface="ＭＳ Ｐゴシック" pitchFamily="84" charset="-128"/>
                <a:cs typeface="ＭＳ Ｐゴシック" pitchFamily="84" charset="-128"/>
              </a:rPr>
              <a:pPr/>
              <a:t>60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3-19: Verifying the Digital Certificate</a:t>
            </a:r>
            <a:endParaRPr lang="en-US" dirty="0">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6498" name="Slide Number Placeholder 3"/>
          <p:cNvSpPr>
            <a:spLocks noGrp="1"/>
          </p:cNvSpPr>
          <p:nvPr>
            <p:ph type="sldNum" sz="quarter" idx="11"/>
          </p:nvPr>
        </p:nvSpPr>
        <p:spPr bwMode="auto">
          <a:noFill/>
          <a:ln>
            <a:miter lim="800000"/>
            <a:headEnd/>
            <a:tailEnd/>
          </a:ln>
        </p:spPr>
        <p:txBody>
          <a:bodyPr/>
          <a:lstStyle/>
          <a:p>
            <a:fld id="{5481689B-9F6C-4AC3-8929-58A2903F1C8E}" type="slidenum">
              <a:rPr lang="en-US">
                <a:latin typeface="Lucida Sans Unicode" charset="0"/>
                <a:ea typeface="ＭＳ Ｐゴシック" pitchFamily="84" charset="-128"/>
                <a:cs typeface="ＭＳ Ｐゴシック" pitchFamily="84" charset="-128"/>
              </a:rPr>
              <a:pPr/>
              <a:t>61</a:t>
            </a:fld>
            <a:endParaRPr lang="en-US">
              <a:latin typeface="Lucida Sans Unicode" charset="0"/>
              <a:ea typeface="ＭＳ Ｐゴシック" pitchFamily="84" charset="-128"/>
              <a:cs typeface="ＭＳ Ｐゴシック" pitchFamily="84" charset="-128"/>
            </a:endParaRPr>
          </a:p>
        </p:txBody>
      </p:sp>
      <p:pic>
        <p:nvPicPr>
          <p:cNvPr id="106499" name="Picture 1" descr="S2C03F18 DSig and DCert"/>
          <p:cNvPicPr>
            <a:picLocks noChangeAspect="1" noChangeArrowheads="1"/>
          </p:cNvPicPr>
          <p:nvPr/>
        </p:nvPicPr>
        <mc:AlternateContent>
          <mc:Choice xmlns:ma="http://schemas.microsoft.com/office/mac/drawingml/2008/main" Requires="ma">
            <p:blipFill>
              <a:blip r:embed="rId3"/>
              <a:srcRect l="8742" t="3510" r="4941" b="3510"/>
              <a:stretch>
                <a:fillRect/>
              </a:stretch>
            </p:blipFill>
          </mc:Choice>
          <mc:Fallback>
            <p:blipFill>
              <a:blip r:embed="rId4"/>
              <a:srcRect l="8742" t="3510" r="4941" b="3510"/>
              <a:stretch>
                <a:fillRect/>
              </a:stretch>
            </p:blipFill>
          </mc:Fallback>
        </mc:AlternateContent>
        <p:spPr bwMode="auto">
          <a:xfrm>
            <a:off x="152400" y="685800"/>
            <a:ext cx="8610600" cy="5776913"/>
          </a:xfrm>
          <a:prstGeom prst="rect">
            <a:avLst/>
          </a:prstGeom>
          <a:noFill/>
          <a:ln w="9525">
            <a:noFill/>
            <a:miter lim="800000"/>
            <a:headEnd/>
            <a:tailEnd/>
          </a:ln>
        </p:spPr>
      </p:pic>
      <p:sp>
        <p:nvSpPr>
          <p:cNvPr id="5" name="Title 4"/>
          <p:cNvSpPr>
            <a:spLocks noGrp="1"/>
          </p:cNvSpPr>
          <p:nvPr>
            <p:ph type="title"/>
          </p:nvPr>
        </p:nvSpPr>
        <p:spPr>
          <a:xfrm>
            <a:off x="457200" y="228600"/>
            <a:ext cx="8229600" cy="944562"/>
          </a:xfrm>
        </p:spPr>
        <p:txBody>
          <a:bodyPr>
            <a:noAutofit/>
          </a:bodyPr>
          <a:lstStyle/>
          <a:p>
            <a:pPr eaLnBrk="1" fontAlgn="auto" hangingPunct="1">
              <a:spcAft>
                <a:spcPts val="0"/>
              </a:spcAft>
              <a:defRPr/>
            </a:pPr>
            <a:r>
              <a:rPr lang="en-US" sz="2400" dirty="0" smtClean="0">
                <a:ea typeface="+mj-ea"/>
                <a:cs typeface="+mj-cs"/>
              </a:rPr>
              <a:t>3-20: Digital Signature and Digital Certificate in Authentication (overview)</a:t>
            </a:r>
            <a:endParaRPr lang="en-US" sz="2400" dirty="0">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 name="Content Placeholder 1"/>
          <p:cNvSpPr>
            <a:spLocks noGrp="1"/>
          </p:cNvSpPr>
          <p:nvPr>
            <p:ph idx="1"/>
          </p:nvPr>
        </p:nvSpPr>
        <p:spPr>
          <a:xfrm>
            <a:off x="457200" y="1143000"/>
            <a:ext cx="8229600" cy="5105400"/>
          </a:xfrm>
        </p:spPr>
        <p:txBody>
          <a:bodyPr>
            <a:normAutofit fontScale="92500" lnSpcReduction="10000"/>
          </a:bodyPr>
          <a:lstStyle/>
          <a:p>
            <a:pPr marL="365760" indent="-256032" eaLnBrk="1" fontAlgn="auto" hangingPunct="1">
              <a:spcAft>
                <a:spcPts val="0"/>
              </a:spcAft>
              <a:buFont typeface="Wingdings 3"/>
              <a:buChar char=""/>
              <a:defRPr/>
            </a:pPr>
            <a:r>
              <a:rPr lang="en-US" dirty="0" smtClean="0">
                <a:ea typeface="+mn-ea"/>
                <a:cs typeface="+mn-cs"/>
              </a:rPr>
              <a:t>Also Brings Message Integrity</a:t>
            </a:r>
          </a:p>
          <a:p>
            <a:pPr marL="621792" lvl="1" eaLnBrk="1" fontAlgn="auto" hangingPunct="1">
              <a:spcAft>
                <a:spcPts val="0"/>
              </a:spcAft>
              <a:buFont typeface="Verdana"/>
              <a:buChar char="◦"/>
              <a:defRPr/>
            </a:pPr>
            <a:r>
              <a:rPr lang="en-US" dirty="0" smtClean="0">
                <a:ea typeface="+mn-ea"/>
              </a:rPr>
              <a:t>If the message has been altered, the authentication method will fail automatically</a:t>
            </a:r>
          </a:p>
          <a:p>
            <a:pPr marL="365760" indent="-256032" eaLnBrk="1" fontAlgn="auto" hangingPunct="1">
              <a:spcAft>
                <a:spcPts val="0"/>
              </a:spcAft>
              <a:buFont typeface="Wingdings 3"/>
              <a:buChar char=""/>
              <a:defRPr/>
            </a:pPr>
            <a:r>
              <a:rPr lang="en-US" dirty="0" smtClean="0">
                <a:ea typeface="+mn-ea"/>
                <a:cs typeface="+mn-cs"/>
              </a:rPr>
              <a:t>Digital </a:t>
            </a:r>
            <a:r>
              <a:rPr lang="en-US" smtClean="0">
                <a:ea typeface="+mn-ea"/>
                <a:cs typeface="+mn-cs"/>
              </a:rPr>
              <a:t>Signature Authentication</a:t>
            </a:r>
            <a:endParaRPr lang="en-US" dirty="0" smtClean="0">
              <a:ea typeface="+mn-ea"/>
              <a:cs typeface="+mn-cs"/>
            </a:endParaRPr>
          </a:p>
          <a:p>
            <a:pPr marL="621792" lvl="1" eaLnBrk="1" fontAlgn="auto" hangingPunct="1">
              <a:spcAft>
                <a:spcPts val="0"/>
              </a:spcAft>
              <a:buFont typeface="Verdana"/>
              <a:buChar char="◦"/>
              <a:defRPr/>
            </a:pPr>
            <a:r>
              <a:rPr lang="en-US" dirty="0" smtClean="0">
                <a:ea typeface="+mn-ea"/>
              </a:rPr>
              <a:t>Uses public key encryption for authentication</a:t>
            </a:r>
          </a:p>
          <a:p>
            <a:pPr marL="621792" lvl="1" eaLnBrk="1" fontAlgn="auto" hangingPunct="1">
              <a:spcAft>
                <a:spcPts val="0"/>
              </a:spcAft>
              <a:buFont typeface="Verdana"/>
              <a:buChar char="◦"/>
              <a:defRPr/>
            </a:pPr>
            <a:r>
              <a:rPr lang="en-US" dirty="0" smtClean="0">
                <a:ea typeface="+mn-ea"/>
              </a:rPr>
              <a:t>Very strong but expensive</a:t>
            </a:r>
          </a:p>
          <a:p>
            <a:pPr marL="365760" indent="-256032" eaLnBrk="1" fontAlgn="auto" hangingPunct="1">
              <a:spcAft>
                <a:spcPts val="0"/>
              </a:spcAft>
              <a:buFont typeface="Wingdings 3"/>
              <a:buChar char=""/>
              <a:defRPr/>
            </a:pPr>
            <a:r>
              <a:rPr lang="en-US" dirty="0" smtClean="0">
                <a:ea typeface="+mn-ea"/>
                <a:cs typeface="+mn-cs"/>
              </a:rPr>
              <a:t>Key-Hashed Message Authentication Codes</a:t>
            </a:r>
          </a:p>
          <a:p>
            <a:pPr marL="621792" lvl="1" eaLnBrk="1" fontAlgn="auto" hangingPunct="1">
              <a:spcAft>
                <a:spcPts val="0"/>
              </a:spcAft>
              <a:buFont typeface="Verdana"/>
              <a:buChar char="◦"/>
              <a:defRPr/>
            </a:pPr>
            <a:r>
              <a:rPr lang="en-US" dirty="0" smtClean="0">
                <a:ea typeface="+mn-ea"/>
              </a:rPr>
              <a:t>An alternate authentication method using hashing</a:t>
            </a:r>
          </a:p>
          <a:p>
            <a:pPr marL="621792" lvl="1" eaLnBrk="1" fontAlgn="auto" hangingPunct="1">
              <a:spcAft>
                <a:spcPts val="0"/>
              </a:spcAft>
              <a:buFont typeface="Verdana"/>
              <a:buChar char="◦"/>
              <a:defRPr/>
            </a:pPr>
            <a:r>
              <a:rPr lang="en-US" dirty="0" smtClean="0">
                <a:ea typeface="+mn-ea"/>
              </a:rPr>
              <a:t>Much less expensive than digital signature authentication</a:t>
            </a:r>
          </a:p>
          <a:p>
            <a:pPr marL="621792" lvl="1" eaLnBrk="1" fontAlgn="auto" hangingPunct="1">
              <a:spcAft>
                <a:spcPts val="0"/>
              </a:spcAft>
              <a:buFont typeface="Verdana"/>
              <a:buChar char="◦"/>
              <a:defRPr/>
            </a:pPr>
            <a:r>
              <a:rPr lang="en-US" dirty="0" smtClean="0">
                <a:ea typeface="+mn-ea"/>
              </a:rPr>
              <a:t>Much more widely used</a:t>
            </a:r>
            <a:endParaRPr lang="en-US" dirty="0">
              <a:ea typeface="+mn-ea"/>
            </a:endParaRPr>
          </a:p>
        </p:txBody>
      </p:sp>
      <p:sp>
        <p:nvSpPr>
          <p:cNvPr id="107523" name="Slide Number Placeholder 3"/>
          <p:cNvSpPr>
            <a:spLocks noGrp="1"/>
          </p:cNvSpPr>
          <p:nvPr>
            <p:ph type="sldNum" sz="quarter" idx="11"/>
          </p:nvPr>
        </p:nvSpPr>
        <p:spPr bwMode="auto">
          <a:noFill/>
          <a:ln>
            <a:miter lim="800000"/>
            <a:headEnd/>
            <a:tailEnd/>
          </a:ln>
        </p:spPr>
        <p:txBody>
          <a:bodyPr/>
          <a:lstStyle/>
          <a:p>
            <a:fld id="{83FFADCB-575F-479F-BE78-811C79098B48}" type="slidenum">
              <a:rPr lang="en-US">
                <a:latin typeface="Lucida Sans Unicode" charset="0"/>
                <a:ea typeface="ＭＳ Ｐゴシック" pitchFamily="84" charset="-128"/>
                <a:cs typeface="ＭＳ Ｐゴシック" pitchFamily="84" charset="-128"/>
              </a:rPr>
              <a:pPr/>
              <a:t>62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152400"/>
            <a:ext cx="8229600" cy="990600"/>
          </a:xfrm>
        </p:spPr>
        <p:txBody>
          <a:bodyPr>
            <a:noAutofit/>
          </a:bodyPr>
          <a:lstStyle/>
          <a:p>
            <a:pPr eaLnBrk="1" fontAlgn="auto" hangingPunct="1">
              <a:spcAft>
                <a:spcPts val="0"/>
              </a:spcAft>
              <a:defRPr/>
            </a:pPr>
            <a:r>
              <a:rPr lang="en-US" sz="3200" dirty="0" smtClean="0">
                <a:ea typeface="+mj-ea"/>
                <a:cs typeface="+mj-cs"/>
              </a:rPr>
              <a:t>Message-by-Message Authentication</a:t>
            </a:r>
            <a:endParaRPr lang="en-US" sz="3200" dirty="0">
              <a:ea typeface="+mj-ea"/>
              <a:cs typeface="+mj-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8546" name="Slide Number Placeholder 3"/>
          <p:cNvSpPr>
            <a:spLocks noGrp="1"/>
          </p:cNvSpPr>
          <p:nvPr>
            <p:ph type="sldNum" sz="quarter" idx="11"/>
          </p:nvPr>
        </p:nvSpPr>
        <p:spPr bwMode="auto">
          <a:noFill/>
          <a:ln>
            <a:miter lim="800000"/>
            <a:headEnd/>
            <a:tailEnd/>
          </a:ln>
        </p:spPr>
        <p:txBody>
          <a:bodyPr/>
          <a:lstStyle/>
          <a:p>
            <a:fld id="{08429671-A134-4500-B662-E6807D9317F8}" type="slidenum">
              <a:rPr lang="en-US">
                <a:latin typeface="Lucida Sans Unicode" charset="0"/>
                <a:ea typeface="ＭＳ Ｐゴシック" pitchFamily="84" charset="-128"/>
                <a:cs typeface="ＭＳ Ｐゴシック" pitchFamily="84" charset="-128"/>
              </a:rPr>
              <a:pPr/>
              <a:t>63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ea typeface="+mj-ea"/>
                <a:cs typeface="+mj-cs"/>
              </a:rPr>
              <a:t>3-21: Key-Hashed Message Authentication Code (HMAC)</a:t>
            </a:r>
            <a:endParaRPr lang="en-US" sz="2800" dirty="0">
              <a:ea typeface="+mj-ea"/>
              <a:cs typeface="+mj-cs"/>
            </a:endParaRPr>
          </a:p>
        </p:txBody>
      </p:sp>
      <p:pic>
        <p:nvPicPr>
          <p:cNvPr id="108548" name="Picture 1" descr="S2C03F21 HMAC"/>
          <p:cNvPicPr>
            <a:picLocks noChangeAspect="1" noChangeArrowheads="1"/>
          </p:cNvPicPr>
          <p:nvPr/>
        </p:nvPicPr>
        <p:blipFill>
          <a:blip r:embed="rId3"/>
          <a:srcRect l="8305" t="3178" r="10310" b="53906"/>
          <a:stretch>
            <a:fillRect/>
          </a:stretch>
        </p:blipFill>
        <p:spPr bwMode="auto">
          <a:xfrm>
            <a:off x="152400" y="1371600"/>
            <a:ext cx="8712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6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9570" name="Slide Number Placeholder 3"/>
          <p:cNvSpPr>
            <a:spLocks noGrp="1"/>
          </p:cNvSpPr>
          <p:nvPr>
            <p:ph type="sldNum" sz="quarter" idx="11"/>
          </p:nvPr>
        </p:nvSpPr>
        <p:spPr bwMode="auto">
          <a:noFill/>
          <a:ln>
            <a:miter lim="800000"/>
            <a:headEnd/>
            <a:tailEnd/>
          </a:ln>
        </p:spPr>
        <p:txBody>
          <a:bodyPr/>
          <a:lstStyle/>
          <a:p>
            <a:fld id="{0182EFC4-8574-40DF-B2D8-D812EC4DA5C0}" type="slidenum">
              <a:rPr lang="en-US">
                <a:latin typeface="Lucida Sans Unicode" charset="0"/>
                <a:ea typeface="ＭＳ Ｐゴシック" pitchFamily="84" charset="-128"/>
                <a:cs typeface="ＭＳ Ｐゴシック" pitchFamily="84" charset="-128"/>
              </a:rPr>
              <a:pPr/>
              <a:t>64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ea typeface="+mj-ea"/>
                <a:cs typeface="+mj-cs"/>
              </a:rPr>
              <a:t>3-21: Key-Hashed Message Authentication Code (HMAC)</a:t>
            </a:r>
            <a:endParaRPr lang="en-US" sz="2800" dirty="0">
              <a:ea typeface="+mj-ea"/>
              <a:cs typeface="+mj-cs"/>
            </a:endParaRPr>
          </a:p>
        </p:txBody>
      </p:sp>
      <p:pic>
        <p:nvPicPr>
          <p:cNvPr id="109572" name="Picture 1" descr="S2C03F21 HMAC"/>
          <p:cNvPicPr>
            <a:picLocks noChangeAspect="1" noChangeArrowheads="1"/>
          </p:cNvPicPr>
          <p:nvPr/>
        </p:nvPicPr>
        <p:blipFill>
          <a:blip r:embed="rId3"/>
          <a:srcRect l="4984" t="47682" r="6990" b="41193"/>
          <a:stretch>
            <a:fillRect/>
          </a:stretch>
        </p:blipFill>
        <p:spPr bwMode="auto">
          <a:xfrm>
            <a:off x="304800" y="2362200"/>
            <a:ext cx="8653463" cy="1143000"/>
          </a:xfrm>
          <a:prstGeom prst="rect">
            <a:avLst/>
          </a:prstGeom>
          <a:noFill/>
          <a:ln w="9525">
            <a:noFill/>
            <a:miter lim="800000"/>
            <a:headEnd/>
            <a:tailEnd/>
          </a:ln>
        </p:spPr>
      </p:pic>
      <p:sp>
        <p:nvSpPr>
          <p:cNvPr id="6" name="Rounded Rectangle 5"/>
          <p:cNvSpPr/>
          <p:nvPr/>
        </p:nvSpPr>
        <p:spPr>
          <a:xfrm>
            <a:off x="1600200" y="3352800"/>
            <a:ext cx="5791200" cy="1828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As in the case of digital signatures, confidentiality is done to protect the plaintext.</a:t>
            </a:r>
          </a:p>
          <a:p>
            <a:pPr algn="ctr" fontAlgn="auto">
              <a:spcBef>
                <a:spcPts val="600"/>
              </a:spcBef>
              <a:spcAft>
                <a:spcPts val="0"/>
              </a:spcAft>
              <a:defRPr/>
            </a:pPr>
            <a:r>
              <a:rPr lang="en-US" sz="1800" dirty="0"/>
              <a:t>It is not needed for authentication and has nothing to do with authentication.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0594" name="Slide Number Placeholder 3"/>
          <p:cNvSpPr>
            <a:spLocks noGrp="1"/>
          </p:cNvSpPr>
          <p:nvPr>
            <p:ph type="sldNum" sz="quarter" idx="11"/>
          </p:nvPr>
        </p:nvSpPr>
        <p:spPr bwMode="auto">
          <a:noFill/>
          <a:ln>
            <a:miter lim="800000"/>
            <a:headEnd/>
            <a:tailEnd/>
          </a:ln>
        </p:spPr>
        <p:txBody>
          <a:bodyPr/>
          <a:lstStyle/>
          <a:p>
            <a:fld id="{195CCACC-B322-48D4-85F1-0154A4F179EF}" type="slidenum">
              <a:rPr lang="en-US">
                <a:latin typeface="Lucida Sans Unicode" charset="0"/>
                <a:ea typeface="ＭＳ Ｐゴシック" pitchFamily="84" charset="-128"/>
                <a:cs typeface="ＭＳ Ｐゴシック" pitchFamily="84" charset="-128"/>
              </a:rPr>
              <a:pPr/>
              <a:t>65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2800" dirty="0" smtClean="0">
                <a:ea typeface="+mj-ea"/>
                <a:cs typeface="+mj-cs"/>
              </a:rPr>
              <a:t>3-21: Key-Hashed Message Authentication Code (HMAC)</a:t>
            </a:r>
            <a:endParaRPr lang="en-US" sz="2800" dirty="0">
              <a:ea typeface="+mj-ea"/>
              <a:cs typeface="+mj-cs"/>
            </a:endParaRPr>
          </a:p>
        </p:txBody>
      </p:sp>
      <p:pic>
        <p:nvPicPr>
          <p:cNvPr id="110596" name="Picture 1" descr="S2C03F21 HMAC"/>
          <p:cNvPicPr>
            <a:picLocks noChangeAspect="1" noChangeArrowheads="1"/>
          </p:cNvPicPr>
          <p:nvPr/>
        </p:nvPicPr>
        <p:blipFill>
          <a:blip r:embed="rId3"/>
          <a:srcRect l="4984" t="60397" r="6990" b="1457"/>
          <a:stretch>
            <a:fillRect/>
          </a:stretch>
        </p:blipFill>
        <p:spPr bwMode="auto">
          <a:xfrm>
            <a:off x="-3175" y="1524000"/>
            <a:ext cx="908685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111618"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1619" name="Content Placeholder 1"/>
          <p:cNvSpPr>
            <a:spLocks noGrp="1"/>
          </p:cNvSpPr>
          <p:nvPr>
            <p:ph idx="1"/>
          </p:nvPr>
        </p:nvSpPr>
        <p:spPr>
          <a:xfrm>
            <a:off x="457200" y="1371600"/>
            <a:ext cx="8229600" cy="4919663"/>
          </a:xfrm>
        </p:spPr>
        <p:txBody>
          <a:bodyPr/>
          <a:lstStyle/>
          <a:p>
            <a:pPr eaLnBrk="1" hangingPunct="1"/>
            <a:r>
              <a:rPr lang="en-US" smtClean="0"/>
              <a:t>Nonrepudiation means that the sender cannot deny that he or she sent a message</a:t>
            </a:r>
          </a:p>
          <a:p>
            <a:pPr eaLnBrk="1" hangingPunct="1"/>
            <a:r>
              <a:rPr lang="en-US" smtClean="0"/>
              <a:t>With digital signatures, the sender must use his or her private key</a:t>
            </a:r>
          </a:p>
          <a:p>
            <a:pPr lvl="1" eaLnBrk="1" hangingPunct="1"/>
            <a:r>
              <a:rPr lang="en-US" smtClean="0"/>
              <a:t>It is difficult to repudiate that you sent something if you use your private key</a:t>
            </a:r>
          </a:p>
          <a:p>
            <a:pPr eaLnBrk="1" hangingPunct="1"/>
            <a:r>
              <a:rPr lang="en-US" smtClean="0"/>
              <a:t>With HMACs, both parties know the key used to create the HMAC</a:t>
            </a:r>
          </a:p>
          <a:p>
            <a:pPr lvl="1" eaLnBrk="1" hangingPunct="1"/>
            <a:r>
              <a:rPr lang="en-US" smtClean="0"/>
              <a:t>The sender can repudiate the message, claiming that the receiver created it</a:t>
            </a:r>
          </a:p>
        </p:txBody>
      </p:sp>
      <p:sp>
        <p:nvSpPr>
          <p:cNvPr id="111620" name="Slide Number Placeholder 3"/>
          <p:cNvSpPr>
            <a:spLocks noGrp="1"/>
          </p:cNvSpPr>
          <p:nvPr>
            <p:ph type="sldNum" sz="quarter" idx="11"/>
          </p:nvPr>
        </p:nvSpPr>
        <p:spPr bwMode="auto">
          <a:noFill/>
          <a:ln>
            <a:miter lim="800000"/>
            <a:headEnd/>
            <a:tailEnd/>
          </a:ln>
        </p:spPr>
        <p:txBody>
          <a:bodyPr/>
          <a:lstStyle/>
          <a:p>
            <a:fld id="{6429FAD0-A49F-43D2-8CD7-3E94FE927DC9}" type="slidenum">
              <a:rPr lang="en-US">
                <a:latin typeface="Lucida Sans Unicode" charset="0"/>
                <a:ea typeface="ＭＳ Ｐゴシック" pitchFamily="84" charset="-128"/>
                <a:cs typeface="ＭＳ Ｐゴシック" pitchFamily="84" charset="-128"/>
              </a:rPr>
              <a:pPr/>
              <a:t>66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dirty="0" smtClean="0">
                <a:ea typeface="+mj-ea"/>
                <a:cs typeface="+mj-cs"/>
              </a:rPr>
              <a:t>Nonrepudiation</a:t>
            </a:r>
            <a:endParaRPr lang="en-US" dirty="0">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112642"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2643" name="Content Placeholder 1"/>
          <p:cNvSpPr>
            <a:spLocks noGrp="1"/>
          </p:cNvSpPr>
          <p:nvPr>
            <p:ph idx="1"/>
          </p:nvPr>
        </p:nvSpPr>
        <p:spPr>
          <a:xfrm>
            <a:off x="457200" y="1371600"/>
            <a:ext cx="8229600" cy="4919663"/>
          </a:xfrm>
        </p:spPr>
        <p:txBody>
          <a:bodyPr/>
          <a:lstStyle/>
          <a:p>
            <a:pPr eaLnBrk="1" hangingPunct="1"/>
            <a:r>
              <a:rPr lang="en-US" smtClean="0"/>
              <a:t>However, packet-level nonrepudiation is unimportant in most cases</a:t>
            </a:r>
          </a:p>
          <a:p>
            <a:pPr eaLnBrk="1" hangingPunct="1"/>
            <a:r>
              <a:rPr lang="en-US" smtClean="0"/>
              <a:t>The application message—an e-mail message, a contract, etc., is the important thing</a:t>
            </a:r>
          </a:p>
          <a:p>
            <a:pPr eaLnBrk="1" hangingPunct="1"/>
            <a:r>
              <a:rPr lang="en-US" smtClean="0"/>
              <a:t>If the application layer message has its own digital signature, you have nonrepudiation for the application message, even if you use HMACs at the internet layer for packet authentication</a:t>
            </a:r>
          </a:p>
        </p:txBody>
      </p:sp>
      <p:sp>
        <p:nvSpPr>
          <p:cNvPr id="112644" name="Slide Number Placeholder 3"/>
          <p:cNvSpPr>
            <a:spLocks noGrp="1"/>
          </p:cNvSpPr>
          <p:nvPr>
            <p:ph type="sldNum" sz="quarter" idx="11"/>
          </p:nvPr>
        </p:nvSpPr>
        <p:spPr bwMode="auto">
          <a:noFill/>
          <a:ln>
            <a:miter lim="800000"/>
            <a:headEnd/>
            <a:tailEnd/>
          </a:ln>
        </p:spPr>
        <p:txBody>
          <a:bodyPr/>
          <a:lstStyle/>
          <a:p>
            <a:fld id="{2162F387-5119-4C1F-B0AE-060AB5C56BC0}" type="slidenum">
              <a:rPr lang="en-US">
                <a:latin typeface="Lucida Sans Unicode" charset="0"/>
                <a:ea typeface="ＭＳ Ｐゴシック" pitchFamily="84" charset="-128"/>
                <a:cs typeface="ＭＳ Ｐゴシック" pitchFamily="84" charset="-128"/>
              </a:rPr>
              <a:pPr/>
              <a:t>67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868362"/>
          </a:xfrm>
        </p:spPr>
        <p:txBody>
          <a:bodyPr/>
          <a:lstStyle/>
          <a:p>
            <a:pPr eaLnBrk="1" fontAlgn="auto" hangingPunct="1">
              <a:spcAft>
                <a:spcPts val="0"/>
              </a:spcAft>
              <a:defRPr/>
            </a:pPr>
            <a:r>
              <a:rPr lang="en-US" dirty="0" smtClean="0">
                <a:ea typeface="+mj-ea"/>
                <a:cs typeface="+mj-cs"/>
              </a:rPr>
              <a:t>Nonrepudiation</a:t>
            </a:r>
            <a:endParaRPr lang="en-US" dirty="0">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113666"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3667" name="Content Placeholder 1"/>
          <p:cNvSpPr>
            <a:spLocks noGrp="1"/>
          </p:cNvSpPr>
          <p:nvPr>
            <p:ph idx="1"/>
          </p:nvPr>
        </p:nvSpPr>
        <p:spPr/>
        <p:txBody>
          <a:bodyPr/>
          <a:lstStyle/>
          <a:p>
            <a:pPr eaLnBrk="1"/>
            <a:r>
              <a:rPr lang="en-US" b="1" smtClean="0"/>
              <a:t>Replay Attacks</a:t>
            </a:r>
          </a:p>
          <a:p>
            <a:pPr lvl="1" eaLnBrk="1"/>
            <a:r>
              <a:rPr lang="en-US" smtClean="0"/>
              <a:t>Capture and then retransmit an encrypted message later</a:t>
            </a:r>
          </a:p>
          <a:p>
            <a:pPr lvl="1" eaLnBrk="1"/>
            <a:r>
              <a:rPr lang="en-US" smtClean="0"/>
              <a:t>May have a desired effect</a:t>
            </a:r>
          </a:p>
          <a:p>
            <a:pPr lvl="1" eaLnBrk="1"/>
            <a:r>
              <a:rPr lang="en-US" smtClean="0"/>
              <a:t>Even if the attacker cannot read the message</a:t>
            </a:r>
          </a:p>
          <a:p>
            <a:pPr eaLnBrk="1" hangingPunct="1"/>
            <a:endParaRPr lang="en-US" smtClean="0"/>
          </a:p>
        </p:txBody>
      </p:sp>
      <p:sp>
        <p:nvSpPr>
          <p:cNvPr id="113668" name="Slide Number Placeholder 3"/>
          <p:cNvSpPr>
            <a:spLocks noGrp="1"/>
          </p:cNvSpPr>
          <p:nvPr>
            <p:ph type="sldNum" sz="quarter" idx="11"/>
          </p:nvPr>
        </p:nvSpPr>
        <p:spPr bwMode="auto">
          <a:noFill/>
          <a:ln>
            <a:miter lim="800000"/>
            <a:headEnd/>
            <a:tailEnd/>
          </a:ln>
        </p:spPr>
        <p:txBody>
          <a:bodyPr/>
          <a:lstStyle/>
          <a:p>
            <a:fld id="{01FC7525-6EA8-4DA9-8EAB-ED8BF6025C1E}" type="slidenum">
              <a:rPr lang="en-US">
                <a:latin typeface="Lucida Sans Unicode" charset="0"/>
                <a:ea typeface="ＭＳ Ｐゴシック" pitchFamily="84" charset="-128"/>
                <a:cs typeface="ＭＳ Ｐゴシック" pitchFamily="84" charset="-128"/>
              </a:rPr>
              <a:pPr/>
              <a:t>68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3-22: Replay Attacks and Defenses</a:t>
            </a:r>
            <a:endParaRPr lang="en-US" dirty="0">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114690"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4691" name="Content Placeholder 1"/>
          <p:cNvSpPr>
            <a:spLocks noGrp="1"/>
          </p:cNvSpPr>
          <p:nvPr>
            <p:ph idx="1"/>
          </p:nvPr>
        </p:nvSpPr>
        <p:spPr/>
        <p:txBody>
          <a:bodyPr/>
          <a:lstStyle/>
          <a:p>
            <a:pPr eaLnBrk="1"/>
            <a:r>
              <a:rPr lang="en-US" b="1" smtClean="0"/>
              <a:t>Thwarting Replay Attacks</a:t>
            </a:r>
          </a:p>
          <a:p>
            <a:pPr lvl="1" eaLnBrk="1"/>
            <a:r>
              <a:rPr lang="en-US" smtClean="0"/>
              <a:t>Time stamps to ensure freshness of each message</a:t>
            </a:r>
          </a:p>
          <a:p>
            <a:pPr lvl="1" eaLnBrk="1"/>
            <a:r>
              <a:rPr lang="en-US" smtClean="0"/>
              <a:t>Sequence numbers so that repeated messages can be detected</a:t>
            </a:r>
          </a:p>
          <a:p>
            <a:pPr lvl="1" eaLnBrk="1"/>
            <a:r>
              <a:rPr lang="en-US" smtClean="0"/>
              <a:t>Nonces</a:t>
            </a:r>
          </a:p>
          <a:p>
            <a:pPr lvl="2" eaLnBrk="1"/>
            <a:r>
              <a:rPr lang="en-US" smtClean="0"/>
              <a:t>Unique randomly generated number placed in each request message</a:t>
            </a:r>
          </a:p>
          <a:p>
            <a:pPr lvl="2" eaLnBrk="1"/>
            <a:r>
              <a:rPr lang="en-US" smtClean="0"/>
              <a:t>Reflected in the response message</a:t>
            </a:r>
          </a:p>
          <a:p>
            <a:pPr lvl="2" eaLnBrk="1"/>
            <a:r>
              <a:rPr lang="en-US" smtClean="0"/>
              <a:t>If a request arrives with a previously used nonce, it is rejected</a:t>
            </a:r>
          </a:p>
          <a:p>
            <a:pPr eaLnBrk="1" hangingPunct="1"/>
            <a:endParaRPr lang="en-US" smtClean="0"/>
          </a:p>
        </p:txBody>
      </p:sp>
      <p:sp>
        <p:nvSpPr>
          <p:cNvPr id="114692" name="Slide Number Placeholder 3"/>
          <p:cNvSpPr>
            <a:spLocks noGrp="1"/>
          </p:cNvSpPr>
          <p:nvPr>
            <p:ph type="sldNum" sz="quarter" idx="11"/>
          </p:nvPr>
        </p:nvSpPr>
        <p:spPr bwMode="auto">
          <a:noFill/>
          <a:ln>
            <a:miter lim="800000"/>
            <a:headEnd/>
            <a:tailEnd/>
          </a:ln>
        </p:spPr>
        <p:txBody>
          <a:bodyPr/>
          <a:lstStyle/>
          <a:p>
            <a:fld id="{A1ABC730-2DFF-4004-A5FF-6EED678A8F32}" type="slidenum">
              <a:rPr lang="en-US">
                <a:latin typeface="Lucida Sans Unicode" charset="0"/>
                <a:ea typeface="ＭＳ Ｐゴシック" pitchFamily="84" charset="-128"/>
                <a:cs typeface="ＭＳ Ｐゴシック" pitchFamily="84" charset="-128"/>
              </a:rPr>
              <a:pPr/>
              <a:t>69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3-22: Replay Attacks and Defenses</a:t>
            </a:r>
            <a:endParaRPr lang="en-US" dirty="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7650" name="Slide Number Placeholder 3"/>
          <p:cNvSpPr>
            <a:spLocks noGrp="1"/>
          </p:cNvSpPr>
          <p:nvPr>
            <p:ph type="sldNum" sz="quarter" idx="11"/>
          </p:nvPr>
        </p:nvSpPr>
        <p:spPr bwMode="auto">
          <a:noFill/>
          <a:ln>
            <a:miter lim="800000"/>
            <a:headEnd/>
            <a:tailEnd/>
          </a:ln>
        </p:spPr>
        <p:txBody>
          <a:bodyPr/>
          <a:lstStyle/>
          <a:p>
            <a:fld id="{A391CE1F-28A9-4BBA-98B7-09C3C61E963D}" type="slidenum">
              <a:rPr lang="en-US">
                <a:latin typeface="Lucida Sans Unicode" charset="0"/>
                <a:ea typeface="ＭＳ Ｐゴシック" pitchFamily="84" charset="-128"/>
                <a:cs typeface="ＭＳ Ｐゴシック" pitchFamily="84" charset="-128"/>
              </a:rPr>
              <a:pPr/>
              <a:t>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400" dirty="0" smtClean="0">
                <a:ea typeface="+mj-ea"/>
                <a:cs typeface="+mj-cs"/>
              </a:rPr>
              <a:t>3-1: Symmetric Key Encryption for Confidentiality</a:t>
            </a:r>
            <a:endParaRPr lang="en-US" sz="2400" dirty="0">
              <a:ea typeface="+mj-ea"/>
              <a:cs typeface="+mj-cs"/>
            </a:endParaRPr>
          </a:p>
        </p:txBody>
      </p:sp>
      <p:pic>
        <p:nvPicPr>
          <p:cNvPr id="27652" name="Picture 2" descr="S2C03F01 Symmetric Key Confidentiality"/>
          <p:cNvPicPr>
            <a:picLocks noChangeAspect="1" noChangeArrowheads="1"/>
          </p:cNvPicPr>
          <p:nvPr/>
        </p:nvPicPr>
        <p:blipFill>
          <a:blip r:embed="rId3"/>
          <a:srcRect l="3427" t="3711" r="2220" b="5373"/>
          <a:stretch>
            <a:fillRect/>
          </a:stretch>
        </p:blipFill>
        <p:spPr bwMode="auto">
          <a:xfrm>
            <a:off x="76200" y="1143000"/>
            <a:ext cx="8991600" cy="5183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6738" name="Content Placeholder 1"/>
          <p:cNvSpPr>
            <a:spLocks noGrp="1"/>
          </p:cNvSpPr>
          <p:nvPr>
            <p:ph idx="1"/>
          </p:nvPr>
        </p:nvSpPr>
        <p:spPr/>
        <p:txBody>
          <a:bodyPr/>
          <a:lstStyle/>
          <a:p>
            <a:pPr eaLnBrk="1"/>
            <a:r>
              <a:rPr lang="en-US" b="1" smtClean="0"/>
              <a:t>Quantum Mechanics</a:t>
            </a:r>
          </a:p>
          <a:p>
            <a:pPr lvl="1" eaLnBrk="1"/>
            <a:r>
              <a:rPr lang="en-US" smtClean="0"/>
              <a:t>Describes the behavior of fundamental particles</a:t>
            </a:r>
          </a:p>
          <a:p>
            <a:pPr lvl="1" eaLnBrk="1"/>
            <a:r>
              <a:rPr lang="en-US" smtClean="0"/>
              <a:t>Complex and even weird results</a:t>
            </a:r>
          </a:p>
          <a:p>
            <a:pPr eaLnBrk="1" hangingPunct="1"/>
            <a:endParaRPr lang="en-US" smtClean="0"/>
          </a:p>
        </p:txBody>
      </p:sp>
      <p:sp>
        <p:nvSpPr>
          <p:cNvPr id="116739" name="Slide Number Placeholder 3"/>
          <p:cNvSpPr>
            <a:spLocks noGrp="1"/>
          </p:cNvSpPr>
          <p:nvPr>
            <p:ph type="sldNum" sz="quarter" idx="11"/>
          </p:nvPr>
        </p:nvSpPr>
        <p:spPr bwMode="auto">
          <a:noFill/>
          <a:ln>
            <a:miter lim="800000"/>
            <a:headEnd/>
            <a:tailEnd/>
          </a:ln>
        </p:spPr>
        <p:txBody>
          <a:bodyPr/>
          <a:lstStyle/>
          <a:p>
            <a:fld id="{9248B697-641F-45DC-BADD-75F95ECE30FE}" type="slidenum">
              <a:rPr lang="en-US">
                <a:latin typeface="Lucida Sans Unicode" charset="0"/>
                <a:ea typeface="ＭＳ Ｐゴシック" pitchFamily="84" charset="-128"/>
                <a:cs typeface="ＭＳ Ｐゴシック" pitchFamily="84" charset="-128"/>
              </a:rPr>
              <a:pPr/>
              <a:t>70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3-23: Quantum Security</a:t>
            </a:r>
            <a:endParaRPr lang="en-US" dirty="0">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7762" name="Content Placeholder 1"/>
          <p:cNvSpPr>
            <a:spLocks noGrp="1"/>
          </p:cNvSpPr>
          <p:nvPr>
            <p:ph idx="1"/>
          </p:nvPr>
        </p:nvSpPr>
        <p:spPr>
          <a:xfrm>
            <a:off x="457200" y="1481138"/>
            <a:ext cx="8153400" cy="4525962"/>
          </a:xfrm>
        </p:spPr>
        <p:txBody>
          <a:bodyPr/>
          <a:lstStyle/>
          <a:p>
            <a:pPr eaLnBrk="1"/>
            <a:r>
              <a:rPr lang="en-US" b="1" smtClean="0"/>
              <a:t>Quantum Key Distribution</a:t>
            </a:r>
          </a:p>
          <a:p>
            <a:pPr lvl="1" eaLnBrk="1"/>
            <a:r>
              <a:rPr lang="en-US" smtClean="0"/>
              <a:t>Transmits a very long key—as long as the message</a:t>
            </a:r>
          </a:p>
          <a:p>
            <a:pPr lvl="1" eaLnBrk="1"/>
            <a:r>
              <a:rPr lang="en-US" smtClean="0"/>
              <a:t>This is a one-time key that will not be used again</a:t>
            </a:r>
          </a:p>
          <a:p>
            <a:pPr lvl="1" eaLnBrk="1"/>
            <a:r>
              <a:rPr lang="en-US" smtClean="0"/>
              <a:t>A one-time key as long as a message cannot be cracked by cryptanalysis</a:t>
            </a:r>
          </a:p>
          <a:p>
            <a:pPr lvl="1" eaLnBrk="1"/>
            <a:r>
              <a:rPr lang="en-US" smtClean="0"/>
              <a:t>If an interceptor reads part of the key in transit, this will be immediately apparent to the sender and receiver</a:t>
            </a:r>
          </a:p>
          <a:p>
            <a:pPr eaLnBrk="1" hangingPunct="1"/>
            <a:endParaRPr lang="en-US" smtClean="0"/>
          </a:p>
        </p:txBody>
      </p:sp>
      <p:sp>
        <p:nvSpPr>
          <p:cNvPr id="117763" name="Slide Number Placeholder 3"/>
          <p:cNvSpPr>
            <a:spLocks noGrp="1"/>
          </p:cNvSpPr>
          <p:nvPr>
            <p:ph type="sldNum" sz="quarter" idx="11"/>
          </p:nvPr>
        </p:nvSpPr>
        <p:spPr bwMode="auto">
          <a:noFill/>
          <a:ln>
            <a:miter lim="800000"/>
            <a:headEnd/>
            <a:tailEnd/>
          </a:ln>
        </p:spPr>
        <p:txBody>
          <a:bodyPr/>
          <a:lstStyle/>
          <a:p>
            <a:fld id="{7244E3CD-AE22-4D6E-ADE1-6A40B6FB2FD2}" type="slidenum">
              <a:rPr lang="en-US">
                <a:latin typeface="Lucida Sans Unicode" charset="0"/>
                <a:ea typeface="ＭＳ Ｐゴシック" pitchFamily="84" charset="-128"/>
                <a:cs typeface="ＭＳ Ｐゴシック" pitchFamily="84" charset="-128"/>
              </a:rPr>
              <a:pPr/>
              <a:t>71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3-23: Quantum Security</a:t>
            </a:r>
            <a:endParaRPr lang="en-US" dirty="0">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8786" name="Content Placeholder 1"/>
          <p:cNvSpPr>
            <a:spLocks noGrp="1"/>
          </p:cNvSpPr>
          <p:nvPr>
            <p:ph idx="1"/>
          </p:nvPr>
        </p:nvSpPr>
        <p:spPr>
          <a:xfrm>
            <a:off x="457200" y="1481138"/>
            <a:ext cx="8001000" cy="4525962"/>
          </a:xfrm>
        </p:spPr>
        <p:txBody>
          <a:bodyPr/>
          <a:lstStyle/>
          <a:p>
            <a:pPr eaLnBrk="1"/>
            <a:r>
              <a:rPr lang="en-US" b="1" smtClean="0"/>
              <a:t>Quantum Key Cracking</a:t>
            </a:r>
          </a:p>
          <a:p>
            <a:pPr lvl="1" eaLnBrk="1"/>
            <a:r>
              <a:rPr lang="en-US" smtClean="0"/>
              <a:t>Tests many keys simultaneously</a:t>
            </a:r>
          </a:p>
          <a:p>
            <a:pPr lvl="1" eaLnBrk="1"/>
            <a:r>
              <a:rPr lang="en-US" smtClean="0"/>
              <a:t>If quantum key cracking becomes capable of working on long keys, today’s strong key lengths will offer no protection</a:t>
            </a:r>
          </a:p>
          <a:p>
            <a:pPr eaLnBrk="1" hangingPunct="1"/>
            <a:endParaRPr lang="en-US" smtClean="0"/>
          </a:p>
        </p:txBody>
      </p:sp>
      <p:sp>
        <p:nvSpPr>
          <p:cNvPr id="118787" name="Slide Number Placeholder 3"/>
          <p:cNvSpPr>
            <a:spLocks noGrp="1"/>
          </p:cNvSpPr>
          <p:nvPr>
            <p:ph type="sldNum" sz="quarter" idx="11"/>
          </p:nvPr>
        </p:nvSpPr>
        <p:spPr bwMode="auto">
          <a:noFill/>
          <a:ln>
            <a:miter lim="800000"/>
            <a:headEnd/>
            <a:tailEnd/>
          </a:ln>
        </p:spPr>
        <p:txBody>
          <a:bodyPr/>
          <a:lstStyle/>
          <a:p>
            <a:fld id="{02621859-15E9-4879-A52B-A7F52AD18715}" type="slidenum">
              <a:rPr lang="en-US">
                <a:latin typeface="Lucida Sans Unicode" charset="0"/>
                <a:ea typeface="ＭＳ Ｐゴシック" pitchFamily="84" charset="-128"/>
                <a:cs typeface="ＭＳ Ｐゴシック" pitchFamily="84" charset="-128"/>
              </a:rPr>
              <a:pPr/>
              <a:t>72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3-23: Quantum Security</a:t>
            </a:r>
            <a:endParaRPr lang="en-US" dirty="0">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9810" name="Footer Placeholder 2"/>
          <p:cNvSpPr txBox="1">
            <a:spLocks noGrp="1"/>
          </p:cNvSpPr>
          <p:nvPr/>
        </p:nvSpPr>
        <p:spPr bwMode="auto">
          <a:xfrm>
            <a:off x="4495800" y="6416675"/>
            <a:ext cx="4343400" cy="365125"/>
          </a:xfrm>
          <a:prstGeom prst="rect">
            <a:avLst/>
          </a:prstGeom>
          <a:noFill/>
          <a:ln w="9525">
            <a:noFill/>
            <a:miter lim="800000"/>
            <a:headEnd/>
            <a:tailEnd/>
          </a:ln>
        </p:spPr>
        <p:txBody>
          <a:bodyPr anchor="b">
            <a:prstTxWarp prst="textNoShape">
              <a:avLst/>
            </a:prstTxWarp>
          </a:bodyPr>
          <a:lstStyle/>
          <a:p>
            <a:pPr algn="r"/>
            <a:r>
              <a:rPr lang="en-US" sz="1400">
                <a:latin typeface="Lucida Sans Unicode" charset="0"/>
              </a:rPr>
              <a:t>Copyright Pearson Prentice-Hall 2009</a:t>
            </a:r>
          </a:p>
        </p:txBody>
      </p:sp>
      <p:sp>
        <p:nvSpPr>
          <p:cNvPr id="119811" name="Slide Number Placeholder 3"/>
          <p:cNvSpPr>
            <a:spLocks noGrp="1"/>
          </p:cNvSpPr>
          <p:nvPr>
            <p:ph type="sldNum" sz="quarter" idx="11"/>
          </p:nvPr>
        </p:nvSpPr>
        <p:spPr bwMode="auto">
          <a:noFill/>
          <a:ln>
            <a:miter lim="800000"/>
            <a:headEnd/>
            <a:tailEnd/>
          </a:ln>
        </p:spPr>
        <p:txBody>
          <a:bodyPr/>
          <a:lstStyle/>
          <a:p>
            <a:fld id="{49FDE874-DD5F-4582-8D7A-A5BDDC76AF5A}" type="slidenum">
              <a:rPr lang="en-US">
                <a:latin typeface="Lucida Sans Unicode" charset="0"/>
                <a:ea typeface="ＭＳ Ｐゴシック" pitchFamily="84" charset="-128"/>
                <a:cs typeface="ＭＳ Ｐゴシック" pitchFamily="84" charset="-128"/>
              </a:rPr>
              <a:pPr/>
              <a:t>73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76200"/>
            <a:ext cx="8229600" cy="685800"/>
          </a:xfrm>
        </p:spPr>
        <p:txBody>
          <a:bodyPr>
            <a:noAutofit/>
          </a:bodyPr>
          <a:lstStyle/>
          <a:p>
            <a:pPr eaLnBrk="1" fontAlgn="auto" hangingPunct="1">
              <a:spcAft>
                <a:spcPts val="0"/>
              </a:spcAft>
              <a:defRPr/>
            </a:pPr>
            <a:r>
              <a:rPr lang="en-US" sz="3200" dirty="0" smtClean="0">
                <a:ea typeface="+mj-ea"/>
                <a:cs typeface="+mj-cs"/>
              </a:rPr>
              <a:t>3-24: Core Cryptographic Processes</a:t>
            </a:r>
            <a:endParaRPr lang="en-US" sz="3200" dirty="0">
              <a:ea typeface="+mj-ea"/>
              <a:cs typeface="+mj-cs"/>
            </a:endParaRPr>
          </a:p>
        </p:txBody>
      </p:sp>
      <p:graphicFrame>
        <p:nvGraphicFramePr>
          <p:cNvPr id="7" name="Table 6"/>
          <p:cNvGraphicFramePr>
            <a:graphicFrameLocks noGrp="1"/>
          </p:cNvGraphicFramePr>
          <p:nvPr/>
        </p:nvGraphicFramePr>
        <p:xfrm>
          <a:off x="228600" y="838200"/>
          <a:ext cx="8686800" cy="5943600"/>
        </p:xfrm>
        <a:graphic>
          <a:graphicData uri="http://schemas.openxmlformats.org/drawingml/2006/table">
            <a:tbl>
              <a:tblPr/>
              <a:tblGrid>
                <a:gridCol w="2133600"/>
                <a:gridCol w="2667000"/>
                <a:gridCol w="3886200"/>
              </a:tblGrid>
              <a:tr h="36988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endParaRPr kumimoji="0" lang="en-US" sz="2000" b="1" i="0" u="none" strike="noStrike" cap="none" normalizeH="0" baseline="0" smtClean="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smtClean="0">
                          <a:ln>
                            <a:noFill/>
                          </a:ln>
                          <a:solidFill>
                            <a:srgbClr val="FFFFFF"/>
                          </a:solidFill>
                          <a:effectLst/>
                          <a:latin typeface="Lucida Sans Unicode" pitchFamily="34" charset="0"/>
                        </a:rPr>
                        <a:t>Confidentiality</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smtClean="0">
                          <a:ln>
                            <a:noFill/>
                          </a:ln>
                          <a:solidFill>
                            <a:srgbClr val="FFFFFF"/>
                          </a:solidFill>
                          <a:effectLst/>
                          <a:latin typeface="Lucida Sans Unicode" pitchFamily="34" charset="0"/>
                        </a:rPr>
                        <a:t>Authentication</a:t>
                      </a:r>
                      <a:endParaRPr kumimoji="0" lang="en-US" sz="2000" b="1" i="0" u="none" strike="noStrike" cap="none" normalizeH="0" baseline="0" smtClean="0">
                        <a:ln>
                          <a:noFill/>
                        </a:ln>
                        <a:solidFill>
                          <a:srgbClr val="0000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9639D"/>
                    </a:solidFill>
                  </a:tcPr>
                </a:tc>
              </a:tr>
              <a:tr h="1481138">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smtClean="0">
                          <a:ln>
                            <a:noFill/>
                          </a:ln>
                          <a:solidFill>
                            <a:srgbClr val="FFFFFF"/>
                          </a:solidFill>
                          <a:effectLst/>
                          <a:latin typeface="Lucida Sans Unicode" pitchFamily="34" charset="0"/>
                        </a:rPr>
                        <a:t>Symmetric Key Encryption</a:t>
                      </a:r>
                      <a:endParaRPr kumimoji="0" lang="en-US" sz="2000" b="1" i="0" u="none" strike="noStrike" cap="none" normalizeH="0" baseline="0" smtClean="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Applicable. Sender encrypts with key shared with the receiver.</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Not applicable.</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r>
              <a:tr h="243205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smtClean="0">
                          <a:ln>
                            <a:noFill/>
                          </a:ln>
                          <a:solidFill>
                            <a:srgbClr val="FFFFFF"/>
                          </a:solidFill>
                          <a:effectLst/>
                          <a:latin typeface="Lucida Sans Unicode" pitchFamily="34" charset="0"/>
                        </a:rPr>
                        <a:t>Public Key Encryption</a:t>
                      </a:r>
                      <a:endParaRPr kumimoji="0" lang="en-US" sz="2000" b="1" i="0" u="none" strike="noStrike" cap="none" normalizeH="0" baseline="0" smtClean="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Applicable. Sender encrypts with receiver’s public key. Receiver decrypts with the receiver’s own private key.</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Applicable. Sender (supplicant) encrypts with own private key. Receiver (verifier) decrypts with the public key of the true party, usually obtained from the true party’s digital certificate.</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r>
              <a:tr h="16605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1" i="0" u="none" strike="noStrike" cap="none" normalizeH="0" baseline="0" smtClean="0">
                          <a:ln>
                            <a:noFill/>
                          </a:ln>
                          <a:solidFill>
                            <a:srgbClr val="FFFFFF"/>
                          </a:solidFill>
                          <a:effectLst/>
                          <a:latin typeface="Lucida Sans Unicode" pitchFamily="34" charset="0"/>
                        </a:rPr>
                        <a:t>Hashing</a:t>
                      </a:r>
                      <a:endParaRPr kumimoji="0" lang="en-US" sz="2000" b="1" i="0" u="none" strike="noStrike" cap="none" normalizeH="0" baseline="0" smtClean="0">
                        <a:ln>
                          <a:noFill/>
                        </a:ln>
                        <a:solidFill>
                          <a:srgbClr val="FFFFFF"/>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9639D"/>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Not applicable.</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smtClean="0">
                          <a:ln>
                            <a:noFill/>
                          </a:ln>
                          <a:solidFill>
                            <a:srgbClr val="000000"/>
                          </a:solidFill>
                          <a:effectLst/>
                          <a:latin typeface="Lucida Sans Unicode" pitchFamily="34" charset="0"/>
                        </a:rPr>
                        <a:t>Applicable. Used in MS-CHAP for initial authentication and in HMACs for message-by-message authentication.</a:t>
                      </a:r>
                      <a:endParaRPr kumimoji="0" lang="en-US" sz="2000" b="0" i="0" u="none" strike="noStrike" cap="none" normalizeH="0" baseline="0" smtClean="0">
                        <a:ln>
                          <a:noFill/>
                        </a:ln>
                        <a:solidFill>
                          <a:srgbClr val="000000"/>
                        </a:solidFill>
                        <a:effectLst/>
                        <a:latin typeface="Arial" charset="0"/>
                        <a:cs typeface="Times New Roman" pitchFamily="18" charset="0"/>
                      </a:endParaRPr>
                    </a:p>
                  </a:txBody>
                  <a:tcPr marL="115436" marR="11543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DFEF"/>
                    </a:solid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r">
              <a:defRPr/>
            </a:pPr>
            <a:endParaRPr lang="en-US" sz="1400">
              <a:solidFill>
                <a:srgbClr val="000000"/>
              </a:solidFill>
              <a:effectLst>
                <a:outerShdw blurRad="38100" dist="38100" dir="2700000" algn="tl">
                  <a:srgbClr val="C0C0C0"/>
                </a:outerShdw>
              </a:effectLst>
              <a:latin typeface="Arial" charset="0"/>
              <a:ea typeface="+mn-ea"/>
              <a:cs typeface="Arial" charset="0"/>
            </a:endParaRPr>
          </a:p>
        </p:txBody>
      </p:sp>
      <p:pic>
        <p:nvPicPr>
          <p:cNvPr id="120834" name="Picture 3" descr="cid:3287383400_2177562"/>
          <p:cNvPicPr>
            <a:picLocks noChangeAspect="1" noChangeArrowheads="1"/>
          </p:cNvPicPr>
          <p:nvPr/>
        </p:nvPicPr>
        <p:blipFill>
          <a:blip r:embed="rId3"/>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120835" name="Rectangle 4"/>
          <p:cNvSpPr>
            <a:spLocks noChangeArrowheads="1"/>
          </p:cNvSpPr>
          <p:nvPr/>
        </p:nvSpPr>
        <p:spPr bwMode="auto">
          <a:xfrm>
            <a:off x="685800" y="2895600"/>
            <a:ext cx="7589838" cy="1069975"/>
          </a:xfrm>
          <a:prstGeom prst="rect">
            <a:avLst/>
          </a:prstGeom>
          <a:noFill/>
          <a:ln w="9525">
            <a:noFill/>
            <a:miter lim="800000"/>
            <a:headEnd/>
            <a:tailEnd/>
          </a:ln>
        </p:spPr>
        <p:txBody>
          <a:bodyPr anchor="ctr">
            <a:prstTxWarp prst="textNoShape">
              <a:avLst/>
            </a:prstTxWarp>
            <a:spAutoFit/>
          </a:bodyPr>
          <a:lstStyle/>
          <a:p>
            <a:pPr algn="ctr"/>
            <a:r>
              <a:rPr lang="en-US" sz="1600">
                <a:solidFill>
                  <a:srgbClr val="000000"/>
                </a:solidFill>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r>
              <a:rPr lang="en-US" sz="1800">
                <a:solidFill>
                  <a:srgbClr val="000000"/>
                </a:solidFill>
                <a:effectLst>
                  <a:outerShdw blurRad="38100" dist="38100" dir="2700000" algn="tl">
                    <a:srgbClr val="C0C0C0"/>
                  </a:outerShdw>
                </a:effectLst>
                <a:latin typeface="Tahoma" charset="0"/>
                <a:ea typeface="+mn-ea"/>
                <a:cs typeface="Arial" charset="0"/>
              </a:rPr>
              <a:t>Copyright © 2010 Pearson Education, Inc.  </a:t>
            </a:r>
          </a:p>
          <a:p>
            <a:pPr algn="ctr">
              <a:defRPr/>
            </a:pPr>
            <a:r>
              <a:rPr lang="en-US" sz="1800">
                <a:solidFill>
                  <a:srgbClr val="000000"/>
                </a:solidFill>
                <a:effectLst>
                  <a:outerShdw blurRad="38100" dist="38100" dir="2700000" algn="tl">
                    <a:srgbClr val="C0C0C0"/>
                  </a:outerShdw>
                </a:effectLst>
                <a:latin typeface="Tahoma" charset="0"/>
                <a:ea typeface="+mn-ea"/>
                <a:cs typeface="Arial" charset="0"/>
              </a:rPr>
              <a:t>Publishing as Prentice Hall</a:t>
            </a:r>
            <a:endParaRPr lang="en-US" sz="1800">
              <a:solidFill>
                <a:srgbClr val="000000"/>
              </a:solidFill>
              <a:effectLst>
                <a:outerShdw blurRad="38100" dist="38100" dir="2700000" algn="tl">
                  <a:srgbClr val="C0C0C0"/>
                </a:outerShdw>
              </a:effectLst>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j-ea"/>
                <a:cs typeface="Arial" charset="0"/>
              </a:rPr>
              <a:t>Types of Ciphers</a:t>
            </a:r>
            <a:endParaRPr lang="en-US" dirty="0">
              <a:ea typeface="+mj-ea"/>
              <a:cs typeface="+mj-cs"/>
            </a:endParaRPr>
          </a:p>
        </p:txBody>
      </p:sp>
      <p:sp>
        <p:nvSpPr>
          <p:cNvPr id="29698" name="Content Placeholder 2"/>
          <p:cNvSpPr>
            <a:spLocks noGrp="1"/>
          </p:cNvSpPr>
          <p:nvPr>
            <p:ph idx="1"/>
          </p:nvPr>
        </p:nvSpPr>
        <p:spPr/>
        <p:txBody>
          <a:bodyPr/>
          <a:lstStyle/>
          <a:p>
            <a:pPr eaLnBrk="1" hangingPunct="1"/>
            <a:r>
              <a:rPr lang="en-US"/>
              <a:t>Substitution Ciphers</a:t>
            </a:r>
          </a:p>
          <a:p>
            <a:pPr lvl="1" eaLnBrk="1" hangingPunct="1"/>
            <a:r>
              <a:rPr lang="en-US"/>
              <a:t>Substitute one letter (or bit) for another in each place</a:t>
            </a:r>
          </a:p>
          <a:p>
            <a:pPr lvl="1" eaLnBrk="1" hangingPunct="1"/>
            <a:r>
              <a:rPr lang="en-US"/>
              <a:t>The cipher we saw in Figure 3-2 is a substitution cipher</a:t>
            </a:r>
          </a:p>
          <a:p>
            <a:pPr eaLnBrk="1" hangingPunct="1"/>
            <a:r>
              <a:rPr lang="en-US"/>
              <a:t>Transposition (permutation) Ciphers</a:t>
            </a:r>
          </a:p>
          <a:p>
            <a:pPr lvl="1" eaLnBrk="1" hangingPunct="1"/>
            <a:r>
              <a:rPr lang="en-US"/>
              <a:t>Transposition ciphers do not change individual letters or bits, but they change their order</a:t>
            </a:r>
          </a:p>
          <a:p>
            <a:pPr eaLnBrk="1" hangingPunct="1"/>
            <a:r>
              <a:rPr lang="en-US"/>
              <a:t>Hybrid: Most real ciphers use both substitution and transposition</a:t>
            </a:r>
          </a:p>
          <a:p>
            <a:pPr lvl="1" eaLnBrk="1" hangingPunct="1"/>
            <a:endParaRPr lang="en-US"/>
          </a:p>
          <a:p>
            <a:pPr eaLnBrk="1" hangingPunct="1"/>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Arbitrary Substitution</a:t>
            </a:r>
            <a:endParaRPr lang="en-US" dirty="0">
              <a:ea typeface="+mj-ea"/>
              <a:cs typeface="+mj-cs"/>
            </a:endParaRPr>
          </a:p>
        </p:txBody>
      </p:sp>
      <p:sp>
        <p:nvSpPr>
          <p:cNvPr id="31746" name="Content Placeholder 2"/>
          <p:cNvSpPr>
            <a:spLocks noGrp="1"/>
          </p:cNvSpPr>
          <p:nvPr>
            <p:ph idx="1"/>
          </p:nvPr>
        </p:nvSpPr>
        <p:spPr>
          <a:xfrm>
            <a:off x="312738" y="1246188"/>
            <a:ext cx="3954462" cy="5307012"/>
          </a:xfrm>
        </p:spPr>
        <p:txBody>
          <a:bodyPr/>
          <a:lstStyle/>
          <a:p>
            <a:pPr eaLnBrk="1" hangingPunct="1"/>
            <a:r>
              <a:rPr lang="en-US" smtClean="0"/>
              <a:t>Key: mapping function</a:t>
            </a:r>
          </a:p>
          <a:p>
            <a:pPr eaLnBrk="1" hangingPunct="1"/>
            <a:r>
              <a:rPr lang="en-US" smtClean="0"/>
              <a:t>Can break w/ character frequency analysis</a:t>
            </a:r>
          </a:p>
          <a:p>
            <a:pPr lvl="1" eaLnBrk="1" hangingPunct="1"/>
            <a:r>
              <a:rPr lang="en-US" smtClean="0"/>
              <a:t>See </a:t>
            </a:r>
            <a:r>
              <a:rPr lang="en-US" smtClean="0">
                <a:hlinkClick r:id="rId3"/>
              </a:rPr>
              <a:t>example</a:t>
            </a:r>
            <a:endParaRPr lang="en-US" smtClean="0"/>
          </a:p>
        </p:txBody>
      </p:sp>
      <p:graphicFrame>
        <p:nvGraphicFramePr>
          <p:cNvPr id="4" name="Table 3"/>
          <p:cNvGraphicFramePr>
            <a:graphicFrameLocks noGrp="1"/>
          </p:cNvGraphicFramePr>
          <p:nvPr/>
        </p:nvGraphicFramePr>
        <p:xfrm>
          <a:off x="4419600" y="1447800"/>
          <a:ext cx="4419600" cy="4953000"/>
        </p:xfrm>
        <a:graphic>
          <a:graphicData uri="http://schemas.openxmlformats.org/drawingml/2006/table">
            <a:tbl>
              <a:tblPr/>
              <a:tblGrid>
                <a:gridCol w="1579563"/>
                <a:gridCol w="1285875"/>
                <a:gridCol w="1554162"/>
              </a:tblGrid>
              <a:tr h="372743">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dirty="0" smtClean="0">
                          <a:ln>
                            <a:noFill/>
                          </a:ln>
                          <a:solidFill>
                            <a:srgbClr val="FFFFFF"/>
                          </a:solidFill>
                          <a:effectLst/>
                          <a:latin typeface="Arial" pitchFamily="34" charset="0"/>
                          <a:cs typeface="Times New Roman" pitchFamily="18" charset="0"/>
                        </a:rPr>
                        <a:t>Plaintext</a:t>
                      </a:r>
                      <a:endParaRPr kumimoji="0" lang="en-US" sz="1500" b="0" i="0" u="none" strike="noStrike" cap="none" normalizeH="0" baseline="0" dirty="0" smtClean="0">
                        <a:ln>
                          <a:noFill/>
                        </a:ln>
                        <a:solidFill>
                          <a:schemeClr val="tx1"/>
                        </a:solidFill>
                        <a:effectLst/>
                        <a:latin typeface="Arial" pitchFamily="34" charset="0"/>
                        <a:cs typeface="Times New Roman" pitchFamily="18" charset="0"/>
                      </a:endParaRPr>
                    </a:p>
                  </a:txBody>
                  <a:tcPr marL="131405" marR="131405"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dirty="0" smtClean="0">
                          <a:ln>
                            <a:noFill/>
                          </a:ln>
                          <a:solidFill>
                            <a:srgbClr val="FFFFFF"/>
                          </a:solidFill>
                          <a:effectLst/>
                          <a:latin typeface="Arial" pitchFamily="34" charset="0"/>
                          <a:cs typeface="Times New Roman" pitchFamily="18" charset="0"/>
                        </a:rPr>
                        <a:t>Key</a:t>
                      </a:r>
                      <a:endParaRPr kumimoji="0" lang="en-US" sz="1500" b="0" i="0" u="none" strike="noStrike" cap="none" normalizeH="0" baseline="0" dirty="0" smtClean="0">
                        <a:ln>
                          <a:noFill/>
                        </a:ln>
                        <a:solidFill>
                          <a:schemeClr val="tx1"/>
                        </a:solidFill>
                        <a:effectLst/>
                        <a:latin typeface="Arial" pitchFamily="34" charset="0"/>
                        <a:cs typeface="Times New Roman" pitchFamily="18" charset="0"/>
                      </a:endParaRPr>
                    </a:p>
                  </a:txBody>
                  <a:tcPr marL="131405" marR="131405"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dirty="0" err="1" smtClean="0">
                          <a:ln>
                            <a:noFill/>
                          </a:ln>
                          <a:solidFill>
                            <a:srgbClr val="FFFFFF"/>
                          </a:solidFill>
                          <a:effectLst/>
                          <a:latin typeface="Arial" pitchFamily="34" charset="0"/>
                          <a:cs typeface="Times New Roman" pitchFamily="18" charset="0"/>
                        </a:rPr>
                        <a:t>Ciphertext</a:t>
                      </a:r>
                      <a:endParaRPr kumimoji="0" lang="en-US" sz="1500" b="0" i="0" u="none" strike="noStrike" cap="none" normalizeH="0" baseline="0" dirty="0" smtClean="0">
                        <a:ln>
                          <a:noFill/>
                        </a:ln>
                        <a:solidFill>
                          <a:schemeClr val="tx1"/>
                        </a:solidFill>
                        <a:effectLst/>
                        <a:latin typeface="Arial" pitchFamily="34" charset="0"/>
                        <a:cs typeface="Times New Roman" pitchFamily="18" charset="0"/>
                      </a:endParaRPr>
                    </a:p>
                  </a:txBody>
                  <a:tcPr marL="131405" marR="131405"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n</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4</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r</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o</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8</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w</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w</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15</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l</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s</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23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h</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9</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12</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20</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m</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816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25</a:t>
                      </a:r>
                    </a:p>
                  </a:txBody>
                  <a:tcPr marL="131405" marR="131405"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3474</TotalTime>
  <Words>2869</Words>
  <Application>Microsoft Office PowerPoint</Application>
  <PresentationFormat>On-screen Show (4:3)</PresentationFormat>
  <Paragraphs>659</Paragraphs>
  <Slides>74</Slides>
  <Notes>74</Notes>
  <HiddenSlides>0</HiddenSlides>
  <MMClips>0</MMClips>
  <ScaleCrop>false</ScaleCrop>
  <HeadingPairs>
    <vt:vector size="6" baseType="variant">
      <vt:variant>
        <vt:lpstr>Fonts Used</vt:lpstr>
      </vt:variant>
      <vt:variant>
        <vt:i4>8</vt:i4>
      </vt:variant>
      <vt:variant>
        <vt:lpstr>Design Template</vt:lpstr>
      </vt:variant>
      <vt:variant>
        <vt:i4>1</vt:i4>
      </vt:variant>
      <vt:variant>
        <vt:lpstr>Slide Titles</vt:lpstr>
      </vt:variant>
      <vt:variant>
        <vt:i4>74</vt:i4>
      </vt:variant>
    </vt:vector>
  </HeadingPairs>
  <TitlesOfParts>
    <vt:vector size="83" baseType="lpstr">
      <vt:lpstr>Arial</vt:lpstr>
      <vt:lpstr>ＭＳ Ｐゴシック</vt:lpstr>
      <vt:lpstr>Lucida Sans Unicode</vt:lpstr>
      <vt:lpstr>Wingdings 3</vt:lpstr>
      <vt:lpstr>Verdana</vt:lpstr>
      <vt:lpstr>Wingdings 2</vt:lpstr>
      <vt:lpstr>Calibri</vt:lpstr>
      <vt:lpstr>Tahoma</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Jake  Ellis</cp:lastModifiedBy>
  <cp:revision>325</cp:revision>
  <cp:lastPrinted>2011-10-03T14:19:29Z</cp:lastPrinted>
  <dcterms:created xsi:type="dcterms:W3CDTF">2009-03-16T04:19:02Z</dcterms:created>
  <dcterms:modified xsi:type="dcterms:W3CDTF">2011-12-10T03:08:21Z</dcterms:modified>
</cp:coreProperties>
</file>