
<file path=[Content_Types].xml><?xml version="1.0" encoding="utf-8"?>
<Types xmlns="http://schemas.openxmlformats.org/package/2006/content-types">
  <Override PartName="/ppt/slideLayouts/slideLayout8.xml" ContentType="application/vnd.openxmlformats-officedocument.presentationml.slideLayout+xml"/>
  <Override PartName="/ppt/slides/slide68.xml" ContentType="application/vnd.openxmlformats-officedocument.presentationml.slide+xml"/>
  <Override PartName="/ppt/notesSlides/notesSlide31.xml" ContentType="application/vnd.openxmlformats-officedocument.presentationml.notesSlide+xml"/>
  <Override PartName="/ppt/notesSlides/notesSlide74.xml" ContentType="application/vnd.openxmlformats-officedocument.presentationml.notesSlide+xml"/>
  <Override PartName="/ppt/slides/slide28.xml" ContentType="application/vnd.openxmlformats-officedocument.presentationml.slide+xml"/>
  <Override PartName="/ppt/slides/slide66.xml" ContentType="application/vnd.openxmlformats-officedocument.presentationml.slide+xml"/>
  <Override PartName="/ppt/notesSlides/notesSlide88.xml" ContentType="application/vnd.openxmlformats-officedocument.presentationml.notesSlide+xml"/>
  <Override PartName="/docProps/app.xml" ContentType="application/vnd.openxmlformats-officedocument.extended-properties+xml"/>
  <Override PartName="/ppt/notesSlides/notesSlide9.xml" ContentType="application/vnd.openxmlformats-officedocument.presentationml.notesSlide+xml"/>
  <Override PartName="/ppt/notesSlides/notesSlide73.xml" ContentType="application/vnd.openxmlformats-officedocument.presentationml.notesSlide+xml"/>
  <Override PartName="/ppt/notesSlides/notesSlide32.xml" ContentType="application/vnd.openxmlformats-officedocument.presentationml.notesSlide+xml"/>
  <Override PartName="/ppt/slides/slide11.xml" ContentType="application/vnd.openxmlformats-officedocument.presentationml.slide+xml"/>
  <Override PartName="/ppt/slides/slide47.xml" ContentType="application/vnd.openxmlformats-officedocument.presentationml.slide+xml"/>
  <Override PartName="/ppt/notesSlides/notesSlide52.xml" ContentType="application/vnd.openxmlformats-officedocument.presentationml.notesSlide+xml"/>
  <Override PartName="/ppt/slideLayouts/slideLayout3.xml" ContentType="application/vnd.openxmlformats-officedocument.presentationml.slideLayout+xml"/>
  <Override PartName="/ppt/slides/slide1.xml" ContentType="application/vnd.openxmlformats-officedocument.presentationml.slide+xml"/>
  <Override PartName="/ppt/tableStyles.xml" ContentType="application/vnd.openxmlformats-officedocument.presentationml.tableStyles+xml"/>
  <Override PartName="/ppt/notesSlides/notesSlide15.xml" ContentType="application/vnd.openxmlformats-officedocument.presentationml.notesSlide+xml"/>
  <Default Extension="wmf" ContentType="image/x-wmf"/>
  <Override PartName="/ppt/notesSlides/notesSlide71.xml" ContentType="application/vnd.openxmlformats-officedocument.presentationml.notesSlide+xml"/>
  <Override PartName="/ppt/slides/slide94.xml" ContentType="application/vnd.openxmlformats-officedocument.presentationml.slide+xml"/>
  <Override PartName="/ppt/slides/slide92.xml" ContentType="application/vnd.openxmlformats-officedocument.presentationml.slide+xml"/>
  <Override PartName="/ppt/handoutMasters/handoutMaster1.xml" ContentType="application/vnd.openxmlformats-officedocument.presentationml.handoutMaster+xml"/>
  <Override PartName="/ppt/notesSlides/notesSlide23.xml" ContentType="application/vnd.openxmlformats-officedocument.presentationml.notesSlide+xml"/>
  <Override PartName="/ppt/notesSlides/notesSlide42.xml" ContentType="application/vnd.openxmlformats-officedocument.presentationml.notesSlide+xml"/>
  <Override PartName="/ppt/notesSlides/notesSlide35.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notesSlides/notesSlide51.xml" ContentType="application/vnd.openxmlformats-officedocument.presentationml.notesSlide+xml"/>
  <Override PartName="/ppt/notesSlides/notesSlide13.xml" ContentType="application/vnd.openxmlformats-officedocument.presentationml.notesSlide+xml"/>
  <Override PartName="/ppt/slides/slide78.xml" ContentType="application/vnd.openxmlformats-officedocument.presentationml.slide+xml"/>
  <Override PartName="/ppt/notesSlides/notesSlide1.xml" ContentType="application/vnd.openxmlformats-officedocument.presentationml.notesSlide+xml"/>
  <Override PartName="/ppt/slides/slide61.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notesSlides/notesSlide45.xml" ContentType="application/vnd.openxmlformats-officedocument.presentationml.notesSlide+xml"/>
  <Override PartName="/ppt/slides/slide10.xml" ContentType="application/vnd.openxmlformats-officedocument.presentationml.slide+xml"/>
  <Override PartName="/ppt/notesSlides/notesSlide48.xml" ContentType="application/vnd.openxmlformats-officedocument.presentationml.notesSlide+xml"/>
  <Override PartName="/ppt/slides/slide33.xml" ContentType="application/vnd.openxmlformats-officedocument.presentationml.slide+xml"/>
  <Override PartName="/ppt/notesSlides/notesSlide90.xml" ContentType="application/vnd.openxmlformats-officedocument.presentationml.notesSlide+xml"/>
  <Default Extension="png" ContentType="image/png"/>
  <Override PartName="/ppt/notesSlides/notesSlide84.xml" ContentType="application/vnd.openxmlformats-officedocument.presentationml.notesSlide+xml"/>
  <Override PartName="/ppt/slides/slide83.xml" ContentType="application/vnd.openxmlformats-officedocument.presentationml.slide+xml"/>
  <Override PartName="/docProps/core.xml" ContentType="application/vnd.openxmlformats-package.core-properties+xml"/>
  <Override PartName="/ppt/slides/slide56.xml" ContentType="application/vnd.openxmlformats-officedocument.presentationml.slide+xml"/>
  <Override PartName="/ppt/slides/slide31.xml" ContentType="application/vnd.openxmlformats-officedocument.presentationml.slide+xml"/>
  <Default Extension="bin" ContentType="application/vnd.openxmlformats-officedocument.presentationml.printerSettings"/>
  <Override PartName="/ppt/slides/slide53.xml" ContentType="application/vnd.openxmlformats-officedocument.presentationml.slide+xml"/>
  <Override PartName="/ppt/slides/slide76.xml" ContentType="application/vnd.openxmlformats-officedocument.presentationml.slide+xml"/>
  <Override PartName="/ppt/notesSlides/notesSlide24.xml" ContentType="application/vnd.openxmlformats-officedocument.presentationml.notesSlide+xml"/>
  <Override PartName="/ppt/notesSlides/notesSlide47.xml" ContentType="application/vnd.openxmlformats-officedocument.presentationml.notesSlide+xml"/>
  <Override PartName="/ppt/slides/slide55.xml" ContentType="application/vnd.openxmlformats-officedocument.presentationml.slide+xml"/>
  <Override PartName="/ppt/slides/slide19.xml" ContentType="application/vnd.openxmlformats-officedocument.presentationml.slide+xml"/>
  <Override PartName="/ppt/slides/slide41.xml" ContentType="application/vnd.openxmlformats-officedocument.presentationml.slide+xml"/>
  <Override PartName="/ppt/notesSlides/notesSlide2.xml" ContentType="application/vnd.openxmlformats-officedocument.presentationml.notesSlide+xml"/>
  <Override PartName="/ppt/notesSlides/notesSlide53.xml" ContentType="application/vnd.openxmlformats-officedocument.presentationml.notesSlide+xml"/>
  <Override PartName="/ppt/notesSlides/notesSlide14.xml" ContentType="application/vnd.openxmlformats-officedocument.presentationml.notesSlide+xml"/>
  <Override PartName="/ppt/theme/theme2.xml" ContentType="application/vnd.openxmlformats-officedocument.theme+xml"/>
  <Override PartName="/ppt/notesSlides/notesSlide75.xml" ContentType="application/vnd.openxmlformats-officedocument.presentationml.notesSlide+xml"/>
  <Override PartName="/ppt/slides/slide2.xml" ContentType="application/vnd.openxmlformats-officedocument.presentationml.slide+xml"/>
  <Override PartName="/ppt/slides/slide80.xml" ContentType="application/vnd.openxmlformats-officedocument.presentationml.slide+xml"/>
  <Override PartName="/ppt/notesSlides/notesSlide25.xml" ContentType="application/vnd.openxmlformats-officedocument.presentationml.notesSlide+xml"/>
  <Override PartName="/ppt/notesSlides/notesSlide69.xml" ContentType="application/vnd.openxmlformats-officedocument.presentationml.notesSlide+xml"/>
  <Override PartName="/ppt/notesSlides/notesSlide40.xml" ContentType="application/vnd.openxmlformats-officedocument.presentationml.notesSlide+xml"/>
  <Override PartName="/ppt/notesSlides/notesSlide65.xml" ContentType="application/vnd.openxmlformats-officedocument.presentationml.notesSlide+xml"/>
  <Override PartName="/ppt/slides/slide45.xml" ContentType="application/vnd.openxmlformats-officedocument.presentationml.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slideLayouts/slideLayout10.xml" ContentType="application/vnd.openxmlformats-officedocument.presentationml.slideLayout+xml"/>
  <Override PartName="/ppt/slides/slide54.xml" ContentType="application/vnd.openxmlformats-officedocument.presentationml.slide+xml"/>
  <Override PartName="/ppt/notesSlides/notesSlide3.xml" ContentType="application/vnd.openxmlformats-officedocument.presentationml.notesSlide+xml"/>
  <Override PartName="/ppt/notesSlides/notesSlide36.xml" ContentType="application/vnd.openxmlformats-officedocument.presentationml.notesSlide+xml"/>
  <Override PartName="/ppt/slides/slide58.xml" ContentType="application/vnd.openxmlformats-officedocument.presentationml.slide+xml"/>
  <Default Extension="xml" ContentType="application/xml"/>
  <Override PartName="/ppt/slides/slide91.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s/slide86.xml" ContentType="application/vnd.openxmlformats-officedocument.presentationml.slide+xml"/>
  <Override PartName="/ppt/notesSlides/notesSlide63.xml" ContentType="application/vnd.openxmlformats-officedocument.presentationml.notesSlide+xml"/>
  <Override PartName="/ppt/slides/slide81.xml" ContentType="application/vnd.openxmlformats-officedocument.presentationml.slide+xml"/>
  <Override PartName="/ppt/slides/slide25.xml" ContentType="application/vnd.openxmlformats-officedocument.presentationml.slide+xml"/>
  <Override PartName="/ppt/notesSlides/notesSlide19.xml" ContentType="application/vnd.openxmlformats-officedocument.presentationml.notesSlide+xml"/>
  <Override PartName="/ppt/notesSlides/notesSlide93.xml" ContentType="application/vnd.openxmlformats-officedocument.presentationml.notesSlide+xml"/>
  <Override PartName="/ppt/slides/slide93.xml" ContentType="application/vnd.openxmlformats-officedocument.presentationml.slide+xml"/>
  <Override PartName="/ppt/slides/slide14.xml" ContentType="application/vnd.openxmlformats-officedocument.presentationml.slide+xml"/>
  <Override PartName="/ppt/slides/slide40.xml" ContentType="application/vnd.openxmlformats-officedocument.presentationml.slide+xml"/>
  <Override PartName="/ppt/notesSlides/notesSlide50.xml" ContentType="application/vnd.openxmlformats-officedocument.presentationml.notesSlide+xml"/>
  <Override PartName="/ppt/notesSlides/notesSlide91.xml" ContentType="application/vnd.openxmlformats-officedocument.presentationml.notesSlide+xml"/>
  <Override PartName="/ppt/notesSlides/notesSlide26.xml" ContentType="application/vnd.openxmlformats-officedocument.presentationml.notesSlide+xml"/>
  <Override PartName="/ppt/slides/slide44.xml" ContentType="application/vnd.openxmlformats-officedocument.presentationml.slide+xml"/>
  <Override PartName="/ppt/notesSlides/notesSlide37.xml" ContentType="application/vnd.openxmlformats-officedocument.presentationml.notesSlide+xml"/>
  <Override PartName="/ppt/theme/themeOverride3.xml" ContentType="application/vnd.openxmlformats-officedocument.themeOverride+xml"/>
  <Override PartName="/ppt/notesSlides/notesSlide60.xml" ContentType="application/vnd.openxmlformats-officedocument.presentationml.notesSlide+xml"/>
  <Override PartName="/ppt/slides/slide49.xml" ContentType="application/vnd.openxmlformats-officedocument.presentationml.slide+xml"/>
  <Override PartName="/ppt/slides/slide70.xml" ContentType="application/vnd.openxmlformats-officedocument.presentationml.slide+xml"/>
  <Override PartName="/ppt/slides/slide48.xml" ContentType="application/vnd.openxmlformats-officedocument.presentationml.slide+xml"/>
  <Override PartName="/ppt/notesSlides/notesSlide78.xml" ContentType="application/vnd.openxmlformats-officedocument.presentationml.notesSlide+xml"/>
  <Override PartName="/ppt/presentation.xml" ContentType="application/vnd.openxmlformats-officedocument.presentationml.presentation.main+xml"/>
  <Override PartName="/ppt/slides/slide77.xml" ContentType="application/vnd.openxmlformats-officedocument.presentationml.slide+xml"/>
  <Override PartName="/ppt/slides/slide79.xml" ContentType="application/vnd.openxmlformats-officedocument.presentationml.slide+xml"/>
  <Override PartName="/ppt/slides/slide95.xml" ContentType="application/vnd.openxmlformats-officedocument.presentationml.slide+xml"/>
  <Default Extension="jpeg" ContentType="image/jpeg"/>
  <Override PartName="/ppt/notesSlides/notesSlide95.xml" ContentType="application/vnd.openxmlformats-officedocument.presentationml.notesSlide+xml"/>
  <Override PartName="/ppt/notesSlides/notesSlide83.xml" ContentType="application/vnd.openxmlformats-officedocument.presentationml.notesSlide+xml"/>
  <Override PartName="/ppt/slides/slide3.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notesSlides/notesSlide80.xml" ContentType="application/vnd.openxmlformats-officedocument.presentationml.notesSlide+xml"/>
  <Override PartName="/ppt/slides/slide74.xml" ContentType="application/vnd.openxmlformats-officedocument.presentationml.slide+xml"/>
  <Override PartName="/ppt/slides/slide75.xml" ContentType="application/vnd.openxmlformats-officedocument.presentationml.slide+xml"/>
  <Override PartName="/ppt/theme/themeOverride1.xml" ContentType="application/vnd.openxmlformats-officedocument.themeOverride+xml"/>
  <Override PartName="/ppt/notesSlides/notesSlide64.xml" ContentType="application/vnd.openxmlformats-officedocument.presentationml.notesSlide+xml"/>
  <Override PartName="/ppt/slides/slide15.xml" ContentType="application/vnd.openxmlformats-officedocument.presentationml.slide+xml"/>
  <Override PartName="/ppt/notesSlides/notesSlide49.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notesSlides/notesSlide22.xml" ContentType="application/vnd.openxmlformats-officedocument.presentationml.notesSlide+xml"/>
  <Override PartName="/ppt/slides/slide22.xml" ContentType="application/vnd.openxmlformats-officedocument.presentationml.slide+xml"/>
  <Override PartName="/ppt/slides/slide85.xml" ContentType="application/vnd.openxmlformats-officedocument.presentationml.slide+xml"/>
  <Override PartName="/ppt/notesSlides/notesSlide11.xml" ContentType="application/vnd.openxmlformats-officedocument.presentationml.notesSlide+xml"/>
  <Override PartName="/ppt/notesSlides/notesSlide92.xml" ContentType="application/vnd.openxmlformats-officedocument.presentationml.notesSlide+xml"/>
  <Override PartName="/ppt/slides/slide30.xml" ContentType="application/vnd.openxmlformats-officedocument.presentationml.slide+xml"/>
  <Override PartName="/ppt/slides/slide36.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notesSlides/notesSlide61.xml" ContentType="application/vnd.openxmlformats-officedocument.presentationml.notesSlide+xml"/>
  <Override PartName="/ppt/notesSlides/notesSlide16.xml" ContentType="application/vnd.openxmlformats-officedocument.presentationml.notesSlide+xml"/>
  <Override PartName="/ppt/notesSlides/notesSlide56.xml" ContentType="application/vnd.openxmlformats-officedocument.presentationml.notesSlide+xml"/>
  <Override PartName="/ppt/slides/slide90.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Layouts/slideLayout9.xml" ContentType="application/vnd.openxmlformats-officedocument.presentationml.slideLayout+xml"/>
  <Override PartName="/ppt/slides/slide52.xml" ContentType="application/vnd.openxmlformats-officedocument.presentationml.slide+xml"/>
  <Override PartName="/ppt/slides/slide5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41.xml" ContentType="application/vnd.openxmlformats-officedocument.presentationml.notesSlide+xml"/>
  <Override PartName="/ppt/notesSlides/notesSlide66.xml" ContentType="application/vnd.openxmlformats-officedocument.presentationml.notesSlide+xml"/>
  <Override PartName="/ppt/slides/slide13.xml" ContentType="application/vnd.openxmlformats-officedocument.presentationml.slide+xml"/>
  <Override PartName="/ppt/notesSlides/notesSlide17.xml" ContentType="application/vnd.openxmlformats-officedocument.presentationml.notesSlide+xml"/>
  <Override PartName="/ppt/notesSlides/notesSlide86.xml" ContentType="application/vnd.openxmlformats-officedocument.presentationml.notesSlide+xml"/>
  <Override PartName="/ppt/slides/slide87.xml" ContentType="application/vnd.openxmlformats-officedocument.presentationml.slide+xml"/>
  <Override PartName="/ppt/notesSlides/notesSlide6.xml" ContentType="application/vnd.openxmlformats-officedocument.presentationml.notesSlide+xml"/>
  <Override PartName="/ppt/notesSlides/notesSlide87.xml" ContentType="application/vnd.openxmlformats-officedocument.presentationml.notesSlide+xml"/>
  <Override PartName="/ppt/notesSlides/notesSlide57.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s/slide89.xml" ContentType="application/vnd.openxmlformats-officedocument.presentationml.slide+xml"/>
  <Override PartName="/ppt/slideLayouts/slideLayout6.xml" ContentType="application/vnd.openxmlformats-officedocument.presentationml.slideLayout+xml"/>
  <Override PartName="/ppt/notesSlides/notesSlide43.xml" ContentType="application/vnd.openxmlformats-officedocument.presentationml.notesSlide+xml"/>
  <Override PartName="/ppt/presProps.xml" ContentType="application/vnd.openxmlformats-officedocument.presentationml.presProps+xml"/>
  <Override PartName="/ppt/notesSlides/notesSlide18.xml" ContentType="application/vnd.openxmlformats-officedocument.presentationml.notesSlide+xml"/>
  <Override PartName="/ppt/notesSlides/notesSlide79.xml" ContentType="application/vnd.openxmlformats-officedocument.presentationml.notesSlide+xml"/>
  <Override PartName="/ppt/theme/themeOverride2.xml" ContentType="application/vnd.openxmlformats-officedocument.themeOverride+xml"/>
  <Override PartName="/ppt/slides/slide27.xml" ContentType="application/vnd.openxmlformats-officedocument.presentationml.slide+xml"/>
  <Override PartName="/ppt/notesSlides/notesSlide94.xml" ContentType="application/vnd.openxmlformats-officedocument.presentationml.notesSlide+xml"/>
  <Override PartName="/ppt/notesSlides/notesSlide10.xml" ContentType="application/vnd.openxmlformats-officedocument.presentationml.notesSlide+xml"/>
  <Override PartName="/ppt/notesSlides/notesSlide39.xml" ContentType="application/vnd.openxmlformats-officedocument.presentationml.notesSlide+xml"/>
  <Override PartName="/ppt/notesSlides/notesSlide62.xml" ContentType="application/vnd.openxmlformats-officedocument.presentationml.notesSlide+xml"/>
  <Override PartName="/ppt/notesSlides/notesSlide55.xml" ContentType="application/vnd.openxmlformats-officedocument.presentationml.notesSlide+xml"/>
  <Override PartName="/ppt/notesSlides/notesSlide77.xml" ContentType="application/vnd.openxmlformats-officedocument.presentationml.notesSlide+xml"/>
  <Override PartName="/ppt/slides/slide67.xml" ContentType="application/vnd.openxmlformats-officedocument.presentationml.slide+xml"/>
  <Override PartName="/ppt/slides/slide12.xml" ContentType="application/vnd.openxmlformats-officedocument.presentationml.slide+xml"/>
  <Override PartName="/ppt/slides/slide46.xml" ContentType="application/vnd.openxmlformats-officedocument.presentationml.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s/slide84.xml" ContentType="application/vnd.openxmlformats-officedocument.presentationml.slide+xml"/>
  <Override PartName="/ppt/slides/slide69.xml" ContentType="application/vnd.openxmlformats-officedocument.presentationml.slide+xml"/>
  <Override PartName="/ppt/slides/slide35.xml" ContentType="application/vnd.openxmlformats-officedocument.presentationml.slide+xml"/>
  <Override PartName="/ppt/slides/slide42.xml" ContentType="application/vnd.openxmlformats-officedocument.presentationml.slide+xml"/>
  <Override PartName="/ppt/notesSlides/notesSlide34.xml" ContentType="application/vnd.openxmlformats-officedocument.presentationml.notesSlide+xml"/>
  <Override PartName="/ppt/slideLayouts/slideLayout5.xml" ContentType="application/vnd.openxmlformats-officedocument.presentationml.slideLayout+xml"/>
  <Override PartName="/ppt/slides/slide50.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notesSlides/notesSlide7.xml" ContentType="application/vnd.openxmlformats-officedocument.presentationml.notesSlide+xml"/>
  <Override PartName="/ppt/slides/slide63.xml" ContentType="application/vnd.openxmlformats-officedocument.presentationml.slide+xml"/>
  <Override PartName="/ppt/slides/slide82.xml" ContentType="application/vnd.openxmlformats-officedocument.presentationml.slide+xml"/>
  <Override PartName="/ppt/media/audio1.bin" ContentType="audio/unknown"/>
  <Override PartName="/ppt/slides/slide34.xml" ContentType="application/vnd.openxmlformats-officedocument.presentationml.slide+xml"/>
  <Override PartName="/ppt/notesSlides/notesSlide44.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s/slide88.xml" ContentType="application/vnd.openxmlformats-officedocument.presentationml.slide+xml"/>
  <Override PartName="/ppt/theme/theme1.xml" ContentType="application/vnd.openxmlformats-officedocument.theme+xml"/>
  <Override PartName="/ppt/notesSlides/notesSlide59.xml" ContentType="application/vnd.openxmlformats-officedocument.presentationml.notesSlide+xml"/>
  <Override PartName="/ppt/slides/slide5.xml" ContentType="application/vnd.openxmlformats-officedocument.presentationml.slide+xml"/>
  <Override PartName="/ppt/slideLayouts/slideLayout7.xml" ContentType="application/vnd.openxmlformats-officedocument.presentationml.slideLayout+xml"/>
  <Override PartName="/ppt/slides/slide59.xml" ContentType="application/vnd.openxmlformats-officedocument.presentationml.slide+xml"/>
  <Override PartName="/ppt/slides/slide64.xml" ContentType="application/vnd.openxmlformats-officedocument.presentationml.slide+xml"/>
  <Override PartName="/ppt/notesSlides/notesSlide33.xml" ContentType="application/vnd.openxmlformats-officedocument.presentationml.notesSlide+xml"/>
  <Override PartName="/ppt/notesSlides/notesSlide46.xml" ContentType="application/vnd.openxmlformats-officedocument.presentationml.notesSlide+xml"/>
  <Override PartName="/ppt/notesSlides/notesSlide89.xml" ContentType="application/vnd.openxmlformats-officedocument.presentationml.notesSlide+xml"/>
  <Override PartName="/ppt/slides/slide4.xml" ContentType="application/vnd.openxmlformats-officedocument.presentationml.slide+xml"/>
  <Override PartName="/ppt/notesSlides/notesSlide67.xml" ContentType="application/vnd.openxmlformats-officedocument.presentationml.notesSlide+xml"/>
  <Override PartName="/ppt/notesSlides/notesSlide72.xml" ContentType="application/vnd.openxmlformats-officedocument.presentationml.notesSlide+xml"/>
  <Override PartName="/ppt/notesSlides/notesSlide54.xml" ContentType="application/vnd.openxmlformats-officedocument.presentationml.notesSlide+xml"/>
  <Override PartName="/ppt/notesSlides/notesSlide81.xml" ContentType="application/vnd.openxmlformats-officedocument.presentationml.notesSlide+xml"/>
  <Override PartName="/ppt/slides/slide72.xml" ContentType="application/vnd.openxmlformats-officedocument.presentationml.slide+xml"/>
  <Override PartName="/ppt/notesSlides/notesSlide70.xml" ContentType="application/vnd.openxmlformats-officedocument.presentationml.notesSlide+xml"/>
  <Override PartName="/ppt/slides/slide8.xml" ContentType="application/vnd.openxmlformats-officedocument.presentationml.slide+xml"/>
  <Override PartName="/ppt/notesSlides/notesSlide82.xml" ContentType="application/vnd.openxmlformats-officedocument.presentationml.notesSlide+xml"/>
  <Override PartName="/ppt/notesSlides/notesSlide85.xml" ContentType="application/vnd.openxmlformats-officedocument.presentationml.notesSlide+xml"/>
  <Override PartName="/ppt/notesSlides/notesSlide68.xml" ContentType="application/vnd.openxmlformats-officedocument.presentationml.notesSlide+xml"/>
  <Override PartName="/ppt/slides/slide60.xml" ContentType="application/vnd.openxmlformats-officedocument.presentationml.slide+xml"/>
  <Override PartName="/ppt/slides/slide24.xml" ContentType="application/vnd.openxmlformats-officedocument.presentationml.slide+xml"/>
  <Override PartName="/ppt/notesSlides/notesSlide30.xml" ContentType="application/vnd.openxmlformats-officedocument.presentationml.notesSlide+xml"/>
  <Override PartName="/ppt/slides/slide71.xml" ContentType="application/vnd.openxmlformats-officedocument.presentationml.slide+xml"/>
  <Override PartName="/ppt/slides/slide6.xml" ContentType="application/vnd.openxmlformats-officedocument.presentationml.slide+xml"/>
  <Override PartName="/ppt/notesSlides/notesSlide20.xml" ContentType="application/vnd.openxmlformats-officedocument.presentationml.notesSlide+xml"/>
  <Default Extension="pdf" ContentType="application/pd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84" r:id="rId1"/>
  </p:sldMasterIdLst>
  <p:notesMasterIdLst>
    <p:notesMasterId r:id="rId97"/>
  </p:notesMasterIdLst>
  <p:handoutMasterIdLst>
    <p:handoutMasterId r:id="rId98"/>
  </p:handoutMasterIdLst>
  <p:sldIdLst>
    <p:sldId id="256" r:id="rId2"/>
    <p:sldId id="457" r:id="rId3"/>
    <p:sldId id="356" r:id="rId4"/>
    <p:sldId id="383" r:id="rId5"/>
    <p:sldId id="384" r:id="rId6"/>
    <p:sldId id="385" r:id="rId7"/>
    <p:sldId id="386" r:id="rId8"/>
    <p:sldId id="387" r:id="rId9"/>
    <p:sldId id="388" r:id="rId10"/>
    <p:sldId id="357" r:id="rId11"/>
    <p:sldId id="389" r:id="rId12"/>
    <p:sldId id="390" r:id="rId13"/>
    <p:sldId id="358" r:id="rId14"/>
    <p:sldId id="393" r:id="rId15"/>
    <p:sldId id="392" r:id="rId16"/>
    <p:sldId id="394" r:id="rId17"/>
    <p:sldId id="395" r:id="rId18"/>
    <p:sldId id="359" r:id="rId19"/>
    <p:sldId id="397" r:id="rId20"/>
    <p:sldId id="398" r:id="rId21"/>
    <p:sldId id="360" r:id="rId22"/>
    <p:sldId id="460" r:id="rId23"/>
    <p:sldId id="461" r:id="rId24"/>
    <p:sldId id="400" r:id="rId25"/>
    <p:sldId id="464" r:id="rId26"/>
    <p:sldId id="465" r:id="rId27"/>
    <p:sldId id="403" r:id="rId28"/>
    <p:sldId id="361" r:id="rId29"/>
    <p:sldId id="404" r:id="rId30"/>
    <p:sldId id="402" r:id="rId31"/>
    <p:sldId id="466" r:id="rId32"/>
    <p:sldId id="467" r:id="rId33"/>
    <p:sldId id="468" r:id="rId34"/>
    <p:sldId id="362" r:id="rId35"/>
    <p:sldId id="405" r:id="rId36"/>
    <p:sldId id="454" r:id="rId37"/>
    <p:sldId id="406" r:id="rId38"/>
    <p:sldId id="363" r:id="rId39"/>
    <p:sldId id="364" r:id="rId40"/>
    <p:sldId id="407" r:id="rId41"/>
    <p:sldId id="408" r:id="rId42"/>
    <p:sldId id="410" r:id="rId43"/>
    <p:sldId id="365" r:id="rId44"/>
    <p:sldId id="411" r:id="rId45"/>
    <p:sldId id="366" r:id="rId46"/>
    <p:sldId id="412" r:id="rId47"/>
    <p:sldId id="449" r:id="rId48"/>
    <p:sldId id="450" r:id="rId49"/>
    <p:sldId id="451" r:id="rId50"/>
    <p:sldId id="452" r:id="rId51"/>
    <p:sldId id="453" r:id="rId52"/>
    <p:sldId id="367" r:id="rId53"/>
    <p:sldId id="413" r:id="rId54"/>
    <p:sldId id="414" r:id="rId55"/>
    <p:sldId id="415" r:id="rId56"/>
    <p:sldId id="369" r:id="rId57"/>
    <p:sldId id="420" r:id="rId58"/>
    <p:sldId id="421" r:id="rId59"/>
    <p:sldId id="423" r:id="rId60"/>
    <p:sldId id="370" r:id="rId61"/>
    <p:sldId id="425" r:id="rId62"/>
    <p:sldId id="371" r:id="rId63"/>
    <p:sldId id="469" r:id="rId64"/>
    <p:sldId id="427" r:id="rId65"/>
    <p:sldId id="372" r:id="rId66"/>
    <p:sldId id="428" r:id="rId67"/>
    <p:sldId id="430" r:id="rId68"/>
    <p:sldId id="429" r:id="rId69"/>
    <p:sldId id="431" r:id="rId70"/>
    <p:sldId id="373" r:id="rId71"/>
    <p:sldId id="432" r:id="rId72"/>
    <p:sldId id="433" r:id="rId73"/>
    <p:sldId id="374" r:id="rId74"/>
    <p:sldId id="474" r:id="rId75"/>
    <p:sldId id="470" r:id="rId76"/>
    <p:sldId id="375" r:id="rId77"/>
    <p:sldId id="376" r:id="rId78"/>
    <p:sldId id="471" r:id="rId79"/>
    <p:sldId id="377" r:id="rId80"/>
    <p:sldId id="472" r:id="rId81"/>
    <p:sldId id="378" r:id="rId82"/>
    <p:sldId id="473" r:id="rId83"/>
    <p:sldId id="379" r:id="rId84"/>
    <p:sldId id="455" r:id="rId85"/>
    <p:sldId id="380" r:id="rId86"/>
    <p:sldId id="444" r:id="rId87"/>
    <p:sldId id="434" r:id="rId88"/>
    <p:sldId id="435" r:id="rId89"/>
    <p:sldId id="456" r:id="rId90"/>
    <p:sldId id="436" r:id="rId91"/>
    <p:sldId id="445" r:id="rId92"/>
    <p:sldId id="446" r:id="rId93"/>
    <p:sldId id="447" r:id="rId94"/>
    <p:sldId id="448" r:id="rId95"/>
    <p:sldId id="459" r:id="rId96"/>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1pPr>
    <a:lvl2pPr marL="4572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2pPr>
    <a:lvl3pPr marL="9144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3pPr>
    <a:lvl4pPr marL="13716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4pPr>
    <a:lvl5pPr marL="1828800" algn="l" rtl="0" fontAlgn="base">
      <a:spcBef>
        <a:spcPct val="0"/>
      </a:spcBef>
      <a:spcAft>
        <a:spcPct val="0"/>
      </a:spcAft>
      <a:defRPr sz="2400" kern="1200">
        <a:solidFill>
          <a:schemeClr val="tx1"/>
        </a:solidFill>
        <a:latin typeface="Arial" pitchFamily="84" charset="0"/>
        <a:ea typeface="ＭＳ Ｐゴシック" pitchFamily="84" charset="-128"/>
        <a:cs typeface="ＭＳ Ｐゴシック" pitchFamily="84" charset="-128"/>
      </a:defRPr>
    </a:lvl5pPr>
    <a:lvl6pPr marL="22860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6pPr>
    <a:lvl7pPr marL="27432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7pPr>
    <a:lvl8pPr marL="32004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8pPr>
    <a:lvl9pPr marL="3657600" algn="l" defTabSz="457200" rtl="0" eaLnBrk="1" latinLnBrk="0" hangingPunct="1">
      <a:defRPr sz="2400" kern="1200">
        <a:solidFill>
          <a:schemeClr val="tx1"/>
        </a:solidFill>
        <a:latin typeface="Arial" pitchFamily="84" charset="0"/>
        <a:ea typeface="ＭＳ Ｐゴシック" pitchFamily="84" charset="-128"/>
        <a:cs typeface="ＭＳ Ｐゴシック" pitchFamily="84" charset="-128"/>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524" autoAdjust="0"/>
  </p:normalViewPr>
  <p:slideViewPr>
    <p:cSldViewPr>
      <p:cViewPr varScale="1">
        <p:scale>
          <a:sx n="117" d="100"/>
          <a:sy n="117" d="100"/>
        </p:scale>
        <p:origin x="-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04"/>
    </p:cViewPr>
  </p:sorterViewPr>
  <p:gridSpacing cx="73736200" cy="73736200"/>
</p:viewPr>
</file>

<file path=ppt/_rels/presentation.xml.rels><?xml version="1.0" encoding="UTF-8" standalone="yes"?>
<Relationships xmlns="http://schemas.openxmlformats.org/package/2006/relationships"><Relationship Id="rId64" Type="http://schemas.openxmlformats.org/officeDocument/2006/relationships/slide" Target="slides/slide63.xml"/><Relationship Id="rId60" Type="http://schemas.openxmlformats.org/officeDocument/2006/relationships/slide" Target="slides/slide59.xml"/><Relationship Id="rId70" Type="http://schemas.openxmlformats.org/officeDocument/2006/relationships/slide" Target="slides/slide69.xml"/><Relationship Id="rId94" Type="http://schemas.openxmlformats.org/officeDocument/2006/relationships/slide" Target="slides/slide93.xml"/><Relationship Id="rId7" Type="http://schemas.openxmlformats.org/officeDocument/2006/relationships/slide" Target="slides/slide6.xml"/><Relationship Id="rId74" Type="http://schemas.openxmlformats.org/officeDocument/2006/relationships/slide" Target="slides/slide73.xml"/><Relationship Id="rId102" Type="http://schemas.openxmlformats.org/officeDocument/2006/relationships/theme" Target="theme/theme1.xml"/><Relationship Id="rId25" Type="http://schemas.openxmlformats.org/officeDocument/2006/relationships/slide" Target="slides/slide24.xml"/><Relationship Id="rId96" Type="http://schemas.openxmlformats.org/officeDocument/2006/relationships/slide" Target="slides/slide95.xml"/><Relationship Id="rId10" Type="http://schemas.openxmlformats.org/officeDocument/2006/relationships/slide" Target="slides/slide9.xml"/><Relationship Id="rId50" Type="http://schemas.openxmlformats.org/officeDocument/2006/relationships/slide" Target="slides/slide49.xml"/><Relationship Id="rId17" Type="http://schemas.openxmlformats.org/officeDocument/2006/relationships/slide" Target="slides/slide16.xml"/><Relationship Id="rId71" Type="http://schemas.openxmlformats.org/officeDocument/2006/relationships/slide" Target="slides/slide70.xml"/><Relationship Id="rId4" Type="http://schemas.openxmlformats.org/officeDocument/2006/relationships/slide" Target="slides/slide3.xml"/><Relationship Id="rId28" Type="http://schemas.openxmlformats.org/officeDocument/2006/relationships/slide" Target="slides/slide27.xml"/><Relationship Id="rId89" Type="http://schemas.openxmlformats.org/officeDocument/2006/relationships/slide" Target="slides/slide88.xml"/><Relationship Id="rId88" Type="http://schemas.openxmlformats.org/officeDocument/2006/relationships/slide" Target="slides/slide87.xml"/><Relationship Id="rId82" Type="http://schemas.openxmlformats.org/officeDocument/2006/relationships/slide" Target="slides/slide81.xml"/><Relationship Id="rId69" Type="http://schemas.openxmlformats.org/officeDocument/2006/relationships/slide" Target="slides/slide6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72" Type="http://schemas.openxmlformats.org/officeDocument/2006/relationships/slide" Target="slides/slide71.xml"/><Relationship Id="rId35" Type="http://schemas.openxmlformats.org/officeDocument/2006/relationships/slide" Target="slides/slide34.xml"/><Relationship Id="rId75" Type="http://schemas.openxmlformats.org/officeDocument/2006/relationships/slide" Target="slides/slide74.xml"/><Relationship Id="rId80" Type="http://schemas.openxmlformats.org/officeDocument/2006/relationships/slide" Target="slides/slide79.xml"/><Relationship Id="rId31" Type="http://schemas.openxmlformats.org/officeDocument/2006/relationships/slide" Target="slides/slide30.xml"/><Relationship Id="rId62" Type="http://schemas.openxmlformats.org/officeDocument/2006/relationships/slide" Target="slides/slide61.xml"/><Relationship Id="rId79" Type="http://schemas.openxmlformats.org/officeDocument/2006/relationships/slide" Target="slides/slide78.xml"/><Relationship Id="rId97" Type="http://schemas.openxmlformats.org/officeDocument/2006/relationships/notesMaster" Target="notesMasters/notesMaster1.xml"/><Relationship Id="rId98" Type="http://schemas.openxmlformats.org/officeDocument/2006/relationships/handoutMaster" Target="handoutMasters/handoutMaster1.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slide" Target="slides/slide46.xml"/><Relationship Id="rId56" Type="http://schemas.openxmlformats.org/officeDocument/2006/relationships/slide" Target="slides/slide55.xml"/><Relationship Id="rId48" Type="http://schemas.openxmlformats.org/officeDocument/2006/relationships/slide" Target="slides/slide47.xml"/><Relationship Id="rId32" Type="http://schemas.openxmlformats.org/officeDocument/2006/relationships/slide" Target="slides/slide31.xml"/><Relationship Id="rId13" Type="http://schemas.openxmlformats.org/officeDocument/2006/relationships/slide" Target="slides/slide12.xml"/><Relationship Id="rId52" Type="http://schemas.openxmlformats.org/officeDocument/2006/relationships/slide" Target="slides/slide51.xml"/><Relationship Id="rId54" Type="http://schemas.openxmlformats.org/officeDocument/2006/relationships/slide" Target="slides/slide53.xml"/><Relationship Id="rId101" Type="http://schemas.openxmlformats.org/officeDocument/2006/relationships/viewProps" Target="viewProps.xml"/><Relationship Id="rId23" Type="http://schemas.openxmlformats.org/officeDocument/2006/relationships/slide" Target="slides/slide22.xml"/><Relationship Id="rId61" Type="http://schemas.openxmlformats.org/officeDocument/2006/relationships/slide" Target="slides/slide60.xml"/><Relationship Id="rId53" Type="http://schemas.openxmlformats.org/officeDocument/2006/relationships/slide" Target="slides/slide52.xml"/><Relationship Id="rId84" Type="http://schemas.openxmlformats.org/officeDocument/2006/relationships/slide" Target="slides/slide83.xml"/><Relationship Id="rId30" Type="http://schemas.openxmlformats.org/officeDocument/2006/relationships/slide" Target="slides/slide29.xml"/><Relationship Id="rId29" Type="http://schemas.openxmlformats.org/officeDocument/2006/relationships/slide" Target="slides/slide28.xml"/><Relationship Id="rId83" Type="http://schemas.openxmlformats.org/officeDocument/2006/relationships/slide" Target="slides/slide82.xml"/><Relationship Id="rId41" Type="http://schemas.openxmlformats.org/officeDocument/2006/relationships/slide" Target="slides/slide40.xml"/><Relationship Id="rId5" Type="http://schemas.openxmlformats.org/officeDocument/2006/relationships/slide" Target="slides/slide4.xml"/><Relationship Id="rId22" Type="http://schemas.openxmlformats.org/officeDocument/2006/relationships/slide" Target="slides/slide21.xml"/><Relationship Id="rId95" Type="http://schemas.openxmlformats.org/officeDocument/2006/relationships/slide" Target="slides/slide94.xml"/><Relationship Id="rId39" Type="http://schemas.openxmlformats.org/officeDocument/2006/relationships/slide" Target="slides/slide38.xml"/><Relationship Id="rId43" Type="http://schemas.openxmlformats.org/officeDocument/2006/relationships/slide" Target="slides/slide42.xml"/><Relationship Id="rId90" Type="http://schemas.openxmlformats.org/officeDocument/2006/relationships/slide" Target="slides/slide89.xml"/><Relationship Id="rId77" Type="http://schemas.openxmlformats.org/officeDocument/2006/relationships/slide" Target="slides/slide76.xml"/><Relationship Id="rId63" Type="http://schemas.openxmlformats.org/officeDocument/2006/relationships/slide" Target="slides/slide62.xml"/><Relationship Id="rId85" Type="http://schemas.openxmlformats.org/officeDocument/2006/relationships/slide" Target="slides/slide84.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99" Type="http://schemas.openxmlformats.org/officeDocument/2006/relationships/printerSettings" Target="printerSettings/printerSettings1.bin"/><Relationship Id="rId14" Type="http://schemas.openxmlformats.org/officeDocument/2006/relationships/slide" Target="slides/slide13.xml"/><Relationship Id="rId103" Type="http://schemas.openxmlformats.org/officeDocument/2006/relationships/tableStyles" Target="tableStyles.xml"/><Relationship Id="rId92" Type="http://schemas.openxmlformats.org/officeDocument/2006/relationships/slide" Target="slides/slide91.xml"/><Relationship Id="rId45" Type="http://schemas.openxmlformats.org/officeDocument/2006/relationships/slide" Target="slides/slide44.xml"/><Relationship Id="rId58" Type="http://schemas.openxmlformats.org/officeDocument/2006/relationships/slide" Target="slides/slide57.xml"/><Relationship Id="rId42" Type="http://schemas.openxmlformats.org/officeDocument/2006/relationships/slide" Target="slides/slide41.xml"/><Relationship Id="rId73" Type="http://schemas.openxmlformats.org/officeDocument/2006/relationships/slide" Target="slides/slide72.xml"/><Relationship Id="rId87" Type="http://schemas.openxmlformats.org/officeDocument/2006/relationships/slide" Target="slides/slide86.xml"/><Relationship Id="rId6" Type="http://schemas.openxmlformats.org/officeDocument/2006/relationships/slide" Target="slides/slide5.xml"/><Relationship Id="rId49" Type="http://schemas.openxmlformats.org/officeDocument/2006/relationships/slide" Target="slides/slide48.xml"/><Relationship Id="rId44" Type="http://schemas.openxmlformats.org/officeDocument/2006/relationships/slide" Target="slides/slide43.xml"/><Relationship Id="rId19" Type="http://schemas.openxmlformats.org/officeDocument/2006/relationships/slide" Target="slides/slide18.xml"/><Relationship Id="rId57" Type="http://schemas.openxmlformats.org/officeDocument/2006/relationships/slide" Target="slides/slide56.xml"/><Relationship Id="rId46" Type="http://schemas.openxmlformats.org/officeDocument/2006/relationships/slide" Target="slides/slide45.xml"/><Relationship Id="rId86" Type="http://schemas.openxmlformats.org/officeDocument/2006/relationships/slide" Target="slides/slide85.xml"/><Relationship Id="rId59" Type="http://schemas.openxmlformats.org/officeDocument/2006/relationships/slide" Target="slides/slide58.xml"/><Relationship Id="rId51" Type="http://schemas.openxmlformats.org/officeDocument/2006/relationships/slide" Target="slides/slide50.xml"/><Relationship Id="rId66" Type="http://schemas.openxmlformats.org/officeDocument/2006/relationships/slide" Target="slides/slide65.xml"/><Relationship Id="rId55" Type="http://schemas.openxmlformats.org/officeDocument/2006/relationships/slide" Target="slides/slide54.xml"/><Relationship Id="rId34" Type="http://schemas.openxmlformats.org/officeDocument/2006/relationships/slide" Target="slides/slide33.xml"/><Relationship Id="rId81" Type="http://schemas.openxmlformats.org/officeDocument/2006/relationships/slide" Target="slides/slide80.xml"/><Relationship Id="rId40" Type="http://schemas.openxmlformats.org/officeDocument/2006/relationships/slide" Target="slides/slide39.xml"/><Relationship Id="rId36" Type="http://schemas.openxmlformats.org/officeDocument/2006/relationships/slide" Target="slides/slide35.xml"/><Relationship Id="rId76" Type="http://schemas.openxmlformats.org/officeDocument/2006/relationships/slide" Target="slides/slide75.xml"/><Relationship Id="rId8" Type="http://schemas.openxmlformats.org/officeDocument/2006/relationships/slide" Target="slides/slide7.xml"/><Relationship Id="rId65" Type="http://schemas.openxmlformats.org/officeDocument/2006/relationships/slide" Target="slides/slide64.xml"/><Relationship Id="rId67" Type="http://schemas.openxmlformats.org/officeDocument/2006/relationships/slide" Target="slides/slide66.xml"/><Relationship Id="rId37" Type="http://schemas.openxmlformats.org/officeDocument/2006/relationships/slide" Target="slides/slide36.xml"/><Relationship Id="rId12" Type="http://schemas.openxmlformats.org/officeDocument/2006/relationships/slide" Target="slides/slide11.xml"/><Relationship Id="rId3" Type="http://schemas.openxmlformats.org/officeDocument/2006/relationships/slide" Target="slides/slide2.xml"/><Relationship Id="rId26" Type="http://schemas.openxmlformats.org/officeDocument/2006/relationships/slide" Target="slides/slide25.xml"/><Relationship Id="rId100" Type="http://schemas.openxmlformats.org/officeDocument/2006/relationships/presProps" Target="presProps.xml"/><Relationship Id="rId11" Type="http://schemas.openxmlformats.org/officeDocument/2006/relationships/slide" Target="slides/slide10.xml"/><Relationship Id="rId68" Type="http://schemas.openxmlformats.org/officeDocument/2006/relationships/slide" Target="slides/slide67.xml"/><Relationship Id="rId16" Type="http://schemas.openxmlformats.org/officeDocument/2006/relationships/slide" Target="slides/slide15.xml"/><Relationship Id="rId33" Type="http://schemas.openxmlformats.org/officeDocument/2006/relationships/slide" Target="slides/slide32.xml"/><Relationship Id="rId91" Type="http://schemas.openxmlformats.org/officeDocument/2006/relationships/slide" Target="slides/slide90.xml"/><Relationship Id="rId93" Type="http://schemas.openxmlformats.org/officeDocument/2006/relationships/slide" Target="slides/slide92.xml"/><Relationship Id="rId78" Type="http://schemas.openxmlformats.org/officeDocument/2006/relationships/slide" Target="slides/slide77.xml"/><Relationship Id="rId15" Type="http://schemas.openxmlformats.org/officeDocument/2006/relationships/slide" Target="slides/slide14.xml"/><Relationship Id="rId21"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mn-cs"/>
              </a:defRPr>
            </a:lvl1pPr>
          </a:lstStyle>
          <a:p>
            <a:pPr>
              <a:defRPr/>
            </a:pPr>
            <a:fld id="{547E62F7-A8F3-4AE1-AE61-47BB7B51CEC6}" type="datetimeFigureOut">
              <a:rPr lang="en-US"/>
              <a:pPr>
                <a:defRPr/>
              </a:pPr>
              <a:t>12/12/11</a:t>
            </a:fld>
            <a:endParaRPr lang="en-US"/>
          </a:p>
        </p:txBody>
      </p:sp>
      <p:sp>
        <p:nvSpPr>
          <p:cNvPr id="4" name="Footer Placeholder 3"/>
          <p:cNvSpPr>
            <a:spLocks noGrp="1"/>
          </p:cNvSpPr>
          <p:nvPr>
            <p:ph type="ftr" sz="quarter" idx="2"/>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mn-cs"/>
              </a:defRPr>
            </a:lvl1pPr>
          </a:lstStyle>
          <a:p>
            <a:pPr>
              <a:defRPr/>
            </a:pPr>
            <a:fld id="{B3A9714C-0C26-43A4-A190-02B4875C969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cs typeface="+mn-cs"/>
              </a:defRPr>
            </a:lvl1pPr>
          </a:lstStyle>
          <a:p>
            <a:pPr>
              <a:defRPr/>
            </a:pPr>
            <a:fld id="{983129AE-6EEA-4107-94AB-4A5F2A005EB4}" type="datetimeFigureOut">
              <a:rPr lang="en-US"/>
              <a:pPr>
                <a:defRPr/>
              </a:pPr>
              <a:t>12/12/11</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cs typeface="+mn-cs"/>
              </a:defRPr>
            </a:lvl1pPr>
          </a:lstStyle>
          <a:p>
            <a:pPr>
              <a:defRPr/>
            </a:pPr>
            <a:fld id="{2F8293AA-327F-4294-A870-13115FD62B8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8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3" Type="http://schemas.openxmlformats.org/officeDocument/2006/relationships/hyperlink" Target="http://en.wikipedia.org/wiki/Password_cracking" TargetMode="Externa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3" Type="http://schemas.openxmlformats.org/officeDocument/2006/relationships/hyperlink" Target="http://en.wikipedia.org/wiki/Password_strength" TargetMode="Externa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4" Type="http://schemas.openxmlformats.org/officeDocument/2006/relationships/hyperlink" Target="http://ophcrack.sourceforge.net/tables.php" TargetMode="External"/><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en.wikipedia.org/wiki/Password_strength" TargetMode="External"/><Relationship Id="rId5" Type="http://schemas.openxmlformats.org/officeDocument/2006/relationships/hyperlink" Target="http://project-rainbowcrack.com/table.htm"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3" Type="http://schemas.openxmlformats.org/officeDocument/2006/relationships/hyperlink" Target="http://en.wikipedia.org/wiki/Gecos_field" TargetMode="Externa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387" name="Slide Number Placeholder 3"/>
          <p:cNvSpPr>
            <a:spLocks noGrp="1"/>
          </p:cNvSpPr>
          <p:nvPr>
            <p:ph type="sldNum" sz="quarter" idx="5"/>
          </p:nvPr>
        </p:nvSpPr>
        <p:spPr bwMode="auto">
          <a:noFill/>
          <a:ln>
            <a:miter lim="800000"/>
            <a:headEnd/>
            <a:tailEnd/>
          </a:ln>
        </p:spPr>
        <p:txBody>
          <a:bodyPr/>
          <a:lstStyle/>
          <a:p>
            <a:fld id="{625768CC-A5CF-4181-B45A-4F8DECDBDC39}" type="slidenum">
              <a:rPr lang="en-US" smtClean="0">
                <a:latin typeface="Calibri" pitchFamily="84" charset="0"/>
                <a:ea typeface="ＭＳ Ｐゴシック" pitchFamily="84" charset="-128"/>
                <a:cs typeface="ＭＳ Ｐゴシック" pitchFamily="84" charset="-128"/>
              </a:rPr>
              <a:pPr/>
              <a:t>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4819" name="Slide Number Placeholder 3"/>
          <p:cNvSpPr>
            <a:spLocks noGrp="1"/>
          </p:cNvSpPr>
          <p:nvPr>
            <p:ph type="sldNum" sz="quarter" idx="5"/>
          </p:nvPr>
        </p:nvSpPr>
        <p:spPr bwMode="auto">
          <a:noFill/>
          <a:ln>
            <a:miter lim="800000"/>
            <a:headEnd/>
            <a:tailEnd/>
          </a:ln>
        </p:spPr>
        <p:txBody>
          <a:bodyPr/>
          <a:lstStyle/>
          <a:p>
            <a:fld id="{A3CFDD1E-8877-4F97-8C56-30D6B5D38836}" type="slidenum">
              <a:rPr lang="en-US" smtClean="0">
                <a:latin typeface="Calibri" pitchFamily="84" charset="0"/>
                <a:ea typeface="ＭＳ Ｐゴシック" pitchFamily="84" charset="-128"/>
                <a:cs typeface="ＭＳ Ｐゴシック" pitchFamily="84" charset="-128"/>
              </a:rPr>
              <a:pPr/>
              <a:t>10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6867" name="Slide Number Placeholder 3"/>
          <p:cNvSpPr>
            <a:spLocks noGrp="1"/>
          </p:cNvSpPr>
          <p:nvPr>
            <p:ph type="sldNum" sz="quarter" idx="5"/>
          </p:nvPr>
        </p:nvSpPr>
        <p:spPr bwMode="auto">
          <a:noFill/>
          <a:ln>
            <a:miter lim="800000"/>
            <a:headEnd/>
            <a:tailEnd/>
          </a:ln>
        </p:spPr>
        <p:txBody>
          <a:bodyPr/>
          <a:lstStyle/>
          <a:p>
            <a:fld id="{65DA8CC5-252A-4509-9110-85830C9119BA}" type="slidenum">
              <a:rPr lang="en-US" smtClean="0">
                <a:latin typeface="Calibri" pitchFamily="84" charset="0"/>
                <a:ea typeface="ＭＳ Ｐゴシック" pitchFamily="84" charset="-128"/>
                <a:cs typeface="ＭＳ Ｐゴシック" pitchFamily="84" charset="-128"/>
              </a:rPr>
              <a:pPr/>
              <a:t>11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8915" name="Slide Number Placeholder 3"/>
          <p:cNvSpPr>
            <a:spLocks noGrp="1"/>
          </p:cNvSpPr>
          <p:nvPr>
            <p:ph type="sldNum" sz="quarter" idx="5"/>
          </p:nvPr>
        </p:nvSpPr>
        <p:spPr bwMode="auto">
          <a:noFill/>
          <a:ln>
            <a:miter lim="800000"/>
            <a:headEnd/>
            <a:tailEnd/>
          </a:ln>
        </p:spPr>
        <p:txBody>
          <a:bodyPr/>
          <a:lstStyle/>
          <a:p>
            <a:fld id="{39366EB4-60B3-4F87-83DC-73E63B34375C}" type="slidenum">
              <a:rPr lang="en-US" smtClean="0">
                <a:latin typeface="Calibri" pitchFamily="84" charset="0"/>
                <a:ea typeface="ＭＳ Ｐゴシック" pitchFamily="84" charset="-128"/>
                <a:cs typeface="ＭＳ Ｐゴシック" pitchFamily="84" charset="-128"/>
              </a:rPr>
              <a:pPr/>
              <a:t>12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0963" name="Slide Number Placeholder 3"/>
          <p:cNvSpPr>
            <a:spLocks noGrp="1"/>
          </p:cNvSpPr>
          <p:nvPr>
            <p:ph type="sldNum" sz="quarter" idx="5"/>
          </p:nvPr>
        </p:nvSpPr>
        <p:spPr bwMode="auto">
          <a:noFill/>
          <a:ln>
            <a:miter lim="800000"/>
            <a:headEnd/>
            <a:tailEnd/>
          </a:ln>
        </p:spPr>
        <p:txBody>
          <a:bodyPr/>
          <a:lstStyle/>
          <a:p>
            <a:fld id="{FC088C77-9251-479C-B6DA-C81F1962DAE9}" type="slidenum">
              <a:rPr lang="en-US" smtClean="0">
                <a:latin typeface="Calibri" pitchFamily="84" charset="0"/>
                <a:ea typeface="ＭＳ Ｐゴシック" pitchFamily="84" charset="-128"/>
                <a:cs typeface="ＭＳ Ｐゴシック" pitchFamily="84" charset="-128"/>
              </a:rPr>
              <a:pPr/>
              <a:t>13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3011" name="Slide Number Placeholder 3"/>
          <p:cNvSpPr>
            <a:spLocks noGrp="1"/>
          </p:cNvSpPr>
          <p:nvPr>
            <p:ph type="sldNum" sz="quarter" idx="5"/>
          </p:nvPr>
        </p:nvSpPr>
        <p:spPr bwMode="auto">
          <a:noFill/>
          <a:ln>
            <a:miter lim="800000"/>
            <a:headEnd/>
            <a:tailEnd/>
          </a:ln>
        </p:spPr>
        <p:txBody>
          <a:bodyPr/>
          <a:lstStyle/>
          <a:p>
            <a:fld id="{3BCC8CC5-3A20-4D09-9609-4F16A0852EEB}" type="slidenum">
              <a:rPr lang="en-US" smtClean="0">
                <a:latin typeface="Calibri" pitchFamily="84" charset="0"/>
                <a:ea typeface="ＭＳ Ｐゴシック" pitchFamily="84" charset="-128"/>
                <a:cs typeface="ＭＳ Ｐゴシック" pitchFamily="84" charset="-128"/>
              </a:rPr>
              <a:pPr/>
              <a:t>14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5059" name="Slide Number Placeholder 3"/>
          <p:cNvSpPr>
            <a:spLocks noGrp="1"/>
          </p:cNvSpPr>
          <p:nvPr>
            <p:ph type="sldNum" sz="quarter" idx="5"/>
          </p:nvPr>
        </p:nvSpPr>
        <p:spPr bwMode="auto">
          <a:noFill/>
          <a:ln>
            <a:miter lim="800000"/>
            <a:headEnd/>
            <a:tailEnd/>
          </a:ln>
        </p:spPr>
        <p:txBody>
          <a:bodyPr/>
          <a:lstStyle/>
          <a:p>
            <a:fld id="{141A929A-2DE6-43EA-A9D4-28899DB7630D}" type="slidenum">
              <a:rPr lang="en-US" smtClean="0">
                <a:latin typeface="Calibri" pitchFamily="84" charset="0"/>
                <a:ea typeface="ＭＳ Ｐゴシック" pitchFamily="84" charset="-128"/>
                <a:cs typeface="ＭＳ Ｐゴシック" pitchFamily="84" charset="-128"/>
              </a:rPr>
              <a:pPr/>
              <a:t>15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7107" name="Slide Number Placeholder 3"/>
          <p:cNvSpPr>
            <a:spLocks noGrp="1"/>
          </p:cNvSpPr>
          <p:nvPr>
            <p:ph type="sldNum" sz="quarter" idx="5"/>
          </p:nvPr>
        </p:nvSpPr>
        <p:spPr bwMode="auto">
          <a:noFill/>
          <a:ln>
            <a:miter lim="800000"/>
            <a:headEnd/>
            <a:tailEnd/>
          </a:ln>
        </p:spPr>
        <p:txBody>
          <a:bodyPr/>
          <a:lstStyle/>
          <a:p>
            <a:fld id="{0A9F8266-6E78-495D-967E-0DA6BD2536FC}" type="slidenum">
              <a:rPr lang="en-US" smtClean="0">
                <a:latin typeface="Calibri" pitchFamily="84" charset="0"/>
                <a:ea typeface="ＭＳ Ｐゴシック" pitchFamily="84" charset="-128"/>
                <a:cs typeface="ＭＳ Ｐゴシック" pitchFamily="84" charset="-128"/>
              </a:rPr>
              <a:pPr/>
              <a:t>16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49155" name="Slide Number Placeholder 3"/>
          <p:cNvSpPr>
            <a:spLocks noGrp="1"/>
          </p:cNvSpPr>
          <p:nvPr>
            <p:ph type="sldNum" sz="quarter" idx="5"/>
          </p:nvPr>
        </p:nvSpPr>
        <p:spPr bwMode="auto">
          <a:noFill/>
          <a:ln>
            <a:miter lim="800000"/>
            <a:headEnd/>
            <a:tailEnd/>
          </a:ln>
        </p:spPr>
        <p:txBody>
          <a:bodyPr/>
          <a:lstStyle/>
          <a:p>
            <a:fld id="{7490E5FD-2623-4CB8-9332-33D4FC2A7001}" type="slidenum">
              <a:rPr lang="en-US" smtClean="0">
                <a:latin typeface="Calibri" pitchFamily="84" charset="0"/>
                <a:ea typeface="ＭＳ Ｐゴシック" pitchFamily="84" charset="-128"/>
                <a:cs typeface="ＭＳ Ｐゴシック" pitchFamily="84" charset="-128"/>
              </a:rPr>
              <a:pPr/>
              <a:t>17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1203" name="Slide Number Placeholder 3"/>
          <p:cNvSpPr>
            <a:spLocks noGrp="1"/>
          </p:cNvSpPr>
          <p:nvPr>
            <p:ph type="sldNum" sz="quarter" idx="5"/>
          </p:nvPr>
        </p:nvSpPr>
        <p:spPr bwMode="auto">
          <a:noFill/>
          <a:ln>
            <a:miter lim="800000"/>
            <a:headEnd/>
            <a:tailEnd/>
          </a:ln>
        </p:spPr>
        <p:txBody>
          <a:bodyPr/>
          <a:lstStyle/>
          <a:p>
            <a:fld id="{AF3B7F79-0E32-41B2-A1FA-4A093B811ACB}" type="slidenum">
              <a:rPr lang="en-US" smtClean="0">
                <a:latin typeface="Calibri" pitchFamily="84" charset="0"/>
                <a:ea typeface="ＭＳ Ｐゴシック" pitchFamily="84" charset="-128"/>
                <a:cs typeface="ＭＳ Ｐゴシック" pitchFamily="84" charset="-128"/>
              </a:rPr>
              <a:pPr/>
              <a:t>18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3251" name="Slide Number Placeholder 3"/>
          <p:cNvSpPr>
            <a:spLocks noGrp="1"/>
          </p:cNvSpPr>
          <p:nvPr>
            <p:ph type="sldNum" sz="quarter" idx="5"/>
          </p:nvPr>
        </p:nvSpPr>
        <p:spPr bwMode="auto">
          <a:noFill/>
          <a:ln>
            <a:miter lim="800000"/>
            <a:headEnd/>
            <a:tailEnd/>
          </a:ln>
        </p:spPr>
        <p:txBody>
          <a:bodyPr/>
          <a:lstStyle/>
          <a:p>
            <a:fld id="{0840CFC0-0A20-418C-BBC8-47D693AB9060}" type="slidenum">
              <a:rPr lang="en-US" smtClean="0">
                <a:latin typeface="Calibri" pitchFamily="84" charset="0"/>
                <a:ea typeface="ＭＳ Ｐゴシック" pitchFamily="84" charset="-128"/>
                <a:cs typeface="ＭＳ Ｐゴシック" pitchFamily="84" charset="-128"/>
              </a:rPr>
              <a:pPr/>
              <a:t>19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8435" name="Slide Number Placeholder 3"/>
          <p:cNvSpPr>
            <a:spLocks noGrp="1"/>
          </p:cNvSpPr>
          <p:nvPr>
            <p:ph type="sldNum" sz="quarter" idx="5"/>
          </p:nvPr>
        </p:nvSpPr>
        <p:spPr bwMode="auto">
          <a:noFill/>
          <a:ln>
            <a:miter lim="800000"/>
            <a:headEnd/>
            <a:tailEnd/>
          </a:ln>
        </p:spPr>
        <p:txBody>
          <a:bodyPr/>
          <a:lstStyle/>
          <a:p>
            <a:fld id="{C280E681-525B-47B2-9706-83FA8A204123}" type="slidenum">
              <a:rPr lang="en-US" smtClean="0">
                <a:latin typeface="Calibri" pitchFamily="84" charset="0"/>
                <a:ea typeface="ＭＳ Ｐゴシック" pitchFamily="84" charset="-128"/>
                <a:cs typeface="ＭＳ Ｐゴシック" pitchFamily="84" charset="-128"/>
              </a:rPr>
              <a:pPr/>
              <a:t>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5299" name="Slide Number Placeholder 3"/>
          <p:cNvSpPr>
            <a:spLocks noGrp="1"/>
          </p:cNvSpPr>
          <p:nvPr>
            <p:ph type="sldNum" sz="quarter" idx="5"/>
          </p:nvPr>
        </p:nvSpPr>
        <p:spPr bwMode="auto">
          <a:noFill/>
          <a:ln>
            <a:miter lim="800000"/>
            <a:headEnd/>
            <a:tailEnd/>
          </a:ln>
        </p:spPr>
        <p:txBody>
          <a:bodyPr/>
          <a:lstStyle/>
          <a:p>
            <a:fld id="{6CB0183B-9DDD-4AFD-B878-60EEBA0D709B}" type="slidenum">
              <a:rPr lang="en-US" smtClean="0">
                <a:latin typeface="Calibri" pitchFamily="84" charset="0"/>
                <a:ea typeface="ＭＳ Ｐゴシック" pitchFamily="84" charset="-128"/>
                <a:cs typeface="ＭＳ Ｐゴシック" pitchFamily="84" charset="-128"/>
              </a:rPr>
              <a:pPr/>
              <a:t>20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7347" name="Slide Number Placeholder 3"/>
          <p:cNvSpPr>
            <a:spLocks noGrp="1"/>
          </p:cNvSpPr>
          <p:nvPr>
            <p:ph type="sldNum" sz="quarter" idx="5"/>
          </p:nvPr>
        </p:nvSpPr>
        <p:spPr bwMode="auto">
          <a:noFill/>
          <a:ln>
            <a:miter lim="800000"/>
            <a:headEnd/>
            <a:tailEnd/>
          </a:ln>
        </p:spPr>
        <p:txBody>
          <a:bodyPr/>
          <a:lstStyle/>
          <a:p>
            <a:fld id="{42B25011-5162-49E5-98AA-6AFCFA0E80FC}" type="slidenum">
              <a:rPr lang="en-US" smtClean="0">
                <a:latin typeface="Calibri" pitchFamily="84" charset="0"/>
                <a:ea typeface="ＭＳ Ｐゴシック" pitchFamily="84" charset="-128"/>
                <a:cs typeface="ＭＳ Ｐゴシック" pitchFamily="84" charset="-128"/>
              </a:rPr>
              <a:pPr/>
              <a:t>21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59395" name="Slide Number Placeholder 3"/>
          <p:cNvSpPr>
            <a:spLocks noGrp="1"/>
          </p:cNvSpPr>
          <p:nvPr>
            <p:ph type="sldNum" sz="quarter" idx="5"/>
          </p:nvPr>
        </p:nvSpPr>
        <p:spPr bwMode="auto">
          <a:noFill/>
          <a:ln>
            <a:miter lim="800000"/>
            <a:headEnd/>
            <a:tailEnd/>
          </a:ln>
        </p:spPr>
        <p:txBody>
          <a:bodyPr/>
          <a:lstStyle/>
          <a:p>
            <a:fld id="{BEA81728-9709-4032-B5DE-80EED30F0840}" type="slidenum">
              <a:rPr lang="en-US" smtClean="0">
                <a:latin typeface="Calibri" pitchFamily="84" charset="0"/>
                <a:ea typeface="ＭＳ Ｐゴシック" pitchFamily="84" charset="-128"/>
                <a:cs typeface="ＭＳ Ｐゴシック" pitchFamily="84" charset="-128"/>
              </a:rPr>
              <a:pPr/>
              <a:t>22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r>
              <a:rPr lang="en-US" smtClean="0">
                <a:hlinkClick r:id="rId3"/>
              </a:rPr>
              <a:t>http://en.wikipedia.org/wiki/Password_cracking</a:t>
            </a:r>
            <a:r>
              <a:rPr lang="en-US" smtClean="0"/>
              <a:t>: reports password incidents.</a:t>
            </a:r>
          </a:p>
          <a:p>
            <a:pPr marL="171450" indent="-171450" eaLnBrk="1" hangingPunct="1">
              <a:buFontTx/>
              <a:buChar char="-"/>
            </a:pPr>
            <a:endParaRPr lang="en-US"/>
          </a:p>
        </p:txBody>
      </p:sp>
      <p:sp>
        <p:nvSpPr>
          <p:cNvPr id="61443" name="Slide Number Placeholder 3"/>
          <p:cNvSpPr>
            <a:spLocks noGrp="1"/>
          </p:cNvSpPr>
          <p:nvPr>
            <p:ph type="sldNum" sz="quarter" idx="5"/>
          </p:nvPr>
        </p:nvSpPr>
        <p:spPr bwMode="auto">
          <a:noFill/>
          <a:ln>
            <a:miter lim="800000"/>
            <a:headEnd/>
            <a:tailEnd/>
          </a:ln>
        </p:spPr>
        <p:txBody>
          <a:bodyPr/>
          <a:lstStyle/>
          <a:p>
            <a:fld id="{B2C40E26-F558-4E11-9479-BE6E8F4891D4}" type="slidenum">
              <a:rPr lang="en-US" smtClean="0">
                <a:latin typeface="Calibri" pitchFamily="84" charset="0"/>
                <a:ea typeface="ＭＳ Ｐゴシック" pitchFamily="84" charset="-128"/>
                <a:cs typeface="ＭＳ Ｐゴシック" pitchFamily="84" charset="-128"/>
              </a:rPr>
              <a:pPr/>
              <a:t>23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63491" name="Slide Number Placeholder 3"/>
          <p:cNvSpPr>
            <a:spLocks noGrp="1"/>
          </p:cNvSpPr>
          <p:nvPr>
            <p:ph type="sldNum" sz="quarter" idx="5"/>
          </p:nvPr>
        </p:nvSpPr>
        <p:spPr bwMode="auto">
          <a:noFill/>
          <a:ln>
            <a:miter lim="800000"/>
            <a:headEnd/>
            <a:tailEnd/>
          </a:ln>
        </p:spPr>
        <p:txBody>
          <a:bodyPr/>
          <a:lstStyle/>
          <a:p>
            <a:fld id="{DB15EA9C-F363-4BAB-AA22-63D76EC4C7CC}" type="slidenum">
              <a:rPr lang="en-US" smtClean="0">
                <a:latin typeface="Calibri" pitchFamily="84" charset="0"/>
                <a:ea typeface="ＭＳ Ｐゴシック" pitchFamily="84" charset="-128"/>
                <a:cs typeface="ＭＳ Ｐゴシック" pitchFamily="84" charset="-128"/>
              </a:rPr>
              <a:pPr/>
              <a:t>24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r>
              <a:rPr lang="en-US" smtClean="0">
                <a:hlinkClick r:id="rId3"/>
              </a:rPr>
              <a:t>http://en.wikipedia.org/wiki/Password_strength</a:t>
            </a:r>
            <a:endParaRPr lang="en-US" smtClean="0"/>
          </a:p>
          <a:p>
            <a:pPr marL="171450" indent="-171450" eaLnBrk="1" hangingPunct="1">
              <a:buFontTx/>
              <a:buChar char="-"/>
            </a:pPr>
            <a:endParaRPr lang="en-US" smtClean="0"/>
          </a:p>
          <a:p>
            <a:pPr marL="171450" indent="-171450" eaLnBrk="1" hangingPunct="1">
              <a:buFontTx/>
              <a:buChar char="-"/>
            </a:pPr>
            <a:endParaRPr lang="en-US"/>
          </a:p>
        </p:txBody>
      </p:sp>
      <p:sp>
        <p:nvSpPr>
          <p:cNvPr id="65539" name="Slide Number Placeholder 3"/>
          <p:cNvSpPr>
            <a:spLocks noGrp="1"/>
          </p:cNvSpPr>
          <p:nvPr>
            <p:ph type="sldNum" sz="quarter" idx="5"/>
          </p:nvPr>
        </p:nvSpPr>
        <p:spPr bwMode="auto">
          <a:noFill/>
          <a:ln>
            <a:miter lim="800000"/>
            <a:headEnd/>
            <a:tailEnd/>
          </a:ln>
        </p:spPr>
        <p:txBody>
          <a:bodyPr/>
          <a:lstStyle/>
          <a:p>
            <a:fld id="{32F4C895-D492-4041-8738-2699B2D17AF3}" type="slidenum">
              <a:rPr lang="en-US" smtClean="0">
                <a:latin typeface="Calibri" pitchFamily="84" charset="0"/>
                <a:ea typeface="ＭＳ Ｐゴシック" pitchFamily="84" charset="-128"/>
                <a:cs typeface="ＭＳ Ｐゴシック" pitchFamily="84" charset="-128"/>
              </a:rPr>
              <a:pPr/>
              <a:t>25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r>
              <a:rPr lang="en-US" smtClean="0">
                <a:hlinkClick r:id="rId3"/>
              </a:rPr>
              <a:t>http://en.wikipedia.org/wiki/Password_strength</a:t>
            </a:r>
            <a:endParaRPr lang="en-US" smtClean="0"/>
          </a:p>
          <a:p>
            <a:pPr marL="171450" indent="-171450" eaLnBrk="1" hangingPunct="1">
              <a:buFontTx/>
              <a:buChar char="-"/>
            </a:pPr>
            <a:endParaRPr lang="en-US" smtClean="0"/>
          </a:p>
          <a:p>
            <a:pPr marL="171450" indent="-171450" eaLnBrk="1" hangingPunct="1">
              <a:buFontTx/>
              <a:buChar char="-"/>
            </a:pPr>
            <a:r>
              <a:rPr lang="en-US" smtClean="0">
                <a:hlinkClick r:id="rId4"/>
              </a:rPr>
              <a:t>http://ophcrack.sourceforge.net/tables.php</a:t>
            </a:r>
            <a:r>
              <a:rPr lang="en-US" smtClean="0"/>
              <a:t> (Philippe Oechslin)</a:t>
            </a:r>
          </a:p>
          <a:p>
            <a:pPr marL="171450" indent="-171450" eaLnBrk="1" hangingPunct="1">
              <a:buFontTx/>
              <a:buChar char="-"/>
            </a:pPr>
            <a:endParaRPr lang="en-US" smtClean="0"/>
          </a:p>
          <a:p>
            <a:pPr marL="171450" indent="-171450" eaLnBrk="1" hangingPunct="1">
              <a:buFontTx/>
              <a:buChar char="-"/>
            </a:pPr>
            <a:r>
              <a:rPr lang="en-US" smtClean="0">
                <a:hlinkClick r:id="rId5"/>
              </a:rPr>
              <a:t>http://project-rainbowcrack.com/table.htm</a:t>
            </a:r>
            <a:r>
              <a:rPr lang="en-US" smtClean="0"/>
              <a:t> (Zhu Shuanglei))</a:t>
            </a:r>
          </a:p>
          <a:p>
            <a:pPr marL="171450" indent="-171450" eaLnBrk="1" hangingPunct="1">
              <a:buFontTx/>
              <a:buChar char="-"/>
            </a:pPr>
            <a:endParaRPr lang="en-US"/>
          </a:p>
        </p:txBody>
      </p:sp>
      <p:sp>
        <p:nvSpPr>
          <p:cNvPr id="67587" name="Slide Number Placeholder 3"/>
          <p:cNvSpPr>
            <a:spLocks noGrp="1"/>
          </p:cNvSpPr>
          <p:nvPr>
            <p:ph type="sldNum" sz="quarter" idx="5"/>
          </p:nvPr>
        </p:nvSpPr>
        <p:spPr bwMode="auto">
          <a:noFill/>
          <a:ln>
            <a:miter lim="800000"/>
            <a:headEnd/>
            <a:tailEnd/>
          </a:ln>
        </p:spPr>
        <p:txBody>
          <a:bodyPr/>
          <a:lstStyle/>
          <a:p>
            <a:fld id="{667D08EF-A681-4EA6-8043-A51473729F4E}" type="slidenum">
              <a:rPr lang="en-US" smtClean="0">
                <a:latin typeface="Calibri" pitchFamily="84" charset="0"/>
                <a:ea typeface="ＭＳ Ｐゴシック" pitchFamily="84" charset="-128"/>
                <a:cs typeface="ＭＳ Ｐゴシック" pitchFamily="84" charset="-128"/>
              </a:rPr>
              <a:pPr/>
              <a:t>26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69635" name="Slide Number Placeholder 3"/>
          <p:cNvSpPr>
            <a:spLocks noGrp="1"/>
          </p:cNvSpPr>
          <p:nvPr>
            <p:ph type="sldNum" sz="quarter" idx="5"/>
          </p:nvPr>
        </p:nvSpPr>
        <p:spPr bwMode="auto">
          <a:noFill/>
          <a:ln>
            <a:miter lim="800000"/>
            <a:headEnd/>
            <a:tailEnd/>
          </a:ln>
        </p:spPr>
        <p:txBody>
          <a:bodyPr/>
          <a:lstStyle/>
          <a:p>
            <a:fld id="{2D45D6FC-6957-4DC1-84F3-B3E1DA150C56}" type="slidenum">
              <a:rPr lang="en-US" smtClean="0">
                <a:latin typeface="Calibri" pitchFamily="84" charset="0"/>
                <a:ea typeface="ＭＳ Ｐゴシック" pitchFamily="84" charset="-128"/>
                <a:cs typeface="ＭＳ Ｐゴシック" pitchFamily="84" charset="-128"/>
              </a:rPr>
              <a:pPr/>
              <a:t>27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71683" name="Slide Number Placeholder 3"/>
          <p:cNvSpPr>
            <a:spLocks noGrp="1"/>
          </p:cNvSpPr>
          <p:nvPr>
            <p:ph type="sldNum" sz="quarter" idx="5"/>
          </p:nvPr>
        </p:nvSpPr>
        <p:spPr bwMode="auto">
          <a:noFill/>
          <a:ln>
            <a:miter lim="800000"/>
            <a:headEnd/>
            <a:tailEnd/>
          </a:ln>
        </p:spPr>
        <p:txBody>
          <a:bodyPr/>
          <a:lstStyle/>
          <a:p>
            <a:fld id="{72700BC4-1529-4ED9-8827-12A3DBB18D54}" type="slidenum">
              <a:rPr lang="en-US">
                <a:latin typeface="Calibri" pitchFamily="84" charset="0"/>
                <a:ea typeface="ＭＳ Ｐゴシック" pitchFamily="84" charset="-128"/>
                <a:cs typeface="ＭＳ Ｐゴシック" pitchFamily="84" charset="-128"/>
              </a:rPr>
              <a:pPr/>
              <a:t>28</a:t>
            </a:fld>
            <a:endParaRPr lang="en-US">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3731" name="Slide Number Placeholder 3"/>
          <p:cNvSpPr>
            <a:spLocks noGrp="1"/>
          </p:cNvSpPr>
          <p:nvPr>
            <p:ph type="sldNum" sz="quarter" idx="5"/>
          </p:nvPr>
        </p:nvSpPr>
        <p:spPr bwMode="auto">
          <a:noFill/>
          <a:ln>
            <a:miter lim="800000"/>
            <a:headEnd/>
            <a:tailEnd/>
          </a:ln>
        </p:spPr>
        <p:txBody>
          <a:bodyPr/>
          <a:lstStyle/>
          <a:p>
            <a:fld id="{812C8F70-4569-400C-ADA7-22B897B0D0A7}" type="slidenum">
              <a:rPr lang="en-US" smtClean="0">
                <a:latin typeface="Calibri" pitchFamily="84" charset="0"/>
                <a:ea typeface="ＭＳ Ｐゴシック" pitchFamily="84" charset="-128"/>
                <a:cs typeface="ＭＳ Ｐゴシック" pitchFamily="84" charset="-128"/>
              </a:rPr>
              <a:pPr/>
              <a:t>29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0483" name="Slide Number Placeholder 3"/>
          <p:cNvSpPr>
            <a:spLocks noGrp="1"/>
          </p:cNvSpPr>
          <p:nvPr>
            <p:ph type="sldNum" sz="quarter" idx="5"/>
          </p:nvPr>
        </p:nvSpPr>
        <p:spPr bwMode="auto">
          <a:noFill/>
          <a:ln>
            <a:miter lim="800000"/>
            <a:headEnd/>
            <a:tailEnd/>
          </a:ln>
        </p:spPr>
        <p:txBody>
          <a:bodyPr/>
          <a:lstStyle/>
          <a:p>
            <a:fld id="{76E9EA29-5F3A-4964-9226-3D5F4C0A33B8}" type="slidenum">
              <a:rPr lang="en-US" smtClean="0">
                <a:latin typeface="Calibri" pitchFamily="84" charset="0"/>
                <a:ea typeface="ＭＳ Ｐゴシック" pitchFamily="84" charset="-128"/>
                <a:cs typeface="ＭＳ Ｐゴシック" pitchFamily="84" charset="-128"/>
              </a:rPr>
              <a:pPr/>
              <a:t>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5779" name="Slide Number Placeholder 3"/>
          <p:cNvSpPr>
            <a:spLocks noGrp="1"/>
          </p:cNvSpPr>
          <p:nvPr>
            <p:ph type="sldNum" sz="quarter" idx="5"/>
          </p:nvPr>
        </p:nvSpPr>
        <p:spPr bwMode="auto">
          <a:noFill/>
          <a:ln>
            <a:miter lim="800000"/>
            <a:headEnd/>
            <a:tailEnd/>
          </a:ln>
        </p:spPr>
        <p:txBody>
          <a:bodyPr/>
          <a:lstStyle/>
          <a:p>
            <a:fld id="{351B87D7-3CA9-41E2-8D5A-8CAFAB710266}" type="slidenum">
              <a:rPr lang="en-US" smtClean="0">
                <a:latin typeface="Calibri" pitchFamily="84" charset="0"/>
                <a:ea typeface="ＭＳ Ｐゴシック" pitchFamily="84" charset="-128"/>
                <a:cs typeface="ＭＳ Ｐゴシック" pitchFamily="84" charset="-128"/>
              </a:rPr>
              <a:pPr/>
              <a:t>30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77827" name="Slide Number Placeholder 3"/>
          <p:cNvSpPr>
            <a:spLocks noGrp="1"/>
          </p:cNvSpPr>
          <p:nvPr>
            <p:ph type="sldNum" sz="quarter" idx="5"/>
          </p:nvPr>
        </p:nvSpPr>
        <p:spPr bwMode="auto">
          <a:noFill/>
          <a:ln>
            <a:miter lim="800000"/>
            <a:headEnd/>
            <a:tailEnd/>
          </a:ln>
        </p:spPr>
        <p:txBody>
          <a:bodyPr/>
          <a:lstStyle/>
          <a:p>
            <a:fld id="{69AF58E2-E73A-4E2E-AB26-38D4EE0DB017}" type="slidenum">
              <a:rPr lang="en-US" smtClean="0">
                <a:latin typeface="Calibri" pitchFamily="84" charset="0"/>
                <a:ea typeface="ＭＳ Ｐゴシック" pitchFamily="84" charset="-128"/>
                <a:cs typeface="ＭＳ Ｐゴシック" pitchFamily="84" charset="-128"/>
              </a:rPr>
              <a:pPr/>
              <a:t>31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eaLnBrk="1" hangingPunct="1">
              <a:defRPr/>
            </a:pPr>
            <a:r>
              <a:rPr lang="en-US" dirty="0" smtClean="0">
                <a:ea typeface="+mn-ea"/>
                <a:cs typeface="+mn-cs"/>
                <a:hlinkClick r:id="rId3"/>
              </a:rPr>
              <a:t>http://en.wikipedia.org/wiki/Gecos_field</a:t>
            </a:r>
            <a:r>
              <a:rPr lang="en-US" dirty="0" smtClean="0">
                <a:ea typeface="+mn-ea"/>
                <a:cs typeface="+mn-cs"/>
              </a:rPr>
              <a:t>: </a:t>
            </a:r>
          </a:p>
          <a:p>
            <a:pPr eaLnBrk="1" hangingPunct="1">
              <a:defRPr/>
            </a:pPr>
            <a:r>
              <a:rPr lang="en-US" sz="2000" dirty="0" smtClean="0">
                <a:ea typeface="+mn-ea"/>
                <a:cs typeface="+mn-cs"/>
              </a:rPr>
              <a:t>nomad:HrLNrZ3VS3TF2:501:100:Simple Nomad:/home/nomad:/bin/bash</a:t>
            </a:r>
          </a:p>
          <a:p>
            <a:pPr marL="342900" indent="-342900" eaLnBrk="1" hangingPunct="1">
              <a:buFontTx/>
              <a:buChar char="-"/>
              <a:defRPr/>
            </a:pPr>
            <a:r>
              <a:rPr lang="en-US" sz="2000" dirty="0" smtClean="0">
                <a:ea typeface="+mn-ea"/>
                <a:cs typeface="+mn-cs"/>
              </a:rPr>
              <a:t>nomad: user name</a:t>
            </a:r>
          </a:p>
          <a:p>
            <a:pPr marL="342900" indent="-342900" eaLnBrk="1" hangingPunct="1">
              <a:buFontTx/>
              <a:buChar char="-"/>
              <a:defRPr/>
            </a:pPr>
            <a:r>
              <a:rPr lang="en-US" sz="2000" dirty="0" smtClean="0">
                <a:ea typeface="+mn-ea"/>
                <a:cs typeface="+mn-cs"/>
              </a:rPr>
              <a:t>HrLNrZ3VS3TF2: encrypted password</a:t>
            </a:r>
          </a:p>
          <a:p>
            <a:pPr marL="342900" indent="-342900" eaLnBrk="1" hangingPunct="1">
              <a:buFontTx/>
              <a:buChar char="-"/>
              <a:defRPr/>
            </a:pPr>
            <a:r>
              <a:rPr lang="en-US" sz="2000" dirty="0" smtClean="0">
                <a:ea typeface="+mn-ea"/>
                <a:cs typeface="+mn-cs"/>
              </a:rPr>
              <a:t>501: User number</a:t>
            </a:r>
          </a:p>
          <a:p>
            <a:pPr marL="342900" indent="-342900" eaLnBrk="1" hangingPunct="1">
              <a:buFontTx/>
              <a:buChar char="-"/>
              <a:defRPr/>
            </a:pPr>
            <a:r>
              <a:rPr lang="en-US" sz="2000" dirty="0" smtClean="0">
                <a:ea typeface="+mn-ea"/>
                <a:cs typeface="+mn-cs"/>
              </a:rPr>
              <a:t>100: Group number</a:t>
            </a:r>
          </a:p>
          <a:p>
            <a:pPr marL="342900" indent="-342900" eaLnBrk="1" hangingPunct="1">
              <a:buFontTx/>
              <a:buChar char="-"/>
              <a:defRPr/>
            </a:pPr>
            <a:r>
              <a:rPr lang="en-US" sz="2000" dirty="0" smtClean="0">
                <a:ea typeface="+mn-ea"/>
                <a:cs typeface="+mn-cs"/>
              </a:rPr>
              <a:t>Simple Nomad: GECOS information</a:t>
            </a:r>
          </a:p>
          <a:p>
            <a:pPr marL="342900" indent="-342900" eaLnBrk="1" hangingPunct="1">
              <a:buFontTx/>
              <a:buChar char="-"/>
              <a:defRPr/>
            </a:pPr>
            <a:r>
              <a:rPr lang="en-US" sz="2000" dirty="0" smtClean="0">
                <a:ea typeface="+mn-ea"/>
                <a:cs typeface="+mn-cs"/>
              </a:rPr>
              <a:t>/home/nomad: Home directory</a:t>
            </a:r>
          </a:p>
          <a:p>
            <a:pPr marL="342900" indent="-342900" eaLnBrk="1" hangingPunct="1">
              <a:buFontTx/>
              <a:buChar char="-"/>
              <a:defRPr/>
            </a:pPr>
            <a:r>
              <a:rPr lang="en-US" sz="2000" dirty="0" smtClean="0">
                <a:ea typeface="+mn-ea"/>
                <a:cs typeface="+mn-cs"/>
              </a:rPr>
              <a:t>/bin/bash: program to run on login, usually a shell</a:t>
            </a:r>
          </a:p>
          <a:p>
            <a:pPr eaLnBrk="1" hangingPunct="1">
              <a:defRPr/>
            </a:pPr>
            <a:endParaRPr lang="en-US" dirty="0" smtClean="0">
              <a:ea typeface="+mn-ea"/>
              <a:cs typeface="+mn-cs"/>
            </a:endParaRPr>
          </a:p>
          <a:p>
            <a:pPr eaLnBrk="1" hangingPunct="1">
              <a:defRPr/>
            </a:pPr>
            <a:r>
              <a:rPr lang="en-US" dirty="0" smtClean="0">
                <a:ea typeface="+mn-ea"/>
                <a:cs typeface="+mn-cs"/>
              </a:rPr>
              <a:t>The typical format for the GECOS field is a comma-delimited list[1][2] with this order:</a:t>
            </a:r>
          </a:p>
          <a:p>
            <a:pPr marL="228600" indent="-228600" eaLnBrk="1" hangingPunct="1">
              <a:buFont typeface="+mj-lt"/>
              <a:buAutoNum type="arabicPeriod"/>
              <a:defRPr/>
            </a:pPr>
            <a:r>
              <a:rPr lang="en-US" dirty="0" smtClean="0">
                <a:ea typeface="+mn-ea"/>
                <a:cs typeface="+mn-cs"/>
              </a:rPr>
              <a:t>User's full name (or application name, if the account is for a program)</a:t>
            </a:r>
          </a:p>
          <a:p>
            <a:pPr marL="228600" indent="-228600" eaLnBrk="1" hangingPunct="1">
              <a:buFont typeface="+mj-lt"/>
              <a:buAutoNum type="arabicPeriod"/>
              <a:defRPr/>
            </a:pPr>
            <a:r>
              <a:rPr lang="en-US" dirty="0" smtClean="0">
                <a:ea typeface="+mn-ea"/>
                <a:cs typeface="+mn-cs"/>
              </a:rPr>
              <a:t>Building and room number or contact person</a:t>
            </a:r>
          </a:p>
          <a:p>
            <a:pPr marL="228600" indent="-228600" eaLnBrk="1" hangingPunct="1">
              <a:buFont typeface="+mj-lt"/>
              <a:buAutoNum type="arabicPeriod"/>
              <a:defRPr/>
            </a:pPr>
            <a:r>
              <a:rPr lang="en-US" dirty="0" smtClean="0">
                <a:ea typeface="+mn-ea"/>
                <a:cs typeface="+mn-cs"/>
              </a:rPr>
              <a:t>Office telephone number</a:t>
            </a:r>
          </a:p>
          <a:p>
            <a:pPr marL="228600" indent="-228600" eaLnBrk="1" hangingPunct="1">
              <a:buFont typeface="+mj-lt"/>
              <a:buAutoNum type="arabicPeriod"/>
              <a:defRPr/>
            </a:pPr>
            <a:r>
              <a:rPr lang="en-US" dirty="0" smtClean="0">
                <a:ea typeface="+mn-ea"/>
                <a:cs typeface="+mn-cs"/>
              </a:rPr>
              <a:t>Any other contact information (pager number, fax, etc.)</a:t>
            </a:r>
          </a:p>
          <a:p>
            <a:pPr eaLnBrk="1" hangingPunct="1">
              <a:defRPr/>
            </a:pPr>
            <a:r>
              <a:rPr lang="en-US" dirty="0" smtClean="0">
                <a:ea typeface="+mn-ea"/>
                <a:cs typeface="+mn-cs"/>
              </a:rPr>
              <a:t>In most UNIX systems this information can be changed by normal users using the </a:t>
            </a:r>
            <a:r>
              <a:rPr lang="en-US" dirty="0" err="1" smtClean="0">
                <a:ea typeface="+mn-ea"/>
                <a:cs typeface="+mn-cs"/>
              </a:rPr>
              <a:t>chfn</a:t>
            </a:r>
            <a:r>
              <a:rPr lang="en-US" dirty="0" smtClean="0">
                <a:ea typeface="+mn-ea"/>
                <a:cs typeface="+mn-cs"/>
              </a:rPr>
              <a:t> command from the shell</a:t>
            </a:r>
          </a:p>
          <a:p>
            <a:pPr eaLnBrk="1" hangingPunct="1">
              <a:defRPr/>
            </a:pPr>
            <a:endParaRPr lang="en-US" dirty="0">
              <a:ea typeface="+mn-ea"/>
              <a:cs typeface="+mn-cs"/>
            </a:endParaRPr>
          </a:p>
        </p:txBody>
      </p:sp>
      <p:sp>
        <p:nvSpPr>
          <p:cNvPr id="79875" name="Slide Number Placeholder 3"/>
          <p:cNvSpPr>
            <a:spLocks noGrp="1"/>
          </p:cNvSpPr>
          <p:nvPr>
            <p:ph type="sldNum" sz="quarter" idx="5"/>
          </p:nvPr>
        </p:nvSpPr>
        <p:spPr bwMode="auto">
          <a:noFill/>
          <a:ln>
            <a:miter lim="800000"/>
            <a:headEnd/>
            <a:tailEnd/>
          </a:ln>
        </p:spPr>
        <p:txBody>
          <a:bodyPr/>
          <a:lstStyle/>
          <a:p>
            <a:fld id="{78970407-3D9D-4C67-8A0F-DD1781BF8257}" type="slidenum">
              <a:rPr lang="en-US" smtClean="0">
                <a:latin typeface="Calibri" pitchFamily="84" charset="0"/>
                <a:ea typeface="ＭＳ Ｐゴシック" pitchFamily="84" charset="-128"/>
                <a:cs typeface="ＭＳ Ｐゴシック" pitchFamily="84" charset="-128"/>
              </a:rPr>
              <a:pPr/>
              <a:t>32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1923" name="Slide Number Placeholder 3"/>
          <p:cNvSpPr>
            <a:spLocks noGrp="1"/>
          </p:cNvSpPr>
          <p:nvPr>
            <p:ph type="sldNum" sz="quarter" idx="5"/>
          </p:nvPr>
        </p:nvSpPr>
        <p:spPr bwMode="auto">
          <a:noFill/>
          <a:ln>
            <a:miter lim="800000"/>
            <a:headEnd/>
            <a:tailEnd/>
          </a:ln>
        </p:spPr>
        <p:txBody>
          <a:bodyPr/>
          <a:lstStyle/>
          <a:p>
            <a:fld id="{8C812823-6151-4134-AF00-76B489182D6C}" type="slidenum">
              <a:rPr lang="en-US" smtClean="0">
                <a:latin typeface="Calibri" pitchFamily="84" charset="0"/>
                <a:ea typeface="ＭＳ Ｐゴシック" pitchFamily="84" charset="-128"/>
                <a:cs typeface="ＭＳ Ｐゴシック" pitchFamily="84" charset="-128"/>
              </a:rPr>
              <a:pPr/>
              <a:t>33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1" name="Slide Number Placeholder 3"/>
          <p:cNvSpPr>
            <a:spLocks noGrp="1"/>
          </p:cNvSpPr>
          <p:nvPr>
            <p:ph type="sldNum" sz="quarter" idx="5"/>
          </p:nvPr>
        </p:nvSpPr>
        <p:spPr bwMode="auto">
          <a:noFill/>
          <a:ln>
            <a:miter lim="800000"/>
            <a:headEnd/>
            <a:tailEnd/>
          </a:ln>
        </p:spPr>
        <p:txBody>
          <a:bodyPr/>
          <a:lstStyle/>
          <a:p>
            <a:fld id="{C09E7976-B921-4E32-920C-A5ED0BC41601}" type="slidenum">
              <a:rPr lang="en-US" smtClean="0">
                <a:latin typeface="Calibri" pitchFamily="84" charset="0"/>
                <a:ea typeface="ＭＳ Ｐゴシック" pitchFamily="84" charset="-128"/>
                <a:cs typeface="ＭＳ Ｐゴシック" pitchFamily="84" charset="-128"/>
              </a:rPr>
              <a:pPr/>
              <a:t>34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6019" name="Slide Number Placeholder 3"/>
          <p:cNvSpPr>
            <a:spLocks noGrp="1"/>
          </p:cNvSpPr>
          <p:nvPr>
            <p:ph type="sldNum" sz="quarter" idx="5"/>
          </p:nvPr>
        </p:nvSpPr>
        <p:spPr bwMode="auto">
          <a:noFill/>
          <a:ln>
            <a:miter lim="800000"/>
            <a:headEnd/>
            <a:tailEnd/>
          </a:ln>
        </p:spPr>
        <p:txBody>
          <a:bodyPr/>
          <a:lstStyle/>
          <a:p>
            <a:fld id="{E94A866B-D927-4639-8ACE-5A0BDBFBC2DE}" type="slidenum">
              <a:rPr lang="en-US" smtClean="0">
                <a:latin typeface="Calibri" pitchFamily="84" charset="0"/>
                <a:ea typeface="ＭＳ Ｐゴシック" pitchFamily="84" charset="-128"/>
                <a:cs typeface="ＭＳ Ｐゴシック" pitchFamily="84" charset="-128"/>
              </a:rPr>
              <a:pPr/>
              <a:t>35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8067" name="Slide Number Placeholder 3"/>
          <p:cNvSpPr>
            <a:spLocks noGrp="1"/>
          </p:cNvSpPr>
          <p:nvPr>
            <p:ph type="sldNum" sz="quarter" idx="5"/>
          </p:nvPr>
        </p:nvSpPr>
        <p:spPr bwMode="auto">
          <a:noFill/>
          <a:ln>
            <a:miter lim="800000"/>
            <a:headEnd/>
            <a:tailEnd/>
          </a:ln>
        </p:spPr>
        <p:txBody>
          <a:bodyPr/>
          <a:lstStyle/>
          <a:p>
            <a:fld id="{F49623AB-4E24-4843-85EF-F9F9EEA2A523}" type="slidenum">
              <a:rPr lang="en-US" smtClean="0">
                <a:latin typeface="Calibri" pitchFamily="84" charset="0"/>
                <a:ea typeface="ＭＳ Ｐゴシック" pitchFamily="84" charset="-128"/>
                <a:cs typeface="ＭＳ Ｐゴシック" pitchFamily="84" charset="-128"/>
              </a:rPr>
              <a:pPr/>
              <a:t>36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0115" name="Slide Number Placeholder 3"/>
          <p:cNvSpPr>
            <a:spLocks noGrp="1"/>
          </p:cNvSpPr>
          <p:nvPr>
            <p:ph type="sldNum" sz="quarter" idx="5"/>
          </p:nvPr>
        </p:nvSpPr>
        <p:spPr bwMode="auto">
          <a:noFill/>
          <a:ln>
            <a:miter lim="800000"/>
            <a:headEnd/>
            <a:tailEnd/>
          </a:ln>
        </p:spPr>
        <p:txBody>
          <a:bodyPr/>
          <a:lstStyle/>
          <a:p>
            <a:fld id="{6046F30D-559E-4FD0-B95F-2CC3E6A557B3}" type="slidenum">
              <a:rPr lang="en-US" smtClean="0">
                <a:latin typeface="Calibri" pitchFamily="84" charset="0"/>
                <a:ea typeface="ＭＳ Ｐゴシック" pitchFamily="84" charset="-128"/>
                <a:cs typeface="ＭＳ Ｐゴシック" pitchFamily="84" charset="-128"/>
              </a:rPr>
              <a:pPr/>
              <a:t>37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2163" name="Slide Number Placeholder 3"/>
          <p:cNvSpPr>
            <a:spLocks noGrp="1"/>
          </p:cNvSpPr>
          <p:nvPr>
            <p:ph type="sldNum" sz="quarter" idx="5"/>
          </p:nvPr>
        </p:nvSpPr>
        <p:spPr bwMode="auto">
          <a:noFill/>
          <a:ln>
            <a:miter lim="800000"/>
            <a:headEnd/>
            <a:tailEnd/>
          </a:ln>
        </p:spPr>
        <p:txBody>
          <a:bodyPr/>
          <a:lstStyle/>
          <a:p>
            <a:fld id="{B14E409D-78D0-47F1-8FD6-833AA93958EB}" type="slidenum">
              <a:rPr lang="en-US" smtClean="0">
                <a:latin typeface="Calibri" pitchFamily="84" charset="0"/>
                <a:ea typeface="ＭＳ Ｐゴシック" pitchFamily="84" charset="-128"/>
                <a:cs typeface="ＭＳ Ｐゴシック" pitchFamily="84" charset="-128"/>
              </a:rPr>
              <a:pPr/>
              <a:t>38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4211" name="Slide Number Placeholder 3"/>
          <p:cNvSpPr>
            <a:spLocks noGrp="1"/>
          </p:cNvSpPr>
          <p:nvPr>
            <p:ph type="sldNum" sz="quarter" idx="5"/>
          </p:nvPr>
        </p:nvSpPr>
        <p:spPr bwMode="auto">
          <a:noFill/>
          <a:ln>
            <a:miter lim="800000"/>
            <a:headEnd/>
            <a:tailEnd/>
          </a:ln>
        </p:spPr>
        <p:txBody>
          <a:bodyPr/>
          <a:lstStyle/>
          <a:p>
            <a:fld id="{27CB5F15-0FE2-4107-ACE8-350BD714FA45}" type="slidenum">
              <a:rPr lang="en-US" smtClean="0">
                <a:latin typeface="Calibri" pitchFamily="84" charset="0"/>
                <a:ea typeface="ＭＳ Ｐゴシック" pitchFamily="84" charset="-128"/>
                <a:cs typeface="ＭＳ Ｐゴシック" pitchFamily="84" charset="-128"/>
              </a:rPr>
              <a:pPr/>
              <a:t>39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2531" name="Slide Number Placeholder 3"/>
          <p:cNvSpPr>
            <a:spLocks noGrp="1"/>
          </p:cNvSpPr>
          <p:nvPr>
            <p:ph type="sldNum" sz="quarter" idx="5"/>
          </p:nvPr>
        </p:nvSpPr>
        <p:spPr bwMode="auto">
          <a:noFill/>
          <a:ln>
            <a:miter lim="800000"/>
            <a:headEnd/>
            <a:tailEnd/>
          </a:ln>
        </p:spPr>
        <p:txBody>
          <a:bodyPr/>
          <a:lstStyle/>
          <a:p>
            <a:fld id="{1F58A5C0-D95A-4B79-B5DF-FBC50F613E01}" type="slidenum">
              <a:rPr lang="en-US" smtClean="0">
                <a:latin typeface="Calibri" pitchFamily="84" charset="0"/>
                <a:ea typeface="ＭＳ Ｐゴシック" pitchFamily="84" charset="-128"/>
                <a:cs typeface="ＭＳ Ｐゴシック" pitchFamily="84" charset="-128"/>
              </a:rPr>
              <a:pPr/>
              <a:t>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6259" name="Slide Number Placeholder 3"/>
          <p:cNvSpPr>
            <a:spLocks noGrp="1"/>
          </p:cNvSpPr>
          <p:nvPr>
            <p:ph type="sldNum" sz="quarter" idx="5"/>
          </p:nvPr>
        </p:nvSpPr>
        <p:spPr bwMode="auto">
          <a:noFill/>
          <a:ln>
            <a:miter lim="800000"/>
            <a:headEnd/>
            <a:tailEnd/>
          </a:ln>
        </p:spPr>
        <p:txBody>
          <a:bodyPr/>
          <a:lstStyle/>
          <a:p>
            <a:fld id="{071E9548-3D57-4887-8C96-0937CF62AFD8}" type="slidenum">
              <a:rPr lang="en-US" smtClean="0">
                <a:latin typeface="Calibri" pitchFamily="84" charset="0"/>
                <a:ea typeface="ＭＳ Ｐゴシック" pitchFamily="84" charset="-128"/>
                <a:cs typeface="ＭＳ Ｐゴシック" pitchFamily="84" charset="-128"/>
              </a:rPr>
              <a:pPr/>
              <a:t>40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8307" name="Slide Number Placeholder 3"/>
          <p:cNvSpPr>
            <a:spLocks noGrp="1"/>
          </p:cNvSpPr>
          <p:nvPr>
            <p:ph type="sldNum" sz="quarter" idx="5"/>
          </p:nvPr>
        </p:nvSpPr>
        <p:spPr bwMode="auto">
          <a:noFill/>
          <a:ln>
            <a:miter lim="800000"/>
            <a:headEnd/>
            <a:tailEnd/>
          </a:ln>
        </p:spPr>
        <p:txBody>
          <a:bodyPr/>
          <a:lstStyle/>
          <a:p>
            <a:fld id="{62696608-E34C-45F0-B2CE-4B2F653CC72E}" type="slidenum">
              <a:rPr lang="en-US" smtClean="0">
                <a:latin typeface="Calibri" pitchFamily="84" charset="0"/>
                <a:ea typeface="ＭＳ Ｐゴシック" pitchFamily="84" charset="-128"/>
                <a:cs typeface="ＭＳ Ｐゴシック" pitchFamily="84" charset="-128"/>
              </a:rPr>
              <a:pPr/>
              <a:t>41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0355" name="Slide Number Placeholder 3"/>
          <p:cNvSpPr>
            <a:spLocks noGrp="1"/>
          </p:cNvSpPr>
          <p:nvPr>
            <p:ph type="sldNum" sz="quarter" idx="5"/>
          </p:nvPr>
        </p:nvSpPr>
        <p:spPr bwMode="auto">
          <a:noFill/>
          <a:ln>
            <a:miter lim="800000"/>
            <a:headEnd/>
            <a:tailEnd/>
          </a:ln>
        </p:spPr>
        <p:txBody>
          <a:bodyPr/>
          <a:lstStyle/>
          <a:p>
            <a:fld id="{8F5293F2-BF2F-4556-A103-1E3EBF2F2C66}" type="slidenum">
              <a:rPr lang="en-US" smtClean="0">
                <a:latin typeface="Calibri" pitchFamily="84" charset="0"/>
                <a:ea typeface="ＭＳ Ｐゴシック" pitchFamily="84" charset="-128"/>
                <a:cs typeface="ＭＳ Ｐゴシック" pitchFamily="84" charset="-128"/>
              </a:rPr>
              <a:pPr/>
              <a:t>42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2403" name="Slide Number Placeholder 3"/>
          <p:cNvSpPr>
            <a:spLocks noGrp="1"/>
          </p:cNvSpPr>
          <p:nvPr>
            <p:ph type="sldNum" sz="quarter" idx="5"/>
          </p:nvPr>
        </p:nvSpPr>
        <p:spPr bwMode="auto">
          <a:noFill/>
          <a:ln>
            <a:miter lim="800000"/>
            <a:headEnd/>
            <a:tailEnd/>
          </a:ln>
        </p:spPr>
        <p:txBody>
          <a:bodyPr/>
          <a:lstStyle/>
          <a:p>
            <a:fld id="{84BD29AE-0CAD-43E2-8A36-67DF835C9C11}" type="slidenum">
              <a:rPr lang="en-US" smtClean="0">
                <a:latin typeface="Calibri" pitchFamily="84" charset="0"/>
                <a:ea typeface="ＭＳ Ｐゴシック" pitchFamily="84" charset="-128"/>
                <a:cs typeface="ＭＳ Ｐゴシック" pitchFamily="84" charset="-128"/>
              </a:rPr>
              <a:pPr/>
              <a:t>43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4451" name="Slide Number Placeholder 3"/>
          <p:cNvSpPr>
            <a:spLocks noGrp="1"/>
          </p:cNvSpPr>
          <p:nvPr>
            <p:ph type="sldNum" sz="quarter" idx="5"/>
          </p:nvPr>
        </p:nvSpPr>
        <p:spPr bwMode="auto">
          <a:noFill/>
          <a:ln>
            <a:miter lim="800000"/>
            <a:headEnd/>
            <a:tailEnd/>
          </a:ln>
        </p:spPr>
        <p:txBody>
          <a:bodyPr/>
          <a:lstStyle/>
          <a:p>
            <a:fld id="{569593A3-FC89-427F-9E7F-0DD996F5C0DD}" type="slidenum">
              <a:rPr lang="en-US" smtClean="0">
                <a:latin typeface="Calibri" pitchFamily="84" charset="0"/>
                <a:ea typeface="ＭＳ Ｐゴシック" pitchFamily="84" charset="-128"/>
                <a:cs typeface="ＭＳ Ｐゴシック" pitchFamily="84" charset="-128"/>
              </a:rPr>
              <a:pPr/>
              <a:t>44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6499" name="Slide Number Placeholder 3"/>
          <p:cNvSpPr>
            <a:spLocks noGrp="1"/>
          </p:cNvSpPr>
          <p:nvPr>
            <p:ph type="sldNum" sz="quarter" idx="5"/>
          </p:nvPr>
        </p:nvSpPr>
        <p:spPr bwMode="auto">
          <a:noFill/>
          <a:ln>
            <a:miter lim="800000"/>
            <a:headEnd/>
            <a:tailEnd/>
          </a:ln>
        </p:spPr>
        <p:txBody>
          <a:bodyPr/>
          <a:lstStyle/>
          <a:p>
            <a:fld id="{E121E7A0-BC8A-49DA-85D5-88526BE7D2FB}" type="slidenum">
              <a:rPr lang="en-US" smtClean="0">
                <a:latin typeface="Calibri" pitchFamily="84" charset="0"/>
                <a:ea typeface="ＭＳ Ｐゴシック" pitchFamily="84" charset="-128"/>
                <a:cs typeface="ＭＳ Ｐゴシック" pitchFamily="84" charset="-128"/>
              </a:rPr>
              <a:pPr/>
              <a:t>45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08547" name="Slide Number Placeholder 3"/>
          <p:cNvSpPr>
            <a:spLocks noGrp="1"/>
          </p:cNvSpPr>
          <p:nvPr>
            <p:ph type="sldNum" sz="quarter" idx="5"/>
          </p:nvPr>
        </p:nvSpPr>
        <p:spPr bwMode="auto">
          <a:noFill/>
          <a:ln>
            <a:miter lim="800000"/>
            <a:headEnd/>
            <a:tailEnd/>
          </a:ln>
        </p:spPr>
        <p:txBody>
          <a:bodyPr/>
          <a:lstStyle/>
          <a:p>
            <a:fld id="{67A833A3-77F6-4C40-9613-8E46E6503B95}" type="slidenum">
              <a:rPr lang="en-US" smtClean="0">
                <a:latin typeface="Calibri" pitchFamily="84" charset="0"/>
                <a:ea typeface="ＭＳ Ｐゴシック" pitchFamily="84" charset="-128"/>
                <a:cs typeface="ＭＳ Ｐゴシック" pitchFamily="84" charset="-128"/>
              </a:rPr>
              <a:pPr/>
              <a:t>46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10595" name="Slide Number Placeholder 3"/>
          <p:cNvSpPr>
            <a:spLocks noGrp="1"/>
          </p:cNvSpPr>
          <p:nvPr>
            <p:ph type="sldNum" sz="quarter" idx="5"/>
          </p:nvPr>
        </p:nvSpPr>
        <p:spPr bwMode="auto">
          <a:noFill/>
          <a:ln>
            <a:miter lim="800000"/>
            <a:headEnd/>
            <a:tailEnd/>
          </a:ln>
        </p:spPr>
        <p:txBody>
          <a:bodyPr/>
          <a:lstStyle/>
          <a:p>
            <a:fld id="{C2A27268-F7B0-4B97-9891-ABDA544C4A2D}" type="slidenum">
              <a:rPr lang="en-US" smtClean="0">
                <a:latin typeface="Calibri" pitchFamily="84" charset="0"/>
                <a:ea typeface="ＭＳ Ｐゴシック" pitchFamily="84" charset="-128"/>
                <a:cs typeface="ＭＳ Ｐゴシック" pitchFamily="84" charset="-128"/>
              </a:rPr>
              <a:pPr/>
              <a:t>47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12643" name="Slide Number Placeholder 3"/>
          <p:cNvSpPr>
            <a:spLocks noGrp="1"/>
          </p:cNvSpPr>
          <p:nvPr>
            <p:ph type="sldNum" sz="quarter" idx="5"/>
          </p:nvPr>
        </p:nvSpPr>
        <p:spPr bwMode="auto">
          <a:noFill/>
          <a:ln>
            <a:miter lim="800000"/>
            <a:headEnd/>
            <a:tailEnd/>
          </a:ln>
        </p:spPr>
        <p:txBody>
          <a:bodyPr/>
          <a:lstStyle/>
          <a:p>
            <a:fld id="{8140F573-1FB3-4E0E-81B5-C4796CE2D435}" type="slidenum">
              <a:rPr lang="en-US" smtClean="0">
                <a:latin typeface="Calibri" pitchFamily="84" charset="0"/>
                <a:ea typeface="ＭＳ Ｐゴシック" pitchFamily="84" charset="-128"/>
                <a:cs typeface="ＭＳ Ｐゴシック" pitchFamily="84" charset="-128"/>
              </a:rPr>
              <a:pPr/>
              <a:t>48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headEnd/>
            <a:tailEnd/>
          </a:ln>
        </p:spPr>
      </p:sp>
      <p:sp>
        <p:nvSpPr>
          <p:cNvPr id="11469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14691" name="Slide Number Placeholder 3"/>
          <p:cNvSpPr>
            <a:spLocks noGrp="1"/>
          </p:cNvSpPr>
          <p:nvPr>
            <p:ph type="sldNum" sz="quarter" idx="5"/>
          </p:nvPr>
        </p:nvSpPr>
        <p:spPr bwMode="auto">
          <a:noFill/>
          <a:ln>
            <a:miter lim="800000"/>
            <a:headEnd/>
            <a:tailEnd/>
          </a:ln>
        </p:spPr>
        <p:txBody>
          <a:bodyPr/>
          <a:lstStyle/>
          <a:p>
            <a:fld id="{2DA5DF8B-D8FB-4578-B7BC-3E4E687909DD}" type="slidenum">
              <a:rPr lang="en-US" smtClean="0">
                <a:latin typeface="Calibri" pitchFamily="84" charset="0"/>
                <a:ea typeface="ＭＳ Ｐゴシック" pitchFamily="84" charset="-128"/>
                <a:cs typeface="ＭＳ Ｐゴシック" pitchFamily="84" charset="-128"/>
              </a:rPr>
              <a:pPr/>
              <a:t>49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4579" name="Slide Number Placeholder 3"/>
          <p:cNvSpPr>
            <a:spLocks noGrp="1"/>
          </p:cNvSpPr>
          <p:nvPr>
            <p:ph type="sldNum" sz="quarter" idx="5"/>
          </p:nvPr>
        </p:nvSpPr>
        <p:spPr bwMode="auto">
          <a:noFill/>
          <a:ln>
            <a:miter lim="800000"/>
            <a:headEnd/>
            <a:tailEnd/>
          </a:ln>
        </p:spPr>
        <p:txBody>
          <a:bodyPr/>
          <a:lstStyle/>
          <a:p>
            <a:fld id="{2C6CD2EF-EB90-4E34-A406-13A0A9E71657}" type="slidenum">
              <a:rPr lang="en-US" smtClean="0">
                <a:latin typeface="Calibri" pitchFamily="84" charset="0"/>
                <a:ea typeface="ＭＳ Ｐゴシック" pitchFamily="84" charset="-128"/>
                <a:cs typeface="ＭＳ Ｐゴシック" pitchFamily="84" charset="-128"/>
              </a:rPr>
              <a:pPr/>
              <a:t>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16739" name="Slide Number Placeholder 3"/>
          <p:cNvSpPr>
            <a:spLocks noGrp="1"/>
          </p:cNvSpPr>
          <p:nvPr>
            <p:ph type="sldNum" sz="quarter" idx="5"/>
          </p:nvPr>
        </p:nvSpPr>
        <p:spPr bwMode="auto">
          <a:noFill/>
          <a:ln>
            <a:miter lim="800000"/>
            <a:headEnd/>
            <a:tailEnd/>
          </a:ln>
        </p:spPr>
        <p:txBody>
          <a:bodyPr/>
          <a:lstStyle/>
          <a:p>
            <a:fld id="{116E88DC-1D14-4E94-9698-96B9E56CB636}" type="slidenum">
              <a:rPr lang="en-US" smtClean="0">
                <a:latin typeface="Calibri" pitchFamily="84" charset="0"/>
                <a:ea typeface="ＭＳ Ｐゴシック" pitchFamily="84" charset="-128"/>
                <a:cs typeface="ＭＳ Ｐゴシック" pitchFamily="84" charset="-128"/>
              </a:rPr>
              <a:pPr/>
              <a:t>50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headEnd/>
            <a:tailEnd/>
          </a:ln>
        </p:spPr>
      </p:sp>
      <p:sp>
        <p:nvSpPr>
          <p:cNvPr id="1187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18787" name="Slide Number Placeholder 3"/>
          <p:cNvSpPr>
            <a:spLocks noGrp="1"/>
          </p:cNvSpPr>
          <p:nvPr>
            <p:ph type="sldNum" sz="quarter" idx="5"/>
          </p:nvPr>
        </p:nvSpPr>
        <p:spPr bwMode="auto">
          <a:noFill/>
          <a:ln>
            <a:miter lim="800000"/>
            <a:headEnd/>
            <a:tailEnd/>
          </a:ln>
        </p:spPr>
        <p:txBody>
          <a:bodyPr/>
          <a:lstStyle/>
          <a:p>
            <a:fld id="{782EC321-E100-4101-A663-968922EA1B91}" type="slidenum">
              <a:rPr lang="en-US" smtClean="0">
                <a:latin typeface="Calibri" pitchFamily="84" charset="0"/>
                <a:ea typeface="ＭＳ Ｐゴシック" pitchFamily="84" charset="-128"/>
                <a:cs typeface="ＭＳ Ｐゴシック" pitchFamily="84" charset="-128"/>
              </a:rPr>
              <a:pPr/>
              <a:t>51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20835" name="Slide Number Placeholder 3"/>
          <p:cNvSpPr>
            <a:spLocks noGrp="1"/>
          </p:cNvSpPr>
          <p:nvPr>
            <p:ph type="sldNum" sz="quarter" idx="5"/>
          </p:nvPr>
        </p:nvSpPr>
        <p:spPr bwMode="auto">
          <a:noFill/>
          <a:ln>
            <a:miter lim="800000"/>
            <a:headEnd/>
            <a:tailEnd/>
          </a:ln>
        </p:spPr>
        <p:txBody>
          <a:bodyPr/>
          <a:lstStyle/>
          <a:p>
            <a:fld id="{29496064-2606-419C-AF5B-076AA54167FD}" type="slidenum">
              <a:rPr lang="en-US" smtClean="0">
                <a:latin typeface="Calibri" pitchFamily="84" charset="0"/>
                <a:ea typeface="ＭＳ Ｐゴシック" pitchFamily="84" charset="-128"/>
                <a:cs typeface="ＭＳ Ｐゴシック" pitchFamily="84" charset="-128"/>
              </a:rPr>
              <a:pPr/>
              <a:t>52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bwMode="auto">
          <a:noFill/>
          <a:ln>
            <a:solidFill>
              <a:srgbClr val="000000"/>
            </a:solidFill>
            <a:miter lim="800000"/>
            <a:headEnd/>
            <a:tailEnd/>
          </a:ln>
        </p:spPr>
      </p:sp>
      <p:sp>
        <p:nvSpPr>
          <p:cNvPr id="1228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22883" name="Slide Number Placeholder 3"/>
          <p:cNvSpPr>
            <a:spLocks noGrp="1"/>
          </p:cNvSpPr>
          <p:nvPr>
            <p:ph type="sldNum" sz="quarter" idx="5"/>
          </p:nvPr>
        </p:nvSpPr>
        <p:spPr bwMode="auto">
          <a:noFill/>
          <a:ln>
            <a:miter lim="800000"/>
            <a:headEnd/>
            <a:tailEnd/>
          </a:ln>
        </p:spPr>
        <p:txBody>
          <a:bodyPr/>
          <a:lstStyle/>
          <a:p>
            <a:fld id="{C6FEFA47-24A5-49D2-82EF-4B9E9C7F89AE}" type="slidenum">
              <a:rPr lang="en-US" smtClean="0">
                <a:latin typeface="Calibri" pitchFamily="84" charset="0"/>
                <a:ea typeface="ＭＳ Ｐゴシック" pitchFamily="84" charset="-128"/>
                <a:cs typeface="ＭＳ Ｐゴシック" pitchFamily="84" charset="-128"/>
              </a:rPr>
              <a:pPr/>
              <a:t>53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bwMode="auto">
          <a:noFill/>
          <a:ln>
            <a:solidFill>
              <a:srgbClr val="000000"/>
            </a:solidFill>
            <a:miter lim="800000"/>
            <a:headEnd/>
            <a:tailEnd/>
          </a:ln>
        </p:spPr>
      </p:sp>
      <p:sp>
        <p:nvSpPr>
          <p:cNvPr id="1249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24931" name="Slide Number Placeholder 3"/>
          <p:cNvSpPr>
            <a:spLocks noGrp="1"/>
          </p:cNvSpPr>
          <p:nvPr>
            <p:ph type="sldNum" sz="quarter" idx="5"/>
          </p:nvPr>
        </p:nvSpPr>
        <p:spPr bwMode="auto">
          <a:noFill/>
          <a:ln>
            <a:miter lim="800000"/>
            <a:headEnd/>
            <a:tailEnd/>
          </a:ln>
        </p:spPr>
        <p:txBody>
          <a:bodyPr/>
          <a:lstStyle/>
          <a:p>
            <a:fld id="{E8E2EE0B-CD55-4FF8-805A-C3316C8BBEB2}" type="slidenum">
              <a:rPr lang="en-US" smtClean="0">
                <a:latin typeface="Calibri" pitchFamily="84" charset="0"/>
                <a:ea typeface="ＭＳ Ｐゴシック" pitchFamily="84" charset="-128"/>
                <a:cs typeface="ＭＳ Ｐゴシック" pitchFamily="84" charset="-128"/>
              </a:rPr>
              <a:pPr/>
              <a:t>54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bwMode="auto">
          <a:noFill/>
          <a:ln>
            <a:solidFill>
              <a:srgbClr val="000000"/>
            </a:solidFill>
            <a:miter lim="800000"/>
            <a:headEnd/>
            <a:tailEnd/>
          </a:ln>
        </p:spPr>
      </p:sp>
      <p:sp>
        <p:nvSpPr>
          <p:cNvPr id="1269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26979" name="Slide Number Placeholder 3"/>
          <p:cNvSpPr>
            <a:spLocks noGrp="1"/>
          </p:cNvSpPr>
          <p:nvPr>
            <p:ph type="sldNum" sz="quarter" idx="5"/>
          </p:nvPr>
        </p:nvSpPr>
        <p:spPr bwMode="auto">
          <a:noFill/>
          <a:ln>
            <a:miter lim="800000"/>
            <a:headEnd/>
            <a:tailEnd/>
          </a:ln>
        </p:spPr>
        <p:txBody>
          <a:bodyPr/>
          <a:lstStyle/>
          <a:p>
            <a:fld id="{B37E4D27-4DDA-4DA1-BEA7-2A9917BBAF22}" type="slidenum">
              <a:rPr lang="en-US" smtClean="0">
                <a:latin typeface="Calibri" pitchFamily="84" charset="0"/>
                <a:ea typeface="ＭＳ Ｐゴシック" pitchFamily="84" charset="-128"/>
                <a:cs typeface="ＭＳ Ｐゴシック" pitchFamily="84" charset="-128"/>
              </a:rPr>
              <a:pPr/>
              <a:t>55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9025" name="Slide Image Placeholder 1"/>
          <p:cNvSpPr>
            <a:spLocks noGrp="1" noRot="1" noChangeAspect="1"/>
          </p:cNvSpPr>
          <p:nvPr>
            <p:ph type="sldImg"/>
          </p:nvPr>
        </p:nvSpPr>
        <p:spPr bwMode="auto">
          <a:noFill/>
          <a:ln>
            <a:solidFill>
              <a:srgbClr val="000000"/>
            </a:solidFill>
            <a:miter lim="800000"/>
            <a:headEnd/>
            <a:tailEnd/>
          </a:ln>
        </p:spPr>
      </p:sp>
      <p:sp>
        <p:nvSpPr>
          <p:cNvPr id="1290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29027" name="Slide Number Placeholder 3"/>
          <p:cNvSpPr>
            <a:spLocks noGrp="1"/>
          </p:cNvSpPr>
          <p:nvPr>
            <p:ph type="sldNum" sz="quarter" idx="5"/>
          </p:nvPr>
        </p:nvSpPr>
        <p:spPr bwMode="auto">
          <a:noFill/>
          <a:ln>
            <a:miter lim="800000"/>
            <a:headEnd/>
            <a:tailEnd/>
          </a:ln>
        </p:spPr>
        <p:txBody>
          <a:bodyPr/>
          <a:lstStyle/>
          <a:p>
            <a:fld id="{EBBC0FE4-DB71-4D48-887A-C81CAC0A0A30}" type="slidenum">
              <a:rPr lang="en-US" smtClean="0">
                <a:latin typeface="Calibri" pitchFamily="84" charset="0"/>
                <a:ea typeface="ＭＳ Ｐゴシック" pitchFamily="84" charset="-128"/>
                <a:cs typeface="ＭＳ Ｐゴシック" pitchFamily="84" charset="-128"/>
              </a:rPr>
              <a:pPr/>
              <a:t>56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3" name="Slide Image Placeholder 1"/>
          <p:cNvSpPr>
            <a:spLocks noGrp="1" noRot="1" noChangeAspect="1"/>
          </p:cNvSpPr>
          <p:nvPr>
            <p:ph type="sldImg"/>
          </p:nvPr>
        </p:nvSpPr>
        <p:spPr bwMode="auto">
          <a:noFill/>
          <a:ln>
            <a:solidFill>
              <a:srgbClr val="000000"/>
            </a:solidFill>
            <a:miter lim="800000"/>
            <a:headEnd/>
            <a:tailEnd/>
          </a:ln>
        </p:spPr>
      </p:sp>
      <p:sp>
        <p:nvSpPr>
          <p:cNvPr id="1310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31075" name="Slide Number Placeholder 3"/>
          <p:cNvSpPr>
            <a:spLocks noGrp="1"/>
          </p:cNvSpPr>
          <p:nvPr>
            <p:ph type="sldNum" sz="quarter" idx="5"/>
          </p:nvPr>
        </p:nvSpPr>
        <p:spPr bwMode="auto">
          <a:noFill/>
          <a:ln>
            <a:miter lim="800000"/>
            <a:headEnd/>
            <a:tailEnd/>
          </a:ln>
        </p:spPr>
        <p:txBody>
          <a:bodyPr/>
          <a:lstStyle/>
          <a:p>
            <a:fld id="{C087671E-C08A-4C31-A519-1589914F3089}" type="slidenum">
              <a:rPr lang="en-US" smtClean="0">
                <a:latin typeface="Calibri" pitchFamily="84" charset="0"/>
                <a:ea typeface="ＭＳ Ｐゴシック" pitchFamily="84" charset="-128"/>
                <a:cs typeface="ＭＳ Ｐゴシック" pitchFamily="84" charset="-128"/>
              </a:rPr>
              <a:pPr/>
              <a:t>57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21" name="Slide Image Placeholder 1"/>
          <p:cNvSpPr>
            <a:spLocks noGrp="1" noRot="1" noChangeAspect="1"/>
          </p:cNvSpPr>
          <p:nvPr>
            <p:ph type="sldImg"/>
          </p:nvPr>
        </p:nvSpPr>
        <p:spPr bwMode="auto">
          <a:noFill/>
          <a:ln>
            <a:solidFill>
              <a:srgbClr val="000000"/>
            </a:solidFill>
            <a:miter lim="800000"/>
            <a:headEnd/>
            <a:tailEnd/>
          </a:ln>
        </p:spPr>
      </p:sp>
      <p:sp>
        <p:nvSpPr>
          <p:cNvPr id="1331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33123" name="Slide Number Placeholder 3"/>
          <p:cNvSpPr>
            <a:spLocks noGrp="1"/>
          </p:cNvSpPr>
          <p:nvPr>
            <p:ph type="sldNum" sz="quarter" idx="5"/>
          </p:nvPr>
        </p:nvSpPr>
        <p:spPr bwMode="auto">
          <a:noFill/>
          <a:ln>
            <a:miter lim="800000"/>
            <a:headEnd/>
            <a:tailEnd/>
          </a:ln>
        </p:spPr>
        <p:txBody>
          <a:bodyPr/>
          <a:lstStyle/>
          <a:p>
            <a:fld id="{C0FCFAD7-F764-4A71-A7FD-F6916D6F703B}" type="slidenum">
              <a:rPr lang="en-US" smtClean="0">
                <a:latin typeface="Calibri" pitchFamily="84" charset="0"/>
                <a:ea typeface="ＭＳ Ｐゴシック" pitchFamily="84" charset="-128"/>
                <a:cs typeface="ＭＳ Ｐゴシック" pitchFamily="84" charset="-128"/>
              </a:rPr>
              <a:pPr/>
              <a:t>58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5169" name="Slide Image Placeholder 1"/>
          <p:cNvSpPr>
            <a:spLocks noGrp="1" noRot="1" noChangeAspect="1"/>
          </p:cNvSpPr>
          <p:nvPr>
            <p:ph type="sldImg"/>
          </p:nvPr>
        </p:nvSpPr>
        <p:spPr bwMode="auto">
          <a:noFill/>
          <a:ln>
            <a:solidFill>
              <a:srgbClr val="000000"/>
            </a:solidFill>
            <a:miter lim="800000"/>
            <a:headEnd/>
            <a:tailEnd/>
          </a:ln>
        </p:spPr>
      </p:sp>
      <p:sp>
        <p:nvSpPr>
          <p:cNvPr id="1351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35171" name="Slide Number Placeholder 3"/>
          <p:cNvSpPr>
            <a:spLocks noGrp="1"/>
          </p:cNvSpPr>
          <p:nvPr>
            <p:ph type="sldNum" sz="quarter" idx="5"/>
          </p:nvPr>
        </p:nvSpPr>
        <p:spPr bwMode="auto">
          <a:noFill/>
          <a:ln>
            <a:miter lim="800000"/>
            <a:headEnd/>
            <a:tailEnd/>
          </a:ln>
        </p:spPr>
        <p:txBody>
          <a:bodyPr/>
          <a:lstStyle/>
          <a:p>
            <a:fld id="{E444935E-0100-4038-B2B7-177350D3009E}" type="slidenum">
              <a:rPr lang="en-US" smtClean="0">
                <a:latin typeface="Calibri" pitchFamily="84" charset="0"/>
                <a:ea typeface="ＭＳ Ｐゴシック" pitchFamily="84" charset="-128"/>
                <a:cs typeface="ＭＳ Ｐゴシック" pitchFamily="84" charset="-128"/>
              </a:rPr>
              <a:pPr/>
              <a:t>59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6627" name="Slide Number Placeholder 3"/>
          <p:cNvSpPr>
            <a:spLocks noGrp="1"/>
          </p:cNvSpPr>
          <p:nvPr>
            <p:ph type="sldNum" sz="quarter" idx="5"/>
          </p:nvPr>
        </p:nvSpPr>
        <p:spPr bwMode="auto">
          <a:noFill/>
          <a:ln>
            <a:miter lim="800000"/>
            <a:headEnd/>
            <a:tailEnd/>
          </a:ln>
        </p:spPr>
        <p:txBody>
          <a:bodyPr/>
          <a:lstStyle/>
          <a:p>
            <a:fld id="{09818056-677F-4B39-8471-6C5112765D2A}" type="slidenum">
              <a:rPr lang="en-US" smtClean="0">
                <a:latin typeface="Calibri" pitchFamily="84" charset="0"/>
                <a:ea typeface="ＭＳ Ｐゴシック" pitchFamily="84" charset="-128"/>
                <a:cs typeface="ＭＳ Ｐゴシック" pitchFamily="84" charset="-128"/>
              </a:rPr>
              <a:pPr/>
              <a:t>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bwMode="auto">
          <a:noFill/>
          <a:ln>
            <a:solidFill>
              <a:srgbClr val="000000"/>
            </a:solidFill>
            <a:miter lim="800000"/>
            <a:headEnd/>
            <a:tailEnd/>
          </a:ln>
        </p:spPr>
      </p:sp>
      <p:sp>
        <p:nvSpPr>
          <p:cNvPr id="1372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37219" name="Slide Number Placeholder 3"/>
          <p:cNvSpPr>
            <a:spLocks noGrp="1"/>
          </p:cNvSpPr>
          <p:nvPr>
            <p:ph type="sldNum" sz="quarter" idx="5"/>
          </p:nvPr>
        </p:nvSpPr>
        <p:spPr bwMode="auto">
          <a:noFill/>
          <a:ln>
            <a:miter lim="800000"/>
            <a:headEnd/>
            <a:tailEnd/>
          </a:ln>
        </p:spPr>
        <p:txBody>
          <a:bodyPr/>
          <a:lstStyle/>
          <a:p>
            <a:fld id="{64031A00-407F-478A-9BDA-67A61A0BED8D}" type="slidenum">
              <a:rPr lang="en-US" smtClean="0">
                <a:latin typeface="Calibri" pitchFamily="84" charset="0"/>
                <a:ea typeface="ＭＳ Ｐゴシック" pitchFamily="84" charset="-128"/>
                <a:cs typeface="ＭＳ Ｐゴシック" pitchFamily="84" charset="-128"/>
              </a:rPr>
              <a:pPr/>
              <a:t>60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9265" name="Slide Image Placeholder 1"/>
          <p:cNvSpPr>
            <a:spLocks noGrp="1" noRot="1" noChangeAspect="1"/>
          </p:cNvSpPr>
          <p:nvPr>
            <p:ph type="sldImg"/>
          </p:nvPr>
        </p:nvSpPr>
        <p:spPr bwMode="auto">
          <a:noFill/>
          <a:ln>
            <a:solidFill>
              <a:srgbClr val="000000"/>
            </a:solidFill>
            <a:miter lim="800000"/>
            <a:headEnd/>
            <a:tailEnd/>
          </a:ln>
        </p:spPr>
      </p:sp>
      <p:sp>
        <p:nvSpPr>
          <p:cNvPr id="1392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39267" name="Slide Number Placeholder 3"/>
          <p:cNvSpPr>
            <a:spLocks noGrp="1"/>
          </p:cNvSpPr>
          <p:nvPr>
            <p:ph type="sldNum" sz="quarter" idx="5"/>
          </p:nvPr>
        </p:nvSpPr>
        <p:spPr bwMode="auto">
          <a:noFill/>
          <a:ln>
            <a:miter lim="800000"/>
            <a:headEnd/>
            <a:tailEnd/>
          </a:ln>
        </p:spPr>
        <p:txBody>
          <a:bodyPr/>
          <a:lstStyle/>
          <a:p>
            <a:fld id="{96A07455-04F7-4E2C-98CD-CD20AD9BBE92}" type="slidenum">
              <a:rPr lang="en-US" smtClean="0">
                <a:latin typeface="Calibri" pitchFamily="84" charset="0"/>
                <a:ea typeface="ＭＳ Ｐゴシック" pitchFamily="84" charset="-128"/>
                <a:cs typeface="ＭＳ Ｐゴシック" pitchFamily="84" charset="-128"/>
              </a:rPr>
              <a:pPr/>
              <a:t>61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1313" name="Slide Image Placeholder 1"/>
          <p:cNvSpPr>
            <a:spLocks noGrp="1" noRot="1" noChangeAspect="1"/>
          </p:cNvSpPr>
          <p:nvPr>
            <p:ph type="sldImg"/>
          </p:nvPr>
        </p:nvSpPr>
        <p:spPr bwMode="auto">
          <a:noFill/>
          <a:ln>
            <a:solidFill>
              <a:srgbClr val="000000"/>
            </a:solidFill>
            <a:miter lim="800000"/>
            <a:headEnd/>
            <a:tailEnd/>
          </a:ln>
        </p:spPr>
      </p:sp>
      <p:sp>
        <p:nvSpPr>
          <p:cNvPr id="1413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41315" name="Slide Number Placeholder 3"/>
          <p:cNvSpPr>
            <a:spLocks noGrp="1"/>
          </p:cNvSpPr>
          <p:nvPr>
            <p:ph type="sldNum" sz="quarter" idx="5"/>
          </p:nvPr>
        </p:nvSpPr>
        <p:spPr bwMode="auto">
          <a:noFill/>
          <a:ln>
            <a:miter lim="800000"/>
            <a:headEnd/>
            <a:tailEnd/>
          </a:ln>
        </p:spPr>
        <p:txBody>
          <a:bodyPr/>
          <a:lstStyle/>
          <a:p>
            <a:fld id="{F98C0F32-7184-4D15-ACC4-C9F8CEEFDA3D}" type="slidenum">
              <a:rPr lang="en-US" smtClean="0">
                <a:latin typeface="Calibri" pitchFamily="84" charset="0"/>
                <a:ea typeface="ＭＳ Ｐゴシック" pitchFamily="84" charset="-128"/>
                <a:cs typeface="ＭＳ Ｐゴシック" pitchFamily="84" charset="-128"/>
              </a:rPr>
              <a:pPr/>
              <a:t>62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6066" name="Placeholder 2"/>
          <p:cNvSpPr>
            <a:spLocks noGrp="1" noRot="1" noChangeAspect="1"/>
          </p:cNvSpPr>
          <p:nvPr>
            <p:ph type="sldImg"/>
          </p:nvPr>
        </p:nvSpPr>
        <p:spPr bwMode="auto">
          <a:noFill/>
          <a:ln>
            <a:solidFill>
              <a:srgbClr val="000000"/>
            </a:solidFill>
            <a:miter lim="800000"/>
            <a:headEnd/>
            <a:tailEnd/>
          </a:ln>
        </p:spPr>
      </p:sp>
      <p:sp>
        <p:nvSpPr>
          <p:cNvPr id="21606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4385" name="Slide Image Placeholder 1"/>
          <p:cNvSpPr>
            <a:spLocks noGrp="1" noRot="1" noChangeAspect="1"/>
          </p:cNvSpPr>
          <p:nvPr>
            <p:ph type="sldImg"/>
          </p:nvPr>
        </p:nvSpPr>
        <p:spPr bwMode="auto">
          <a:noFill/>
          <a:ln>
            <a:solidFill>
              <a:srgbClr val="000000"/>
            </a:solidFill>
            <a:miter lim="800000"/>
            <a:headEnd/>
            <a:tailEnd/>
          </a:ln>
        </p:spPr>
      </p:sp>
      <p:sp>
        <p:nvSpPr>
          <p:cNvPr id="144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44387" name="Slide Number Placeholder 3"/>
          <p:cNvSpPr>
            <a:spLocks noGrp="1"/>
          </p:cNvSpPr>
          <p:nvPr>
            <p:ph type="sldNum" sz="quarter" idx="5"/>
          </p:nvPr>
        </p:nvSpPr>
        <p:spPr bwMode="auto">
          <a:noFill/>
          <a:ln>
            <a:miter lim="800000"/>
            <a:headEnd/>
            <a:tailEnd/>
          </a:ln>
        </p:spPr>
        <p:txBody>
          <a:bodyPr/>
          <a:lstStyle/>
          <a:p>
            <a:fld id="{74AF3B51-3DD2-45AE-AA80-0D9AF1DB37F0}" type="slidenum">
              <a:rPr lang="en-US" smtClean="0">
                <a:latin typeface="Calibri" pitchFamily="84" charset="0"/>
                <a:ea typeface="ＭＳ Ｐゴシック" pitchFamily="84" charset="-128"/>
                <a:cs typeface="ＭＳ Ｐゴシック" pitchFamily="84" charset="-128"/>
              </a:rPr>
              <a:pPr/>
              <a:t>64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3" name="Slide Image Placeholder 1"/>
          <p:cNvSpPr>
            <a:spLocks noGrp="1" noRot="1" noChangeAspect="1"/>
          </p:cNvSpPr>
          <p:nvPr>
            <p:ph type="sldImg"/>
          </p:nvPr>
        </p:nvSpPr>
        <p:spPr bwMode="auto">
          <a:noFill/>
          <a:ln>
            <a:solidFill>
              <a:srgbClr val="000000"/>
            </a:solidFill>
            <a:miter lim="800000"/>
            <a:headEnd/>
            <a:tailEnd/>
          </a:ln>
        </p:spPr>
      </p:sp>
      <p:sp>
        <p:nvSpPr>
          <p:cNvPr id="146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46435" name="Slide Number Placeholder 3"/>
          <p:cNvSpPr>
            <a:spLocks noGrp="1"/>
          </p:cNvSpPr>
          <p:nvPr>
            <p:ph type="sldNum" sz="quarter" idx="5"/>
          </p:nvPr>
        </p:nvSpPr>
        <p:spPr bwMode="auto">
          <a:noFill/>
          <a:ln>
            <a:miter lim="800000"/>
            <a:headEnd/>
            <a:tailEnd/>
          </a:ln>
        </p:spPr>
        <p:txBody>
          <a:bodyPr/>
          <a:lstStyle/>
          <a:p>
            <a:fld id="{CA7D62B9-5AA2-4589-8171-09793EBCC966}" type="slidenum">
              <a:rPr lang="en-US" smtClean="0">
                <a:latin typeface="Calibri" pitchFamily="84" charset="0"/>
                <a:ea typeface="ＭＳ Ｐゴシック" pitchFamily="84" charset="-128"/>
                <a:cs typeface="ＭＳ Ｐゴシック" pitchFamily="84" charset="-128"/>
              </a:rPr>
              <a:pPr/>
              <a:t>65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bwMode="auto">
          <a:noFill/>
          <a:ln>
            <a:solidFill>
              <a:srgbClr val="000000"/>
            </a:solidFill>
            <a:miter lim="800000"/>
            <a:headEnd/>
            <a:tailEnd/>
          </a:ln>
        </p:spPr>
      </p:sp>
      <p:sp>
        <p:nvSpPr>
          <p:cNvPr id="14848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48483" name="Slide Number Placeholder 3"/>
          <p:cNvSpPr>
            <a:spLocks noGrp="1"/>
          </p:cNvSpPr>
          <p:nvPr>
            <p:ph type="sldNum" sz="quarter" idx="5"/>
          </p:nvPr>
        </p:nvSpPr>
        <p:spPr bwMode="auto">
          <a:noFill/>
          <a:ln>
            <a:miter lim="800000"/>
            <a:headEnd/>
            <a:tailEnd/>
          </a:ln>
        </p:spPr>
        <p:txBody>
          <a:bodyPr/>
          <a:lstStyle/>
          <a:p>
            <a:fld id="{89C260F1-A9D3-4942-846D-8C227A7B5F2C}" type="slidenum">
              <a:rPr lang="en-US" smtClean="0">
                <a:latin typeface="Calibri" pitchFamily="84" charset="0"/>
                <a:ea typeface="ＭＳ Ｐゴシック" pitchFamily="84" charset="-128"/>
                <a:cs typeface="ＭＳ Ｐゴシック" pitchFamily="84" charset="-128"/>
              </a:rPr>
              <a:pPr/>
              <a:t>66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bwMode="auto">
          <a:noFill/>
          <a:ln>
            <a:solidFill>
              <a:srgbClr val="000000"/>
            </a:solidFill>
            <a:miter lim="800000"/>
            <a:headEnd/>
            <a:tailEnd/>
          </a:ln>
        </p:spPr>
      </p:sp>
      <p:sp>
        <p:nvSpPr>
          <p:cNvPr id="150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50531" name="Slide Number Placeholder 3"/>
          <p:cNvSpPr>
            <a:spLocks noGrp="1"/>
          </p:cNvSpPr>
          <p:nvPr>
            <p:ph type="sldNum" sz="quarter" idx="5"/>
          </p:nvPr>
        </p:nvSpPr>
        <p:spPr bwMode="auto">
          <a:noFill/>
          <a:ln>
            <a:miter lim="800000"/>
            <a:headEnd/>
            <a:tailEnd/>
          </a:ln>
        </p:spPr>
        <p:txBody>
          <a:bodyPr/>
          <a:lstStyle/>
          <a:p>
            <a:fld id="{6C6D8B1B-EB2B-4EF3-A811-E18CDD518694}" type="slidenum">
              <a:rPr lang="en-US" smtClean="0">
                <a:latin typeface="Calibri" pitchFamily="84" charset="0"/>
                <a:ea typeface="ＭＳ Ｐゴシック" pitchFamily="84" charset="-128"/>
                <a:cs typeface="ＭＳ Ｐゴシック" pitchFamily="84" charset="-128"/>
              </a:rPr>
              <a:pPr/>
              <a:t>67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2577" name="Slide Image Placeholder 1"/>
          <p:cNvSpPr>
            <a:spLocks noGrp="1" noRot="1" noChangeAspect="1"/>
          </p:cNvSpPr>
          <p:nvPr>
            <p:ph type="sldImg"/>
          </p:nvPr>
        </p:nvSpPr>
        <p:spPr bwMode="auto">
          <a:noFill/>
          <a:ln>
            <a:solidFill>
              <a:srgbClr val="000000"/>
            </a:solidFill>
            <a:miter lim="800000"/>
            <a:headEnd/>
            <a:tailEnd/>
          </a:ln>
        </p:spPr>
      </p:sp>
      <p:sp>
        <p:nvSpPr>
          <p:cNvPr id="1525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52579" name="Slide Number Placeholder 3"/>
          <p:cNvSpPr>
            <a:spLocks noGrp="1"/>
          </p:cNvSpPr>
          <p:nvPr>
            <p:ph type="sldNum" sz="quarter" idx="5"/>
          </p:nvPr>
        </p:nvSpPr>
        <p:spPr bwMode="auto">
          <a:noFill/>
          <a:ln>
            <a:miter lim="800000"/>
            <a:headEnd/>
            <a:tailEnd/>
          </a:ln>
        </p:spPr>
        <p:txBody>
          <a:bodyPr/>
          <a:lstStyle/>
          <a:p>
            <a:fld id="{E06CACE1-A3B9-4ABA-AE1C-E56217DB011B}" type="slidenum">
              <a:rPr lang="en-US" smtClean="0">
                <a:latin typeface="Calibri" pitchFamily="84" charset="0"/>
                <a:ea typeface="ＭＳ Ｐゴシック" pitchFamily="84" charset="-128"/>
                <a:cs typeface="ＭＳ Ｐゴシック" pitchFamily="84" charset="-128"/>
              </a:rPr>
              <a:pPr/>
              <a:t>68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4625" name="Slide Image Placeholder 1"/>
          <p:cNvSpPr>
            <a:spLocks noGrp="1" noRot="1" noChangeAspect="1"/>
          </p:cNvSpPr>
          <p:nvPr>
            <p:ph type="sldImg"/>
          </p:nvPr>
        </p:nvSpPr>
        <p:spPr bwMode="auto">
          <a:noFill/>
          <a:ln>
            <a:solidFill>
              <a:srgbClr val="000000"/>
            </a:solidFill>
            <a:miter lim="800000"/>
            <a:headEnd/>
            <a:tailEnd/>
          </a:ln>
        </p:spPr>
      </p:sp>
      <p:sp>
        <p:nvSpPr>
          <p:cNvPr id="1546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54627" name="Slide Number Placeholder 3"/>
          <p:cNvSpPr>
            <a:spLocks noGrp="1"/>
          </p:cNvSpPr>
          <p:nvPr>
            <p:ph type="sldNum" sz="quarter" idx="5"/>
          </p:nvPr>
        </p:nvSpPr>
        <p:spPr bwMode="auto">
          <a:noFill/>
          <a:ln>
            <a:miter lim="800000"/>
            <a:headEnd/>
            <a:tailEnd/>
          </a:ln>
        </p:spPr>
        <p:txBody>
          <a:bodyPr/>
          <a:lstStyle/>
          <a:p>
            <a:fld id="{D6489F94-2DC9-4CC0-A656-6F18F5420AAC}" type="slidenum">
              <a:rPr lang="en-US" smtClean="0">
                <a:latin typeface="Calibri" pitchFamily="84" charset="0"/>
                <a:ea typeface="ＭＳ Ｐゴシック" pitchFamily="84" charset="-128"/>
                <a:cs typeface="ＭＳ Ｐゴシック" pitchFamily="84" charset="-128"/>
              </a:rPr>
              <a:pPr/>
              <a:t>69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8675" name="Slide Number Placeholder 3"/>
          <p:cNvSpPr>
            <a:spLocks noGrp="1"/>
          </p:cNvSpPr>
          <p:nvPr>
            <p:ph type="sldNum" sz="quarter" idx="5"/>
          </p:nvPr>
        </p:nvSpPr>
        <p:spPr bwMode="auto">
          <a:noFill/>
          <a:ln>
            <a:miter lim="800000"/>
            <a:headEnd/>
            <a:tailEnd/>
          </a:ln>
        </p:spPr>
        <p:txBody>
          <a:bodyPr/>
          <a:lstStyle/>
          <a:p>
            <a:fld id="{47195DD5-D1D1-4A93-BBD1-E097B485987C}" type="slidenum">
              <a:rPr lang="en-US" smtClean="0">
                <a:latin typeface="Calibri" pitchFamily="84" charset="0"/>
                <a:ea typeface="ＭＳ Ｐゴシック" pitchFamily="84" charset="-128"/>
                <a:cs typeface="ＭＳ Ｐゴシック" pitchFamily="84" charset="-128"/>
              </a:rPr>
              <a:pPr/>
              <a:t>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6673" name="Slide Image Placeholder 1"/>
          <p:cNvSpPr>
            <a:spLocks noGrp="1" noRot="1" noChangeAspect="1"/>
          </p:cNvSpPr>
          <p:nvPr>
            <p:ph type="sldImg"/>
          </p:nvPr>
        </p:nvSpPr>
        <p:spPr bwMode="auto">
          <a:noFill/>
          <a:ln>
            <a:solidFill>
              <a:srgbClr val="000000"/>
            </a:solidFill>
            <a:miter lim="800000"/>
            <a:headEnd/>
            <a:tailEnd/>
          </a:ln>
        </p:spPr>
      </p:sp>
      <p:sp>
        <p:nvSpPr>
          <p:cNvPr id="1566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56675" name="Slide Number Placeholder 3"/>
          <p:cNvSpPr>
            <a:spLocks noGrp="1"/>
          </p:cNvSpPr>
          <p:nvPr>
            <p:ph type="sldNum" sz="quarter" idx="5"/>
          </p:nvPr>
        </p:nvSpPr>
        <p:spPr bwMode="auto">
          <a:noFill/>
          <a:ln>
            <a:miter lim="800000"/>
            <a:headEnd/>
            <a:tailEnd/>
          </a:ln>
        </p:spPr>
        <p:txBody>
          <a:bodyPr/>
          <a:lstStyle/>
          <a:p>
            <a:fld id="{5A44C211-448A-45AC-AF26-199C8FC17EEA}" type="slidenum">
              <a:rPr lang="en-US" smtClean="0">
                <a:latin typeface="Calibri" pitchFamily="84" charset="0"/>
                <a:ea typeface="ＭＳ Ｐゴシック" pitchFamily="84" charset="-128"/>
                <a:cs typeface="ＭＳ Ｐゴシック" pitchFamily="84" charset="-128"/>
              </a:rPr>
              <a:pPr/>
              <a:t>70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8721" name="Slide Image Placeholder 1"/>
          <p:cNvSpPr>
            <a:spLocks noGrp="1" noRot="1" noChangeAspect="1"/>
          </p:cNvSpPr>
          <p:nvPr>
            <p:ph type="sldImg"/>
          </p:nvPr>
        </p:nvSpPr>
        <p:spPr bwMode="auto">
          <a:noFill/>
          <a:ln>
            <a:solidFill>
              <a:srgbClr val="000000"/>
            </a:solidFill>
            <a:miter lim="800000"/>
            <a:headEnd/>
            <a:tailEnd/>
          </a:ln>
        </p:spPr>
      </p:sp>
      <p:sp>
        <p:nvSpPr>
          <p:cNvPr id="158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58723" name="Slide Number Placeholder 3"/>
          <p:cNvSpPr>
            <a:spLocks noGrp="1"/>
          </p:cNvSpPr>
          <p:nvPr>
            <p:ph type="sldNum" sz="quarter" idx="5"/>
          </p:nvPr>
        </p:nvSpPr>
        <p:spPr bwMode="auto">
          <a:noFill/>
          <a:ln>
            <a:miter lim="800000"/>
            <a:headEnd/>
            <a:tailEnd/>
          </a:ln>
        </p:spPr>
        <p:txBody>
          <a:bodyPr/>
          <a:lstStyle/>
          <a:p>
            <a:fld id="{1749B38C-7F89-4395-AF52-3E6B6ABF91B7}" type="slidenum">
              <a:rPr lang="en-US" smtClean="0">
                <a:latin typeface="Calibri" pitchFamily="84" charset="0"/>
                <a:ea typeface="ＭＳ Ｐゴシック" pitchFamily="84" charset="-128"/>
                <a:cs typeface="ＭＳ Ｐゴシック" pitchFamily="84" charset="-128"/>
              </a:rPr>
              <a:pPr/>
              <a:t>71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0769" name="Slide Image Placeholder 1"/>
          <p:cNvSpPr>
            <a:spLocks noGrp="1" noRot="1" noChangeAspect="1"/>
          </p:cNvSpPr>
          <p:nvPr>
            <p:ph type="sldImg"/>
          </p:nvPr>
        </p:nvSpPr>
        <p:spPr bwMode="auto">
          <a:noFill/>
          <a:ln>
            <a:solidFill>
              <a:srgbClr val="000000"/>
            </a:solidFill>
            <a:miter lim="800000"/>
            <a:headEnd/>
            <a:tailEnd/>
          </a:ln>
        </p:spPr>
      </p:sp>
      <p:sp>
        <p:nvSpPr>
          <p:cNvPr id="160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0771" name="Slide Number Placeholder 3"/>
          <p:cNvSpPr>
            <a:spLocks noGrp="1"/>
          </p:cNvSpPr>
          <p:nvPr>
            <p:ph type="sldNum" sz="quarter" idx="5"/>
          </p:nvPr>
        </p:nvSpPr>
        <p:spPr bwMode="auto">
          <a:noFill/>
          <a:ln>
            <a:miter lim="800000"/>
            <a:headEnd/>
            <a:tailEnd/>
          </a:ln>
        </p:spPr>
        <p:txBody>
          <a:bodyPr/>
          <a:lstStyle/>
          <a:p>
            <a:fld id="{FE5882FD-801C-409A-9AC2-3E3096198DB5}" type="slidenum">
              <a:rPr lang="en-US" smtClean="0">
                <a:latin typeface="Calibri" pitchFamily="84" charset="0"/>
                <a:ea typeface="ＭＳ Ｐゴシック" pitchFamily="84" charset="-128"/>
                <a:cs typeface="ＭＳ Ｐゴシック" pitchFamily="84" charset="-128"/>
              </a:rPr>
              <a:pPr/>
              <a:t>72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2817" name="Slide Image Placeholder 1"/>
          <p:cNvSpPr>
            <a:spLocks noGrp="1" noRot="1" noChangeAspect="1"/>
          </p:cNvSpPr>
          <p:nvPr>
            <p:ph type="sldImg"/>
          </p:nvPr>
        </p:nvSpPr>
        <p:spPr bwMode="auto">
          <a:noFill/>
          <a:ln>
            <a:solidFill>
              <a:srgbClr val="000000"/>
            </a:solidFill>
            <a:miter lim="800000"/>
            <a:headEnd/>
            <a:tailEnd/>
          </a:ln>
        </p:spPr>
      </p:sp>
      <p:sp>
        <p:nvSpPr>
          <p:cNvPr id="162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2819" name="Slide Number Placeholder 3"/>
          <p:cNvSpPr>
            <a:spLocks noGrp="1"/>
          </p:cNvSpPr>
          <p:nvPr>
            <p:ph type="sldNum" sz="quarter" idx="5"/>
          </p:nvPr>
        </p:nvSpPr>
        <p:spPr bwMode="auto">
          <a:noFill/>
          <a:ln>
            <a:miter lim="800000"/>
            <a:headEnd/>
            <a:tailEnd/>
          </a:ln>
        </p:spPr>
        <p:txBody>
          <a:bodyPr/>
          <a:lstStyle/>
          <a:p>
            <a:fld id="{521BAC0A-227B-44B8-8960-2FD962AF5B7F}" type="slidenum">
              <a:rPr lang="en-US" smtClean="0">
                <a:latin typeface="Calibri" pitchFamily="84" charset="0"/>
                <a:ea typeface="ＭＳ Ｐゴシック" pitchFamily="84" charset="-128"/>
                <a:cs typeface="ＭＳ Ｐゴシック" pitchFamily="84" charset="-128"/>
              </a:rPr>
              <a:pPr/>
              <a:t>73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7090" name="Placeholder 2"/>
          <p:cNvSpPr>
            <a:spLocks noGrp="1" noRot="1" noChangeAspect="1"/>
          </p:cNvSpPr>
          <p:nvPr>
            <p:ph type="sldImg"/>
          </p:nvPr>
        </p:nvSpPr>
        <p:spPr bwMode="auto">
          <a:noFill/>
          <a:ln>
            <a:solidFill>
              <a:srgbClr val="000000"/>
            </a:solidFill>
            <a:miter lim="800000"/>
            <a:headEnd/>
            <a:tailEnd/>
          </a:ln>
        </p:spPr>
      </p:sp>
      <p:sp>
        <p:nvSpPr>
          <p:cNvPr id="217091"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114" name="Placeholder 2"/>
          <p:cNvSpPr>
            <a:spLocks noGrp="1" noRot="1" noChangeAspect="1"/>
          </p:cNvSpPr>
          <p:nvPr>
            <p:ph type="sldImg"/>
          </p:nvPr>
        </p:nvSpPr>
        <p:spPr bwMode="auto">
          <a:noFill/>
          <a:ln>
            <a:solidFill>
              <a:srgbClr val="000000"/>
            </a:solidFill>
            <a:miter lim="800000"/>
            <a:headEnd/>
            <a:tailEnd/>
          </a:ln>
        </p:spPr>
      </p:sp>
      <p:sp>
        <p:nvSpPr>
          <p:cNvPr id="218115"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6913" name="Slide Image Placeholder 1"/>
          <p:cNvSpPr>
            <a:spLocks noGrp="1" noRot="1" noChangeAspect="1"/>
          </p:cNvSpPr>
          <p:nvPr>
            <p:ph type="sldImg"/>
          </p:nvPr>
        </p:nvSpPr>
        <p:spPr bwMode="auto">
          <a:noFill/>
          <a:ln>
            <a:solidFill>
              <a:srgbClr val="000000"/>
            </a:solidFill>
            <a:miter lim="800000"/>
            <a:headEnd/>
            <a:tailEnd/>
          </a:ln>
        </p:spPr>
      </p:sp>
      <p:sp>
        <p:nvSpPr>
          <p:cNvPr id="1669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6915" name="Slide Number Placeholder 3"/>
          <p:cNvSpPr>
            <a:spLocks noGrp="1"/>
          </p:cNvSpPr>
          <p:nvPr>
            <p:ph type="sldNum" sz="quarter" idx="5"/>
          </p:nvPr>
        </p:nvSpPr>
        <p:spPr bwMode="auto">
          <a:noFill/>
          <a:ln>
            <a:miter lim="800000"/>
            <a:headEnd/>
            <a:tailEnd/>
          </a:ln>
        </p:spPr>
        <p:txBody>
          <a:bodyPr/>
          <a:lstStyle/>
          <a:p>
            <a:fld id="{D4FF3791-3DD4-4060-BCFB-2C78F912D7C0}" type="slidenum">
              <a:rPr lang="en-US" smtClean="0">
                <a:latin typeface="Calibri" pitchFamily="84" charset="0"/>
                <a:ea typeface="ＭＳ Ｐゴシック" pitchFamily="84" charset="-128"/>
                <a:cs typeface="ＭＳ Ｐゴシック" pitchFamily="84" charset="-128"/>
              </a:rPr>
              <a:pPr/>
              <a:t>76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8961" name="Slide Image Placeholder 1"/>
          <p:cNvSpPr>
            <a:spLocks noGrp="1" noRot="1" noChangeAspect="1"/>
          </p:cNvSpPr>
          <p:nvPr>
            <p:ph type="sldImg"/>
          </p:nvPr>
        </p:nvSpPr>
        <p:spPr bwMode="auto">
          <a:noFill/>
          <a:ln>
            <a:solidFill>
              <a:srgbClr val="000000"/>
            </a:solidFill>
            <a:miter lim="800000"/>
            <a:headEnd/>
            <a:tailEnd/>
          </a:ln>
        </p:spPr>
      </p:sp>
      <p:sp>
        <p:nvSpPr>
          <p:cNvPr id="1689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68963" name="Slide Number Placeholder 3"/>
          <p:cNvSpPr>
            <a:spLocks noGrp="1"/>
          </p:cNvSpPr>
          <p:nvPr>
            <p:ph type="sldNum" sz="quarter" idx="5"/>
          </p:nvPr>
        </p:nvSpPr>
        <p:spPr bwMode="auto">
          <a:noFill/>
          <a:ln>
            <a:miter lim="800000"/>
            <a:headEnd/>
            <a:tailEnd/>
          </a:ln>
        </p:spPr>
        <p:txBody>
          <a:bodyPr/>
          <a:lstStyle/>
          <a:p>
            <a:fld id="{768EA475-66DB-4CD4-B4FC-20ACDC12238D}" type="slidenum">
              <a:rPr lang="en-US" smtClean="0">
                <a:latin typeface="Calibri" pitchFamily="84" charset="0"/>
                <a:ea typeface="ＭＳ Ｐゴシック" pitchFamily="84" charset="-128"/>
                <a:cs typeface="ＭＳ Ｐゴシック" pitchFamily="84" charset="-128"/>
              </a:rPr>
              <a:pPr/>
              <a:t>77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9138" name="Placeholder 2"/>
          <p:cNvSpPr>
            <a:spLocks noGrp="1" noRot="1" noChangeAspect="1"/>
          </p:cNvSpPr>
          <p:nvPr>
            <p:ph type="sldImg"/>
          </p:nvPr>
        </p:nvSpPr>
        <p:spPr bwMode="auto">
          <a:noFill/>
          <a:ln>
            <a:solidFill>
              <a:srgbClr val="000000"/>
            </a:solidFill>
            <a:miter lim="800000"/>
            <a:headEnd/>
            <a:tailEnd/>
          </a:ln>
        </p:spPr>
      </p:sp>
      <p:sp>
        <p:nvSpPr>
          <p:cNvPr id="219139"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2033" name="Slide Image Placeholder 1"/>
          <p:cNvSpPr>
            <a:spLocks noGrp="1" noRot="1" noChangeAspect="1"/>
          </p:cNvSpPr>
          <p:nvPr>
            <p:ph type="sldImg"/>
          </p:nvPr>
        </p:nvSpPr>
        <p:spPr bwMode="auto">
          <a:noFill/>
          <a:ln>
            <a:solidFill>
              <a:srgbClr val="000000"/>
            </a:solidFill>
            <a:miter lim="800000"/>
            <a:headEnd/>
            <a:tailEnd/>
          </a:ln>
        </p:spPr>
      </p:sp>
      <p:sp>
        <p:nvSpPr>
          <p:cNvPr id="1720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72035" name="Slide Number Placeholder 3"/>
          <p:cNvSpPr>
            <a:spLocks noGrp="1"/>
          </p:cNvSpPr>
          <p:nvPr>
            <p:ph type="sldNum" sz="quarter" idx="5"/>
          </p:nvPr>
        </p:nvSpPr>
        <p:spPr bwMode="auto">
          <a:noFill/>
          <a:ln>
            <a:miter lim="800000"/>
            <a:headEnd/>
            <a:tailEnd/>
          </a:ln>
        </p:spPr>
        <p:txBody>
          <a:bodyPr/>
          <a:lstStyle/>
          <a:p>
            <a:fld id="{73C97552-C54B-4BCB-8006-00C7B6AC326D}" type="slidenum">
              <a:rPr lang="en-US" smtClean="0">
                <a:latin typeface="Calibri" pitchFamily="84" charset="0"/>
                <a:ea typeface="ＭＳ Ｐゴシック" pitchFamily="84" charset="-128"/>
                <a:cs typeface="ＭＳ Ｐゴシック" pitchFamily="84" charset="-128"/>
              </a:rPr>
              <a:pPr/>
              <a:t>79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0723" name="Slide Number Placeholder 3"/>
          <p:cNvSpPr>
            <a:spLocks noGrp="1"/>
          </p:cNvSpPr>
          <p:nvPr>
            <p:ph type="sldNum" sz="quarter" idx="5"/>
          </p:nvPr>
        </p:nvSpPr>
        <p:spPr bwMode="auto">
          <a:noFill/>
          <a:ln>
            <a:miter lim="800000"/>
            <a:headEnd/>
            <a:tailEnd/>
          </a:ln>
        </p:spPr>
        <p:txBody>
          <a:bodyPr/>
          <a:lstStyle/>
          <a:p>
            <a:fld id="{17354D4E-B096-4CB4-8432-61D17AD8A6EB}" type="slidenum">
              <a:rPr lang="en-US" smtClean="0">
                <a:latin typeface="Calibri" pitchFamily="84" charset="0"/>
                <a:ea typeface="ＭＳ Ｐゴシック" pitchFamily="84" charset="-128"/>
                <a:cs typeface="ＭＳ Ｐゴシック" pitchFamily="84" charset="-128"/>
              </a:rPr>
              <a:pPr/>
              <a:t>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0162" name="Placeholder 2"/>
          <p:cNvSpPr>
            <a:spLocks noGrp="1" noRot="1" noChangeAspect="1"/>
          </p:cNvSpPr>
          <p:nvPr>
            <p:ph type="sldImg"/>
          </p:nvPr>
        </p:nvSpPr>
        <p:spPr bwMode="auto">
          <a:noFill/>
          <a:ln>
            <a:solidFill>
              <a:srgbClr val="000000"/>
            </a:solidFill>
            <a:miter lim="800000"/>
            <a:headEnd/>
            <a:tailEnd/>
          </a:ln>
        </p:spPr>
      </p:sp>
      <p:sp>
        <p:nvSpPr>
          <p:cNvPr id="220163"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5105" name="Slide Image Placeholder 1"/>
          <p:cNvSpPr>
            <a:spLocks noGrp="1" noRot="1" noChangeAspect="1"/>
          </p:cNvSpPr>
          <p:nvPr>
            <p:ph type="sldImg"/>
          </p:nvPr>
        </p:nvSpPr>
        <p:spPr bwMode="auto">
          <a:noFill/>
          <a:ln>
            <a:solidFill>
              <a:srgbClr val="000000"/>
            </a:solidFill>
            <a:miter lim="800000"/>
            <a:headEnd/>
            <a:tailEnd/>
          </a:ln>
        </p:spPr>
      </p:sp>
      <p:sp>
        <p:nvSpPr>
          <p:cNvPr id="1751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75107" name="Slide Number Placeholder 3"/>
          <p:cNvSpPr>
            <a:spLocks noGrp="1"/>
          </p:cNvSpPr>
          <p:nvPr>
            <p:ph type="sldNum" sz="quarter" idx="5"/>
          </p:nvPr>
        </p:nvSpPr>
        <p:spPr bwMode="auto">
          <a:noFill/>
          <a:ln>
            <a:miter lim="800000"/>
            <a:headEnd/>
            <a:tailEnd/>
          </a:ln>
        </p:spPr>
        <p:txBody>
          <a:bodyPr/>
          <a:lstStyle/>
          <a:p>
            <a:fld id="{1778A96D-C986-44E1-AA17-23DE88952AC8}" type="slidenum">
              <a:rPr lang="en-US" smtClean="0">
                <a:latin typeface="Calibri" pitchFamily="84" charset="0"/>
                <a:ea typeface="ＭＳ Ｐゴシック" pitchFamily="84" charset="-128"/>
                <a:cs typeface="ＭＳ Ｐゴシック" pitchFamily="84" charset="-128"/>
              </a:rPr>
              <a:pPr/>
              <a:t>81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1186" name="Placeholder 2"/>
          <p:cNvSpPr>
            <a:spLocks noGrp="1" noRot="1" noChangeAspect="1"/>
          </p:cNvSpPr>
          <p:nvPr>
            <p:ph type="sldImg"/>
          </p:nvPr>
        </p:nvSpPr>
        <p:spPr bwMode="auto">
          <a:noFill/>
          <a:ln>
            <a:solidFill>
              <a:srgbClr val="000000"/>
            </a:solidFill>
            <a:miter lim="800000"/>
            <a:headEnd/>
            <a:tailEnd/>
          </a:ln>
        </p:spPr>
      </p:sp>
      <p:sp>
        <p:nvSpPr>
          <p:cNvPr id="221187" name="Placeholder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8177" name="Slide Image Placeholder 1"/>
          <p:cNvSpPr>
            <a:spLocks noGrp="1" noRot="1" noChangeAspect="1"/>
          </p:cNvSpPr>
          <p:nvPr>
            <p:ph type="sldImg"/>
          </p:nvPr>
        </p:nvSpPr>
        <p:spPr bwMode="auto">
          <a:noFill/>
          <a:ln>
            <a:solidFill>
              <a:srgbClr val="000000"/>
            </a:solidFill>
            <a:miter lim="800000"/>
            <a:headEnd/>
            <a:tailEnd/>
          </a:ln>
        </p:spPr>
      </p:sp>
      <p:sp>
        <p:nvSpPr>
          <p:cNvPr id="17817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78179" name="Slide Number Placeholder 3"/>
          <p:cNvSpPr>
            <a:spLocks noGrp="1"/>
          </p:cNvSpPr>
          <p:nvPr>
            <p:ph type="sldNum" sz="quarter" idx="5"/>
          </p:nvPr>
        </p:nvSpPr>
        <p:spPr bwMode="auto">
          <a:noFill/>
          <a:ln>
            <a:miter lim="800000"/>
            <a:headEnd/>
            <a:tailEnd/>
          </a:ln>
        </p:spPr>
        <p:txBody>
          <a:bodyPr/>
          <a:lstStyle/>
          <a:p>
            <a:fld id="{3424B8D3-3FC2-49CD-B6D9-1741B5C82F4A}" type="slidenum">
              <a:rPr lang="en-US" smtClean="0">
                <a:latin typeface="Calibri" pitchFamily="84" charset="0"/>
                <a:ea typeface="ＭＳ Ｐゴシック" pitchFamily="84" charset="-128"/>
                <a:cs typeface="ＭＳ Ｐゴシック" pitchFamily="84" charset="-128"/>
              </a:rPr>
              <a:pPr/>
              <a:t>83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0225" name="Slide Image Placeholder 1"/>
          <p:cNvSpPr>
            <a:spLocks noGrp="1" noRot="1" noChangeAspect="1"/>
          </p:cNvSpPr>
          <p:nvPr>
            <p:ph type="sldImg"/>
          </p:nvPr>
        </p:nvSpPr>
        <p:spPr bwMode="auto">
          <a:noFill/>
          <a:ln>
            <a:solidFill>
              <a:srgbClr val="000000"/>
            </a:solidFill>
            <a:miter lim="800000"/>
            <a:headEnd/>
            <a:tailEnd/>
          </a:ln>
        </p:spPr>
      </p:sp>
      <p:sp>
        <p:nvSpPr>
          <p:cNvPr id="18022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80227" name="Slide Number Placeholder 3"/>
          <p:cNvSpPr>
            <a:spLocks noGrp="1"/>
          </p:cNvSpPr>
          <p:nvPr>
            <p:ph type="sldNum" sz="quarter" idx="5"/>
          </p:nvPr>
        </p:nvSpPr>
        <p:spPr bwMode="auto">
          <a:noFill/>
          <a:ln>
            <a:miter lim="800000"/>
            <a:headEnd/>
            <a:tailEnd/>
          </a:ln>
        </p:spPr>
        <p:txBody>
          <a:bodyPr/>
          <a:lstStyle/>
          <a:p>
            <a:fld id="{FA1F0065-5281-4333-B2E2-88BE4D1CF30A}" type="slidenum">
              <a:rPr lang="en-US" smtClean="0">
                <a:latin typeface="Calibri" pitchFamily="84" charset="0"/>
                <a:ea typeface="ＭＳ Ｐゴシック" pitchFamily="84" charset="-128"/>
                <a:cs typeface="ＭＳ Ｐゴシック" pitchFamily="84" charset="-128"/>
              </a:rPr>
              <a:pPr/>
              <a:t>84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2273" name="Slide Image Placeholder 1"/>
          <p:cNvSpPr>
            <a:spLocks noGrp="1" noRot="1" noChangeAspect="1"/>
          </p:cNvSpPr>
          <p:nvPr>
            <p:ph type="sldImg"/>
          </p:nvPr>
        </p:nvSpPr>
        <p:spPr bwMode="auto">
          <a:noFill/>
          <a:ln>
            <a:solidFill>
              <a:srgbClr val="000000"/>
            </a:solidFill>
            <a:miter lim="800000"/>
            <a:headEnd/>
            <a:tailEnd/>
          </a:ln>
        </p:spPr>
      </p:sp>
      <p:sp>
        <p:nvSpPr>
          <p:cNvPr id="18227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82275" name="Slide Number Placeholder 3"/>
          <p:cNvSpPr>
            <a:spLocks noGrp="1"/>
          </p:cNvSpPr>
          <p:nvPr>
            <p:ph type="sldNum" sz="quarter" idx="5"/>
          </p:nvPr>
        </p:nvSpPr>
        <p:spPr bwMode="auto">
          <a:noFill/>
          <a:ln>
            <a:miter lim="800000"/>
            <a:headEnd/>
            <a:tailEnd/>
          </a:ln>
        </p:spPr>
        <p:txBody>
          <a:bodyPr/>
          <a:lstStyle/>
          <a:p>
            <a:fld id="{A2B4C9BA-ECCA-4699-A5B6-9F2E368995B2}" type="slidenum">
              <a:rPr lang="en-US" smtClean="0">
                <a:latin typeface="Calibri" pitchFamily="84" charset="0"/>
                <a:ea typeface="ＭＳ Ｐゴシック" pitchFamily="84" charset="-128"/>
                <a:cs typeface="ＭＳ Ｐゴシック" pitchFamily="84" charset="-128"/>
              </a:rPr>
              <a:pPr/>
              <a:t>85</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21" name="Slide Image Placeholder 1"/>
          <p:cNvSpPr>
            <a:spLocks noGrp="1" noRot="1" noChangeAspect="1"/>
          </p:cNvSpPr>
          <p:nvPr>
            <p:ph type="sldImg"/>
          </p:nvPr>
        </p:nvSpPr>
        <p:spPr bwMode="auto">
          <a:noFill/>
          <a:ln>
            <a:solidFill>
              <a:srgbClr val="000000"/>
            </a:solidFill>
            <a:miter lim="800000"/>
            <a:headEnd/>
            <a:tailEnd/>
          </a:ln>
        </p:spPr>
      </p:sp>
      <p:sp>
        <p:nvSpPr>
          <p:cNvPr id="18432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84323" name="Slide Number Placeholder 3"/>
          <p:cNvSpPr>
            <a:spLocks noGrp="1"/>
          </p:cNvSpPr>
          <p:nvPr>
            <p:ph type="sldNum" sz="quarter" idx="5"/>
          </p:nvPr>
        </p:nvSpPr>
        <p:spPr bwMode="auto">
          <a:noFill/>
          <a:ln>
            <a:miter lim="800000"/>
            <a:headEnd/>
            <a:tailEnd/>
          </a:ln>
        </p:spPr>
        <p:txBody>
          <a:bodyPr/>
          <a:lstStyle/>
          <a:p>
            <a:fld id="{4E30E0DA-6B45-4FD2-8A15-442646A5052E}" type="slidenum">
              <a:rPr lang="en-US" smtClean="0">
                <a:latin typeface="Calibri" pitchFamily="84" charset="0"/>
                <a:ea typeface="ＭＳ Ｐゴシック" pitchFamily="84" charset="-128"/>
                <a:cs typeface="ＭＳ Ｐゴシック" pitchFamily="84" charset="-128"/>
              </a:rPr>
              <a:pPr/>
              <a:t>86</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6369" name="Slide Image Placeholder 1"/>
          <p:cNvSpPr>
            <a:spLocks noGrp="1" noRot="1" noChangeAspect="1"/>
          </p:cNvSpPr>
          <p:nvPr>
            <p:ph type="sldImg"/>
          </p:nvPr>
        </p:nvSpPr>
        <p:spPr bwMode="auto">
          <a:noFill/>
          <a:ln>
            <a:solidFill>
              <a:srgbClr val="000000"/>
            </a:solidFill>
            <a:miter lim="800000"/>
            <a:headEnd/>
            <a:tailEnd/>
          </a:ln>
        </p:spPr>
      </p:sp>
      <p:sp>
        <p:nvSpPr>
          <p:cNvPr id="186370"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eaLnBrk="1" hangingPunct="1">
              <a:buFontTx/>
              <a:buChar char="-"/>
            </a:pPr>
            <a:endParaRPr lang="en-US"/>
          </a:p>
        </p:txBody>
      </p:sp>
      <p:sp>
        <p:nvSpPr>
          <p:cNvPr id="186371" name="Slide Number Placeholder 3"/>
          <p:cNvSpPr>
            <a:spLocks noGrp="1"/>
          </p:cNvSpPr>
          <p:nvPr>
            <p:ph type="sldNum" sz="quarter" idx="5"/>
          </p:nvPr>
        </p:nvSpPr>
        <p:spPr bwMode="auto">
          <a:noFill/>
          <a:ln>
            <a:miter lim="800000"/>
            <a:headEnd/>
            <a:tailEnd/>
          </a:ln>
        </p:spPr>
        <p:txBody>
          <a:bodyPr/>
          <a:lstStyle/>
          <a:p>
            <a:fld id="{97D72090-BE8E-4E79-B60B-8C582119D3DF}" type="slidenum">
              <a:rPr lang="en-US" smtClean="0">
                <a:latin typeface="Calibri" pitchFamily="84" charset="0"/>
                <a:ea typeface="ＭＳ Ｐゴシック" pitchFamily="84" charset="-128"/>
                <a:cs typeface="ＭＳ Ｐゴシック" pitchFamily="84" charset="-128"/>
              </a:rPr>
              <a:pPr/>
              <a:t>87</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8417" name="Slide Image Placeholder 1"/>
          <p:cNvSpPr>
            <a:spLocks noGrp="1" noRot="1" noChangeAspect="1"/>
          </p:cNvSpPr>
          <p:nvPr>
            <p:ph type="sldImg"/>
          </p:nvPr>
        </p:nvSpPr>
        <p:spPr bwMode="auto">
          <a:noFill/>
          <a:ln>
            <a:solidFill>
              <a:srgbClr val="000000"/>
            </a:solidFill>
            <a:miter lim="800000"/>
            <a:headEnd/>
            <a:tailEnd/>
          </a:ln>
        </p:spPr>
      </p:sp>
      <p:sp>
        <p:nvSpPr>
          <p:cNvPr id="188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88419" name="Slide Number Placeholder 3"/>
          <p:cNvSpPr>
            <a:spLocks noGrp="1"/>
          </p:cNvSpPr>
          <p:nvPr>
            <p:ph type="sldNum" sz="quarter" idx="5"/>
          </p:nvPr>
        </p:nvSpPr>
        <p:spPr bwMode="auto">
          <a:noFill/>
          <a:ln>
            <a:miter lim="800000"/>
            <a:headEnd/>
            <a:tailEnd/>
          </a:ln>
        </p:spPr>
        <p:txBody>
          <a:bodyPr/>
          <a:lstStyle/>
          <a:p>
            <a:fld id="{1E38B927-525A-4EC7-90D8-B5B4E430C14D}" type="slidenum">
              <a:rPr lang="en-US" smtClean="0">
                <a:latin typeface="Calibri" pitchFamily="84" charset="0"/>
                <a:ea typeface="ＭＳ Ｐゴシック" pitchFamily="84" charset="-128"/>
                <a:cs typeface="ＭＳ Ｐゴシック" pitchFamily="84" charset="-128"/>
              </a:rPr>
              <a:pPr/>
              <a:t>88</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0465" name="Slide Image Placeholder 1"/>
          <p:cNvSpPr>
            <a:spLocks noGrp="1" noRot="1" noChangeAspect="1"/>
          </p:cNvSpPr>
          <p:nvPr>
            <p:ph type="sldImg"/>
          </p:nvPr>
        </p:nvSpPr>
        <p:spPr bwMode="auto">
          <a:noFill/>
          <a:ln>
            <a:solidFill>
              <a:srgbClr val="000000"/>
            </a:solidFill>
            <a:miter lim="800000"/>
            <a:headEnd/>
            <a:tailEnd/>
          </a:ln>
        </p:spPr>
      </p:sp>
      <p:sp>
        <p:nvSpPr>
          <p:cNvPr id="190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90467" name="Slide Number Placeholder 3"/>
          <p:cNvSpPr>
            <a:spLocks noGrp="1"/>
          </p:cNvSpPr>
          <p:nvPr>
            <p:ph type="sldNum" sz="quarter" idx="5"/>
          </p:nvPr>
        </p:nvSpPr>
        <p:spPr bwMode="auto">
          <a:noFill/>
          <a:ln>
            <a:miter lim="800000"/>
            <a:headEnd/>
            <a:tailEnd/>
          </a:ln>
        </p:spPr>
        <p:txBody>
          <a:bodyPr/>
          <a:lstStyle/>
          <a:p>
            <a:fld id="{B993C7E1-9450-4F00-B901-48DB573684EC}" type="slidenum">
              <a:rPr lang="en-US" smtClean="0">
                <a:latin typeface="Calibri" pitchFamily="84" charset="0"/>
                <a:ea typeface="ＭＳ Ｐゴシック" pitchFamily="84" charset="-128"/>
                <a:cs typeface="ＭＳ Ｐゴシック" pitchFamily="84" charset="-128"/>
              </a:rPr>
              <a:pPr/>
              <a:t>89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32771" name="Slide Number Placeholder 3"/>
          <p:cNvSpPr>
            <a:spLocks noGrp="1"/>
          </p:cNvSpPr>
          <p:nvPr>
            <p:ph type="sldNum" sz="quarter" idx="5"/>
          </p:nvPr>
        </p:nvSpPr>
        <p:spPr bwMode="auto">
          <a:noFill/>
          <a:ln>
            <a:miter lim="800000"/>
            <a:headEnd/>
            <a:tailEnd/>
          </a:ln>
        </p:spPr>
        <p:txBody>
          <a:bodyPr/>
          <a:lstStyle/>
          <a:p>
            <a:fld id="{9171CB53-1662-47B6-9B3E-3E1E616C918B}" type="slidenum">
              <a:rPr lang="en-US" smtClean="0">
                <a:latin typeface="Calibri" pitchFamily="84" charset="0"/>
                <a:ea typeface="ＭＳ Ｐゴシック" pitchFamily="84" charset="-128"/>
                <a:cs typeface="ＭＳ Ｐゴシック" pitchFamily="84" charset="-128"/>
              </a:rPr>
              <a:pPr/>
              <a:t>9</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2513" name="Slide Image Placeholder 1"/>
          <p:cNvSpPr>
            <a:spLocks noGrp="1" noRot="1" noChangeAspect="1"/>
          </p:cNvSpPr>
          <p:nvPr>
            <p:ph type="sldImg"/>
          </p:nvPr>
        </p:nvSpPr>
        <p:spPr bwMode="auto">
          <a:noFill/>
          <a:ln>
            <a:solidFill>
              <a:srgbClr val="000000"/>
            </a:solidFill>
            <a:miter lim="800000"/>
            <a:headEnd/>
            <a:tailEnd/>
          </a:ln>
        </p:spPr>
      </p:sp>
      <p:sp>
        <p:nvSpPr>
          <p:cNvPr id="1925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92515" name="Slide Number Placeholder 3"/>
          <p:cNvSpPr>
            <a:spLocks noGrp="1"/>
          </p:cNvSpPr>
          <p:nvPr>
            <p:ph type="sldNum" sz="quarter" idx="5"/>
          </p:nvPr>
        </p:nvSpPr>
        <p:spPr bwMode="auto">
          <a:noFill/>
          <a:ln>
            <a:miter lim="800000"/>
            <a:headEnd/>
            <a:tailEnd/>
          </a:ln>
        </p:spPr>
        <p:txBody>
          <a:bodyPr/>
          <a:lstStyle/>
          <a:p>
            <a:fld id="{8E17CBD1-69D8-4259-9212-78A2DB193736}" type="slidenum">
              <a:rPr lang="en-US" smtClean="0">
                <a:latin typeface="Calibri" pitchFamily="84" charset="0"/>
                <a:ea typeface="ＭＳ Ｐゴシック" pitchFamily="84" charset="-128"/>
                <a:cs typeface="ＭＳ Ｐゴシック" pitchFamily="84" charset="-128"/>
              </a:rPr>
              <a:pPr/>
              <a:t>90</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61" name="Slide Image Placeholder 1"/>
          <p:cNvSpPr>
            <a:spLocks noGrp="1" noRot="1" noChangeAspect="1"/>
          </p:cNvSpPr>
          <p:nvPr>
            <p:ph type="sldImg"/>
          </p:nvPr>
        </p:nvSpPr>
        <p:spPr bwMode="auto">
          <a:noFill/>
          <a:ln>
            <a:solidFill>
              <a:srgbClr val="000000"/>
            </a:solidFill>
            <a:miter lim="800000"/>
            <a:headEnd/>
            <a:tailEnd/>
          </a:ln>
        </p:spPr>
      </p:sp>
      <p:sp>
        <p:nvSpPr>
          <p:cNvPr id="1945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94563" name="Slide Number Placeholder 3"/>
          <p:cNvSpPr>
            <a:spLocks noGrp="1"/>
          </p:cNvSpPr>
          <p:nvPr>
            <p:ph type="sldNum" sz="quarter" idx="5"/>
          </p:nvPr>
        </p:nvSpPr>
        <p:spPr bwMode="auto">
          <a:noFill/>
          <a:ln>
            <a:miter lim="800000"/>
            <a:headEnd/>
            <a:tailEnd/>
          </a:ln>
        </p:spPr>
        <p:txBody>
          <a:bodyPr/>
          <a:lstStyle/>
          <a:p>
            <a:fld id="{FA6782B0-3C0E-40C3-910F-2DDBA753E66B}" type="slidenum">
              <a:rPr lang="en-US" smtClean="0">
                <a:latin typeface="Calibri" pitchFamily="84" charset="0"/>
                <a:ea typeface="ＭＳ Ｐゴシック" pitchFamily="84" charset="-128"/>
                <a:cs typeface="ＭＳ Ｐゴシック" pitchFamily="84" charset="-128"/>
              </a:rPr>
              <a:pPr/>
              <a:t>91</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6609" name="Slide Image Placeholder 1"/>
          <p:cNvSpPr>
            <a:spLocks noGrp="1" noRot="1" noChangeAspect="1"/>
          </p:cNvSpPr>
          <p:nvPr>
            <p:ph type="sldImg"/>
          </p:nvPr>
        </p:nvSpPr>
        <p:spPr bwMode="auto">
          <a:noFill/>
          <a:ln>
            <a:solidFill>
              <a:srgbClr val="000000"/>
            </a:solidFill>
            <a:miter lim="800000"/>
            <a:headEnd/>
            <a:tailEnd/>
          </a:ln>
        </p:spPr>
      </p:sp>
      <p:sp>
        <p:nvSpPr>
          <p:cNvPr id="1966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96611" name="Slide Number Placeholder 3"/>
          <p:cNvSpPr>
            <a:spLocks noGrp="1"/>
          </p:cNvSpPr>
          <p:nvPr>
            <p:ph type="sldNum" sz="quarter" idx="5"/>
          </p:nvPr>
        </p:nvSpPr>
        <p:spPr bwMode="auto">
          <a:noFill/>
          <a:ln>
            <a:miter lim="800000"/>
            <a:headEnd/>
            <a:tailEnd/>
          </a:ln>
        </p:spPr>
        <p:txBody>
          <a:bodyPr/>
          <a:lstStyle/>
          <a:p>
            <a:fld id="{B8C131EE-CB5D-44F0-8A88-29C7F675BC7D}" type="slidenum">
              <a:rPr lang="en-US" smtClean="0">
                <a:latin typeface="Calibri" pitchFamily="84" charset="0"/>
                <a:ea typeface="ＭＳ Ｐゴシック" pitchFamily="84" charset="-128"/>
                <a:cs typeface="ＭＳ Ｐゴシック" pitchFamily="84" charset="-128"/>
              </a:rPr>
              <a:pPr/>
              <a:t>92</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8657" name="Slide Image Placeholder 1"/>
          <p:cNvSpPr>
            <a:spLocks noGrp="1" noRot="1" noChangeAspect="1"/>
          </p:cNvSpPr>
          <p:nvPr>
            <p:ph type="sldImg"/>
          </p:nvPr>
        </p:nvSpPr>
        <p:spPr bwMode="auto">
          <a:noFill/>
          <a:ln>
            <a:solidFill>
              <a:srgbClr val="000000"/>
            </a:solidFill>
            <a:miter lim="800000"/>
            <a:headEnd/>
            <a:tailEnd/>
          </a:ln>
        </p:spPr>
      </p:sp>
      <p:sp>
        <p:nvSpPr>
          <p:cNvPr id="1986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198659" name="Slide Number Placeholder 3"/>
          <p:cNvSpPr>
            <a:spLocks noGrp="1"/>
          </p:cNvSpPr>
          <p:nvPr>
            <p:ph type="sldNum" sz="quarter" idx="5"/>
          </p:nvPr>
        </p:nvSpPr>
        <p:spPr bwMode="auto">
          <a:noFill/>
          <a:ln>
            <a:miter lim="800000"/>
            <a:headEnd/>
            <a:tailEnd/>
          </a:ln>
        </p:spPr>
        <p:txBody>
          <a:bodyPr/>
          <a:lstStyle/>
          <a:p>
            <a:fld id="{2F65C9E7-E67C-44C2-8AA6-01901F46F691}" type="slidenum">
              <a:rPr lang="en-US" smtClean="0">
                <a:latin typeface="Calibri" pitchFamily="84" charset="0"/>
                <a:ea typeface="ＭＳ Ｐゴシック" pitchFamily="84" charset="-128"/>
                <a:cs typeface="ＭＳ Ｐゴシック" pitchFamily="84" charset="-128"/>
              </a:rPr>
              <a:pPr/>
              <a:t>93</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0705" name="Slide Image Placeholder 1"/>
          <p:cNvSpPr>
            <a:spLocks noGrp="1" noRot="1" noChangeAspect="1"/>
          </p:cNvSpPr>
          <p:nvPr>
            <p:ph type="sldImg"/>
          </p:nvPr>
        </p:nvSpPr>
        <p:spPr bwMode="auto">
          <a:noFill/>
          <a:ln>
            <a:solidFill>
              <a:srgbClr val="000000"/>
            </a:solidFill>
            <a:miter lim="800000"/>
            <a:headEnd/>
            <a:tailEnd/>
          </a:ln>
        </p:spPr>
      </p:sp>
      <p:sp>
        <p:nvSpPr>
          <p:cNvPr id="2007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200707" name="Slide Number Placeholder 3"/>
          <p:cNvSpPr>
            <a:spLocks noGrp="1"/>
          </p:cNvSpPr>
          <p:nvPr>
            <p:ph type="sldNum" sz="quarter" idx="5"/>
          </p:nvPr>
        </p:nvSpPr>
        <p:spPr bwMode="auto">
          <a:noFill/>
          <a:ln>
            <a:miter lim="800000"/>
            <a:headEnd/>
            <a:tailEnd/>
          </a:ln>
        </p:spPr>
        <p:txBody>
          <a:bodyPr/>
          <a:lstStyle/>
          <a:p>
            <a:fld id="{812C50B1-807E-45A7-BFDF-380D7838BA44}" type="slidenum">
              <a:rPr lang="en-US" smtClean="0">
                <a:latin typeface="Calibri" pitchFamily="84" charset="0"/>
                <a:ea typeface="ＭＳ Ｐゴシック" pitchFamily="84" charset="-128"/>
                <a:cs typeface="ＭＳ Ｐゴシック" pitchFamily="84" charset="-128"/>
              </a:rPr>
              <a:pPr/>
              <a:t>94</a:t>
            </a:fld>
            <a:endParaRPr lang="en-US" smtClean="0">
              <a:latin typeface="Calibri" pitchFamily="84" charset="0"/>
              <a:ea typeface="ＭＳ Ｐゴシック" pitchFamily="84" charset="-128"/>
              <a:cs typeface="ＭＳ Ｐゴシック" pitchFamily="84" charset="-128"/>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2753" name="Rectangle 2"/>
          <p:cNvSpPr>
            <a:spLocks noGrp="1" noRot="1" noChangeAspect="1" noChangeArrowheads="1" noTextEdit="1"/>
          </p:cNvSpPr>
          <p:nvPr>
            <p:ph type="sldImg"/>
          </p:nvPr>
        </p:nvSpPr>
        <p:spPr bwMode="auto">
          <a:xfrm>
            <a:off x="1114425" y="703263"/>
            <a:ext cx="4630738" cy="3473450"/>
          </a:xfrm>
          <a:noFill/>
          <a:ln>
            <a:solidFill>
              <a:srgbClr val="000000"/>
            </a:solidFill>
            <a:miter lim="800000"/>
            <a:headEnd/>
            <a:tailEnd/>
          </a:ln>
        </p:spPr>
      </p:sp>
      <p:sp>
        <p:nvSpPr>
          <p:cNvPr id="202754" name="Rectangle 3"/>
          <p:cNvSpPr>
            <a:spLocks noGrp="1" noChangeArrowheads="1"/>
          </p:cNvSpPr>
          <p:nvPr>
            <p:ph type="body" idx="1"/>
          </p:nvPr>
        </p:nvSpPr>
        <p:spPr bwMode="auto">
          <a:xfrm>
            <a:off x="914400" y="4416425"/>
            <a:ext cx="5029200" cy="4183063"/>
          </a:xfrm>
          <a:noFill/>
        </p:spPr>
        <p:txBody>
          <a:bodyPr wrap="square" lIns="90480" tIns="44446" rIns="90480" bIns="44446"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3" Type="http://schemas.openxmlformats.org/officeDocument/2006/relationships/image" Target="../media/image1.jpeg"/><Relationship Id="rId1" Type="http://schemas.openxmlformats.org/officeDocument/2006/relationships/themeOverride" Target="../theme/themeOverride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srgbClr val="FFFFFF"/>
              </a:solidFill>
            </a:endParaRPr>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en-US" sz="1800">
                <a:solidFill>
                  <a:srgbClr val="FFFFFF"/>
                </a:solidFill>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9"/>
          <p:cNvSpPr>
            <a:spLocks noGrp="1"/>
          </p:cNvSpPr>
          <p:nvPr>
            <p:ph type="dt" sz="half" idx="10"/>
          </p:nvPr>
        </p:nvSpPr>
        <p:spPr>
          <a:xfrm>
            <a:off x="3733800" y="6324600"/>
            <a:ext cx="1920875" cy="365125"/>
          </a:xfrm>
        </p:spPr>
        <p:txBody>
          <a:bodyPr/>
          <a:lstStyle>
            <a:lvl1pPr>
              <a:defRPr>
                <a:solidFill>
                  <a:srgbClr val="FFFFFF"/>
                </a:solidFill>
              </a:defRPr>
            </a:lvl1pPr>
          </a:lstStyle>
          <a:p>
            <a:pPr>
              <a:defRPr/>
            </a:pPr>
            <a:fld id="{94AE51DE-5E36-4D36-8FEC-95A606CBC71E}" type="datetime1">
              <a:rPr lang="en-US"/>
              <a:pPr>
                <a:defRPr/>
              </a:pPr>
              <a:t>12/12/11</a:t>
            </a:fld>
            <a:endParaRPr lang="en-US"/>
          </a:p>
        </p:txBody>
      </p:sp>
      <p:sp>
        <p:nvSpPr>
          <p:cNvPr id="12" name="Footer Placeholder 18"/>
          <p:cNvSpPr>
            <a:spLocks noGrp="1"/>
          </p:cNvSpPr>
          <p:nvPr>
            <p:ph type="ftr" sz="quarter" idx="11"/>
          </p:nvPr>
        </p:nvSpPr>
        <p:spPr>
          <a:xfrm>
            <a:off x="381000" y="6172200"/>
            <a:ext cx="3810000" cy="365125"/>
          </a:xfrm>
        </p:spPr>
        <p:txBody>
          <a:bodyPr/>
          <a:lstStyle>
            <a:lvl1pPr algn="l">
              <a:defRPr sz="1400">
                <a:solidFill>
                  <a:srgbClr val="E8F0F4"/>
                </a:solidFill>
              </a:defRPr>
            </a:lvl1pPr>
          </a:lstStyle>
          <a:p>
            <a:pPr>
              <a:defRPr/>
            </a:pPr>
            <a:r>
              <a:rPr lang="en-US"/>
              <a:t>Copyright Pearson Prentice-Hall 2010</a:t>
            </a:r>
          </a:p>
        </p:txBody>
      </p:sp>
      <p:sp>
        <p:nvSpPr>
          <p:cNvPr id="13" name="Slide Number Placeholder 26"/>
          <p:cNvSpPr>
            <a:spLocks noGrp="1"/>
          </p:cNvSpPr>
          <p:nvPr>
            <p:ph type="sldNum" sz="quarter" idx="12"/>
          </p:nvPr>
        </p:nvSpPr>
        <p:spPr>
          <a:xfrm>
            <a:off x="7848600" y="6096000"/>
            <a:ext cx="898525" cy="365125"/>
          </a:xfrm>
        </p:spPr>
        <p:txBody>
          <a:bodyPr/>
          <a:lstStyle>
            <a:lvl1pPr>
              <a:defRPr sz="2400">
                <a:solidFill>
                  <a:srgbClr val="FFFFFF"/>
                </a:solidFill>
              </a:defRPr>
            </a:lvl1pPr>
          </a:lstStyle>
          <a:p>
            <a:pPr>
              <a:defRPr/>
            </a:pPr>
            <a:fld id="{25164F79-69DA-4AF5-883B-097C30E84E0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CF7C4A3-F246-4398-8F37-684F62361D03}" type="datetime1">
              <a:rPr lang="en-US"/>
              <a:pPr>
                <a:defRPr/>
              </a:pPr>
              <a:t>12/12/11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4290BEE3-CF1E-4BAF-A502-BAB1C9ABF5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605AC99-B50F-4E94-A848-515567CC1A21}" type="datetime1">
              <a:rPr lang="en-US"/>
              <a:pPr>
                <a:defRPr/>
              </a:pPr>
              <a:t>12/12/11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6" name="Slide Number Placeholder 17"/>
          <p:cNvSpPr>
            <a:spLocks noGrp="1"/>
          </p:cNvSpPr>
          <p:nvPr>
            <p:ph type="sldNum" sz="quarter" idx="12"/>
          </p:nvPr>
        </p:nvSpPr>
        <p:spPr/>
        <p:txBody>
          <a:bodyPr/>
          <a:lstStyle>
            <a:lvl1pPr>
              <a:defRPr/>
            </a:lvl1pPr>
          </a:lstStyle>
          <a:p>
            <a:pPr>
              <a:defRPr/>
            </a:pPr>
            <a:fld id="{3F3F1E04-A573-4213-898C-EC3852C48CF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rtlCol="0"/>
          <a:lstStyle>
            <a:lvl1pPr>
              <a:defRPr sz="3600"/>
            </a:lvl1pPr>
          </a:lstStyle>
          <a:p>
            <a:r>
              <a:rPr lang="en-US" dirty="0" smtClean="0"/>
              <a:t>Click to edit Master title style</a:t>
            </a:r>
            <a:endParaRPr lang="en-US" dirty="0"/>
          </a:p>
        </p:txBody>
      </p:sp>
      <p:sp>
        <p:nvSpPr>
          <p:cNvPr id="4" name="Footer Placeholder 4"/>
          <p:cNvSpPr>
            <a:spLocks noGrp="1"/>
          </p:cNvSpPr>
          <p:nvPr>
            <p:ph type="ftr" sz="quarter" idx="10"/>
          </p:nvPr>
        </p:nvSpPr>
        <p:spPr>
          <a:xfrm>
            <a:off x="4495800" y="6416675"/>
            <a:ext cx="4343400" cy="365125"/>
          </a:xfrm>
        </p:spPr>
        <p:txBody>
          <a:bodyPr/>
          <a:lstStyle>
            <a:lvl1pPr>
              <a:defRPr sz="1400"/>
            </a:lvl1pPr>
          </a:lstStyle>
          <a:p>
            <a:pPr>
              <a:defRPr/>
            </a:pPr>
            <a:r>
              <a:rPr lang="en-US"/>
              <a:t>Copyright Pearson Prentice-Hall 2010</a:t>
            </a:r>
          </a:p>
        </p:txBody>
      </p:sp>
      <p:sp>
        <p:nvSpPr>
          <p:cNvPr id="5" name="Slide Number Placeholder 5"/>
          <p:cNvSpPr>
            <a:spLocks noGrp="1"/>
          </p:cNvSpPr>
          <p:nvPr>
            <p:ph type="sldNum" sz="quarter" idx="11"/>
          </p:nvPr>
        </p:nvSpPr>
        <p:spPr>
          <a:xfrm>
            <a:off x="0" y="6248400"/>
            <a:ext cx="762000" cy="365125"/>
          </a:xfrm>
        </p:spPr>
        <p:txBody>
          <a:bodyPr/>
          <a:lstStyle>
            <a:lvl1pPr>
              <a:defRPr sz="2000">
                <a:solidFill>
                  <a:schemeClr val="bg1"/>
                </a:solidFill>
              </a:defRPr>
            </a:lvl1pPr>
          </a:lstStyle>
          <a:p>
            <a:pPr>
              <a:defRPr/>
            </a:pPr>
            <a:fld id="{740A060D-9843-446B-8A1B-DC5057E3F74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Footer Placeholder 4"/>
          <p:cNvSpPr>
            <a:spLocks noGrp="1"/>
          </p:cNvSpPr>
          <p:nvPr>
            <p:ph type="ftr" sz="quarter" idx="10"/>
          </p:nvPr>
        </p:nvSpPr>
        <p:spPr>
          <a:xfrm>
            <a:off x="5334000" y="6324600"/>
            <a:ext cx="3697288" cy="365125"/>
          </a:xfrm>
        </p:spPr>
        <p:txBody>
          <a:bodyPr/>
          <a:lstStyle>
            <a:lvl1pPr>
              <a:defRPr sz="1400"/>
            </a:lvl1pPr>
          </a:lstStyle>
          <a:p>
            <a:pPr>
              <a:defRPr/>
            </a:pPr>
            <a:r>
              <a:rPr lang="en-US"/>
              <a:t>Copyright Pearson Prentice-Hall 2010</a:t>
            </a:r>
          </a:p>
        </p:txBody>
      </p:sp>
      <p:sp>
        <p:nvSpPr>
          <p:cNvPr id="7" name="Slide Number Placeholder 5"/>
          <p:cNvSpPr>
            <a:spLocks noGrp="1"/>
          </p:cNvSpPr>
          <p:nvPr>
            <p:ph type="sldNum" sz="quarter" idx="11"/>
          </p:nvPr>
        </p:nvSpPr>
        <p:spPr>
          <a:xfrm>
            <a:off x="0" y="6324600"/>
            <a:ext cx="974725" cy="365125"/>
          </a:xfrm>
        </p:spPr>
        <p:txBody>
          <a:bodyPr/>
          <a:lstStyle>
            <a:lvl1pPr>
              <a:defRPr sz="2000">
                <a:solidFill>
                  <a:schemeClr val="bg1"/>
                </a:solidFill>
              </a:defRPr>
            </a:lvl1pPr>
          </a:lstStyle>
          <a:p>
            <a:pPr>
              <a:defRPr/>
            </a:pPr>
            <a:fld id="{E5EDDD4A-FD37-49B2-B992-23BE8ED5AEE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pPr>
              <a:defRPr/>
            </a:pPr>
            <a:fld id="{A560CD69-EE10-47E9-91A9-49F8160C3FFD}" type="datetime1">
              <a:rPr lang="en-US"/>
              <a:pPr>
                <a:defRPr/>
              </a:pPr>
              <a:t>12/12/11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pPr>
              <a:defRPr/>
            </a:pPr>
            <a:fld id="{7881FB06-9618-4D59-AAC3-07955B3DBE3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E78EB4A5-267F-48F4-9608-4CB4444B507F}" type="datetime1">
              <a:rPr lang="en-US"/>
              <a:pPr>
                <a:defRPr/>
              </a:pPr>
              <a:t>12/12/11</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Pearson Prentice-Hall 2009</a:t>
            </a:r>
          </a:p>
        </p:txBody>
      </p:sp>
      <p:sp>
        <p:nvSpPr>
          <p:cNvPr id="9" name="Slide Number Placeholder 8"/>
          <p:cNvSpPr>
            <a:spLocks noGrp="1"/>
          </p:cNvSpPr>
          <p:nvPr>
            <p:ph type="sldNum" sz="quarter" idx="12"/>
          </p:nvPr>
        </p:nvSpPr>
        <p:spPr/>
        <p:txBody>
          <a:bodyPr/>
          <a:lstStyle>
            <a:lvl1pPr>
              <a:defRPr/>
            </a:lvl1pPr>
          </a:lstStyle>
          <a:p>
            <a:pPr>
              <a:defRPr/>
            </a:pPr>
            <a:fld id="{D4BB6526-8462-4C79-A272-B80EE8F36859}"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783D97EB-1B2C-47E8-8DBB-B220EB107C65}" type="datetime1">
              <a:rPr lang="en-US"/>
              <a:pPr>
                <a:defRPr/>
              </a:pPr>
              <a:t>12/12/11</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Pearson Prentice-Hall 2009</a:t>
            </a:r>
          </a:p>
        </p:txBody>
      </p:sp>
      <p:sp>
        <p:nvSpPr>
          <p:cNvPr id="5" name="Slide Number Placeholder 4"/>
          <p:cNvSpPr>
            <a:spLocks noGrp="1"/>
          </p:cNvSpPr>
          <p:nvPr>
            <p:ph type="sldNum" sz="quarter" idx="12"/>
          </p:nvPr>
        </p:nvSpPr>
        <p:spPr/>
        <p:txBody>
          <a:bodyPr/>
          <a:lstStyle>
            <a:lvl1pPr>
              <a:defRPr/>
            </a:lvl1pPr>
          </a:lstStyle>
          <a:p>
            <a:pPr>
              <a:defRPr/>
            </a:pPr>
            <a:fld id="{5393712A-EE84-4391-939E-FAFE7D5B420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451A0F64-1A03-4141-8B73-876CCF9BC606}" type="datetime1">
              <a:rPr lang="en-US"/>
              <a:pPr>
                <a:defRPr/>
              </a:pPr>
              <a:t>12/12/11</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Pearson Prentice-Hall 2009</a:t>
            </a:r>
          </a:p>
        </p:txBody>
      </p:sp>
      <p:sp>
        <p:nvSpPr>
          <p:cNvPr id="4" name="Slide Number Placeholder 17"/>
          <p:cNvSpPr>
            <a:spLocks noGrp="1"/>
          </p:cNvSpPr>
          <p:nvPr>
            <p:ph type="sldNum" sz="quarter" idx="12"/>
          </p:nvPr>
        </p:nvSpPr>
        <p:spPr/>
        <p:txBody>
          <a:bodyPr/>
          <a:lstStyle>
            <a:lvl1pPr>
              <a:defRPr/>
            </a:lvl1pPr>
          </a:lstStyle>
          <a:p>
            <a:pPr>
              <a:defRPr/>
            </a:pPr>
            <a:fld id="{60086E47-C2DA-4CBD-AC1A-497B66B6F26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2C55C8D7-6A16-4A62-B3AF-BF7E7BA3BC45}" type="datetime1">
              <a:rPr lang="en-US"/>
              <a:pPr>
                <a:defRPr/>
              </a:pPr>
              <a:t>12/12/11</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7" name="Slide Number Placeholder 6"/>
          <p:cNvSpPr>
            <a:spLocks noGrp="1"/>
          </p:cNvSpPr>
          <p:nvPr>
            <p:ph type="sldNum" sz="quarter" idx="12"/>
          </p:nvPr>
        </p:nvSpPr>
        <p:spPr/>
        <p:txBody>
          <a:bodyPr/>
          <a:lstStyle>
            <a:lvl1pPr>
              <a:defRPr/>
            </a:lvl1pPr>
          </a:lstStyle>
          <a:p>
            <a:pPr>
              <a:defRPr/>
            </a:pPr>
            <a:fld id="{652FB466-79E5-4E26-9820-F2AAE437F05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en-US" sz="1800">
              <a:solidFill>
                <a:srgbClr val="FFFFFF"/>
              </a:solidFill>
            </a:endParaRPr>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pPr>
              <a:defRPr/>
            </a:pPr>
            <a:fld id="{97C7EB1A-8299-4E07-AFBB-7AC3365CA38F}" type="datetime1">
              <a:rPr lang="en-US"/>
              <a:pPr>
                <a:defRPr/>
              </a:pPr>
              <a:t>12/12/11</a:t>
            </a:fld>
            <a:endParaRPr lang="en-US"/>
          </a:p>
        </p:txBody>
      </p:sp>
      <p:sp>
        <p:nvSpPr>
          <p:cNvPr id="12" name="Footer Placeholder 5"/>
          <p:cNvSpPr>
            <a:spLocks noGrp="1"/>
          </p:cNvSpPr>
          <p:nvPr>
            <p:ph type="ftr" sz="quarter" idx="11"/>
          </p:nvPr>
        </p:nvSpPr>
        <p:spPr/>
        <p:txBody>
          <a:bodyPr/>
          <a:lstStyle>
            <a:lvl1pPr>
              <a:defRPr/>
            </a:lvl1pPr>
          </a:lstStyle>
          <a:p>
            <a:pPr>
              <a:defRPr/>
            </a:pPr>
            <a:r>
              <a:rPr lang="en-US"/>
              <a:t>Copyright Pearson Prentice-Hall 2009</a:t>
            </a:r>
          </a:p>
        </p:txBody>
      </p:sp>
      <p:sp>
        <p:nvSpPr>
          <p:cNvPr id="13" name="Slide Number Placeholder 6"/>
          <p:cNvSpPr>
            <a:spLocks noGrp="1"/>
          </p:cNvSpPr>
          <p:nvPr>
            <p:ph type="sldNum" sz="quarter" idx="12"/>
          </p:nvPr>
        </p:nvSpPr>
        <p:spPr/>
        <p:txBody>
          <a:bodyPr/>
          <a:lstStyle>
            <a:lvl1pPr>
              <a:defRPr/>
            </a:lvl1pPr>
          </a:lstStyle>
          <a:p>
            <a:pPr>
              <a:defRPr/>
            </a:pPr>
            <a:fld id="{E2297DB2-2377-4867-B4BA-EE7DA8FCEE5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image" Target="../media/image1.jpeg"/><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theme" Target="../theme/theme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endParaRPr lang="en-US" sz="1800">
              <a:solidFill>
                <a:srgbClr val="FFFFFF"/>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itchFamily="34" charset="0"/>
                <a:ea typeface="+mn-ea"/>
                <a:cs typeface="+mn-cs"/>
              </a:defRPr>
            </a:lvl1pPr>
          </a:lstStyle>
          <a:p>
            <a:pPr>
              <a:defRPr/>
            </a:pPr>
            <a:fld id="{195036D5-0675-4F20-BC00-09CAA814AF78}" type="datetime1">
              <a:rPr lang="en-US"/>
              <a:pPr>
                <a:defRPr/>
              </a:pPr>
              <a:t>12/12/11</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ea typeface="+mn-ea"/>
                <a:cs typeface="+mn-cs"/>
              </a:defRPr>
            </a:lvl1pPr>
          </a:lstStyle>
          <a:p>
            <a:pPr>
              <a:defRPr/>
            </a:pPr>
            <a:r>
              <a:rPr lang="en-US"/>
              <a:t>Copyright Pearson Prentice-Hall 2009</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itchFamily="34" charset="0"/>
                <a:ea typeface="+mn-ea"/>
                <a:cs typeface="+mn-cs"/>
              </a:defRPr>
            </a:lvl1pPr>
          </a:lstStyle>
          <a:p>
            <a:pPr>
              <a:defRPr/>
            </a:pPr>
            <a:fld id="{C8C4CA94-4824-47D2-B436-E70F6602523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695" r:id="rId7"/>
    <p:sldLayoutId id="2147483702" r:id="rId8"/>
    <p:sldLayoutId id="2147483703" r:id="rId9"/>
    <p:sldLayoutId id="2147483694" r:id="rId10"/>
    <p:sldLayoutId id="2147483693" r:id="rId11"/>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84" charset="-128"/>
          <a:cs typeface="ＭＳ Ｐゴシック" pitchFamily="84"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84" charset="2"/>
        <a:buChar char=""/>
        <a:defRPr sz="2700" kern="1200">
          <a:solidFill>
            <a:schemeClr val="tx1"/>
          </a:solidFill>
          <a:latin typeface="+mn-lt"/>
          <a:ea typeface="ＭＳ Ｐゴシック" pitchFamily="84" charset="-128"/>
          <a:cs typeface="ＭＳ Ｐゴシック" pitchFamily="84" charset="-128"/>
        </a:defRPr>
      </a:lvl1pPr>
      <a:lvl2pPr marL="620713" indent="-228600" algn="l" rtl="0" eaLnBrk="0" fontAlgn="base" hangingPunct="0">
        <a:spcBef>
          <a:spcPts val="325"/>
        </a:spcBef>
        <a:spcAft>
          <a:spcPct val="0"/>
        </a:spcAft>
        <a:buClr>
          <a:schemeClr val="accent1"/>
        </a:buClr>
        <a:buFont typeface="Verdana" pitchFamily="84" charset="0"/>
        <a:buChar char="◦"/>
        <a:defRPr sz="2300" kern="1200">
          <a:solidFill>
            <a:schemeClr val="tx1"/>
          </a:solidFill>
          <a:latin typeface="+mn-lt"/>
          <a:ea typeface="ＭＳ Ｐゴシック" pitchFamily="84"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84" charset="2"/>
        <a:buChar char=""/>
        <a:defRPr sz="2100" kern="1200">
          <a:solidFill>
            <a:schemeClr val="tx1"/>
          </a:solidFill>
          <a:latin typeface="+mn-lt"/>
          <a:ea typeface="ＭＳ Ｐゴシック" pitchFamily="84" charset="-128"/>
          <a:cs typeface="+mn-cs"/>
        </a:defRPr>
      </a:lvl3pPr>
      <a:lvl4pPr marL="1143000" indent="-228600" algn="l" rtl="0" eaLnBrk="0" fontAlgn="base" hangingPunct="0">
        <a:spcBef>
          <a:spcPts val="350"/>
        </a:spcBef>
        <a:spcAft>
          <a:spcPct val="0"/>
        </a:spcAft>
        <a:buClr>
          <a:schemeClr val="accent2"/>
        </a:buClr>
        <a:buFont typeface="Wingdings 2" pitchFamily="84" charset="2"/>
        <a:buChar char=""/>
        <a:defRPr sz="1900" kern="1200">
          <a:solidFill>
            <a:schemeClr val="tx1"/>
          </a:solidFill>
          <a:latin typeface="+mn-lt"/>
          <a:ea typeface="ＭＳ Ｐゴシック" pitchFamily="84" charset="-128"/>
          <a:cs typeface="+mn-cs"/>
        </a:defRPr>
      </a:lvl4pPr>
      <a:lvl5pPr marL="1371600" indent="-228600" algn="l" rtl="0" eaLnBrk="0" fontAlgn="base" hangingPunct="0">
        <a:spcBef>
          <a:spcPts val="350"/>
        </a:spcBef>
        <a:spcAft>
          <a:spcPct val="0"/>
        </a:spcAft>
        <a:buClr>
          <a:schemeClr val="accent2"/>
        </a:buClr>
        <a:buFont typeface="Wingdings 2" pitchFamily="84" charset="2"/>
        <a:buChar char=""/>
        <a:defRPr kern="1200">
          <a:solidFill>
            <a:schemeClr val="tx1"/>
          </a:solidFill>
          <a:latin typeface="+mn-lt"/>
          <a:ea typeface="ＭＳ Ｐゴシック" pitchFamily="84"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3" Type="http://schemas.openxmlformats.org/officeDocument/2006/relationships/hyperlink" Target="http://louisville.edu/it/help/changepassword.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3"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3" Type="http://schemas.openxmlformats.org/officeDocument/2006/relationships/image" Target="../media/image3.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4" Type="http://schemas.openxmlformats.org/officeDocument/2006/relationships/image" Target="../media/image6.jpeg"/><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audio" Target="../media/audio1.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3" Type="http://schemas.openxmlformats.org/officeDocument/2006/relationships/image" Target="../media/image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3" Type="http://schemas.openxmlformats.org/officeDocument/2006/relationships/image" Target="../media/image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0.pd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3"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3.pdf"/></Relationships>
</file>

<file path=ppt/slides/_rels/slide84.xml.rels><?xml version="1.0" encoding="UTF-8" standalone="yes"?>
<Relationships xmlns="http://schemas.openxmlformats.org/package/2006/relationships"><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3.pd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3"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3"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3"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3" Type="http://schemas.openxmlformats.org/officeDocument/2006/relationships/image" Target="../media/image1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67296"/>
            <a:ext cx="7772400" cy="1829761"/>
          </a:xfrm>
        </p:spPr>
        <p:txBody>
          <a:bodyPr/>
          <a:lstStyle/>
          <a:p>
            <a:pPr eaLnBrk="1" fontAlgn="auto" hangingPunct="1">
              <a:spcAft>
                <a:spcPts val="0"/>
              </a:spcAft>
              <a:defRPr/>
            </a:pPr>
            <a:r>
              <a:rPr lang="en-US" dirty="0" smtClean="0">
                <a:ea typeface="+mj-ea"/>
                <a:cs typeface="+mj-cs"/>
              </a:rPr>
              <a:t>Access Control</a:t>
            </a:r>
            <a:endParaRPr lang="en-US" dirty="0">
              <a:ea typeface="+mj-ea"/>
              <a:cs typeface="+mj-cs"/>
            </a:endParaRPr>
          </a:p>
        </p:txBody>
      </p:sp>
      <p:sp>
        <p:nvSpPr>
          <p:cNvPr id="15362" name="Subtitle 2"/>
          <p:cNvSpPr>
            <a:spLocks noGrp="1"/>
          </p:cNvSpPr>
          <p:nvPr>
            <p:ph type="subTitle" idx="1"/>
          </p:nvPr>
        </p:nvSpPr>
        <p:spPr>
          <a:xfrm>
            <a:off x="685800" y="3600450"/>
            <a:ext cx="7772400" cy="1200150"/>
          </a:xfrm>
        </p:spPr>
        <p:txBody>
          <a:bodyPr/>
          <a:lstStyle/>
          <a:p>
            <a:pPr marR="0" eaLnBrk="1" hangingPunct="1"/>
            <a:r>
              <a:rPr lang="en-US" smtClean="0"/>
              <a:t>Chapter 5</a:t>
            </a:r>
          </a:p>
        </p:txBody>
      </p:sp>
    </p:spTree>
  </p:cSld>
  <p:clrMapOvr>
    <a:masterClrMapping/>
  </p:clrMapOvr>
  <p:transition>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33794"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33795" name="Content Placeholder 1"/>
          <p:cNvSpPr>
            <a:spLocks noGrp="1"/>
          </p:cNvSpPr>
          <p:nvPr>
            <p:ph idx="1"/>
          </p:nvPr>
        </p:nvSpPr>
        <p:spPr>
          <a:xfrm>
            <a:off x="457200" y="1600200"/>
            <a:ext cx="8229600" cy="4406900"/>
          </a:xfrm>
        </p:spPr>
        <p:txBody>
          <a:bodyPr/>
          <a:lstStyle/>
          <a:p>
            <a:pPr eaLnBrk="1"/>
            <a:r>
              <a:rPr lang="en-US" b="1" smtClean="0"/>
              <a:t>Mandatory and Discretionary Access Control</a:t>
            </a:r>
          </a:p>
          <a:p>
            <a:pPr lvl="1" eaLnBrk="1"/>
            <a:r>
              <a:rPr lang="en-US" smtClean="0"/>
              <a:t>Mandatory access control (MAC)</a:t>
            </a:r>
          </a:p>
          <a:p>
            <a:pPr lvl="2" eaLnBrk="1"/>
            <a:r>
              <a:rPr lang="en-US" smtClean="0"/>
              <a:t>No departmental or personal ability to alter access control rules set by higher authorities</a:t>
            </a:r>
          </a:p>
          <a:p>
            <a:pPr lvl="1" eaLnBrk="1"/>
            <a:r>
              <a:rPr lang="en-US" smtClean="0"/>
              <a:t>Discretionary access control (DAC)</a:t>
            </a:r>
          </a:p>
          <a:p>
            <a:pPr lvl="2" eaLnBrk="1"/>
            <a:r>
              <a:rPr lang="en-US" smtClean="0"/>
              <a:t>Departmental or personal ability to alter access control rules set by higher authorities</a:t>
            </a:r>
          </a:p>
          <a:p>
            <a:pPr lvl="1" eaLnBrk="1"/>
            <a:r>
              <a:rPr lang="en-US" smtClean="0"/>
              <a:t>MAC gives stronger security but is very difficult to implement</a:t>
            </a:r>
          </a:p>
          <a:p>
            <a:pPr eaLnBrk="1" hangingPunct="1"/>
            <a:endParaRPr lang="en-US" smtClean="0"/>
          </a:p>
        </p:txBody>
      </p:sp>
      <p:sp>
        <p:nvSpPr>
          <p:cNvPr id="33796" name="Slide Number Placeholder 3"/>
          <p:cNvSpPr>
            <a:spLocks noGrp="1"/>
          </p:cNvSpPr>
          <p:nvPr>
            <p:ph type="sldNum" sz="quarter" idx="11"/>
          </p:nvPr>
        </p:nvSpPr>
        <p:spPr bwMode="auto">
          <a:noFill/>
          <a:ln>
            <a:miter lim="800000"/>
            <a:headEnd/>
            <a:tailEnd/>
          </a:ln>
        </p:spPr>
        <p:txBody>
          <a:bodyPr/>
          <a:lstStyle/>
          <a:p>
            <a:fld id="{FC6D460B-41CA-4CC5-A823-9916D096EB19}" type="slidenum">
              <a:rPr lang="en-US">
                <a:latin typeface="Lucida Sans Unicode" charset="0"/>
                <a:ea typeface="ＭＳ Ｐゴシック" pitchFamily="84" charset="-128"/>
                <a:cs typeface="ＭＳ Ｐゴシック" pitchFamily="84" charset="-128"/>
              </a:rPr>
              <a:pPr/>
              <a:t>10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 Military and National Security Organization Access Controls</a:t>
            </a:r>
            <a:endParaRPr lang="en-US" dirty="0">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2"/>
        </a:solidFill>
        <a:effectLst/>
      </p:bgPr>
    </p:bg>
    <p:spTree>
      <p:nvGrpSpPr>
        <p:cNvPr id="1" name=""/>
        <p:cNvGrpSpPr/>
        <p:nvPr/>
      </p:nvGrpSpPr>
      <p:grpSpPr>
        <a:xfrm>
          <a:off x="0" y="0"/>
          <a:ext cx="0" cy="0"/>
          <a:chOff x="0" y="0"/>
          <a:chExt cx="0" cy="0"/>
        </a:xfrm>
      </p:grpSpPr>
      <p:sp>
        <p:nvSpPr>
          <p:cNvPr id="35842"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35843" name="Content Placeholder 1"/>
          <p:cNvSpPr>
            <a:spLocks noGrp="1"/>
          </p:cNvSpPr>
          <p:nvPr>
            <p:ph idx="1"/>
          </p:nvPr>
        </p:nvSpPr>
        <p:spPr>
          <a:xfrm>
            <a:off x="457200" y="1325563"/>
            <a:ext cx="8229600" cy="4559300"/>
          </a:xfrm>
        </p:spPr>
        <p:txBody>
          <a:bodyPr/>
          <a:lstStyle/>
          <a:p>
            <a:pPr eaLnBrk="1"/>
            <a:r>
              <a:rPr lang="en-US" sz="2800" b="1" smtClean="0"/>
              <a:t>Multilevel Security</a:t>
            </a:r>
          </a:p>
          <a:p>
            <a:pPr lvl="1" eaLnBrk="1"/>
            <a:r>
              <a:rPr lang="en-US" sz="2400" smtClean="0"/>
              <a:t>Resources are rated by security level</a:t>
            </a:r>
          </a:p>
          <a:p>
            <a:pPr lvl="2" eaLnBrk="1"/>
            <a:r>
              <a:rPr lang="en-US" smtClean="0"/>
              <a:t>Top secret: the highest level of protection</a:t>
            </a:r>
          </a:p>
          <a:p>
            <a:pPr lvl="2" eaLnBrk="1"/>
            <a:r>
              <a:rPr lang="en-US" smtClean="0"/>
              <a:t>Secret: data important, release harm national security</a:t>
            </a:r>
          </a:p>
          <a:p>
            <a:pPr lvl="2" eaLnBrk="1"/>
            <a:r>
              <a:rPr lang="en-US" smtClean="0"/>
              <a:t>Confidential: release detrimental to national security</a:t>
            </a:r>
          </a:p>
          <a:p>
            <a:pPr lvl="2" eaLnBrk="1"/>
            <a:r>
              <a:rPr lang="en-US" smtClean="0"/>
              <a:t>Sensitive but unclassified (SBU): sensitive, should not be released</a:t>
            </a:r>
          </a:p>
          <a:p>
            <a:pPr lvl="2" eaLnBrk="1"/>
            <a:r>
              <a:rPr lang="en-US" smtClean="0"/>
              <a:t>Unclassified: data owner keep this info</a:t>
            </a:r>
          </a:p>
          <a:p>
            <a:pPr lvl="2" eaLnBrk="1"/>
            <a:r>
              <a:rPr lang="en-US" smtClean="0"/>
              <a:t>Public</a:t>
            </a:r>
          </a:p>
          <a:p>
            <a:pPr lvl="1" eaLnBrk="1"/>
            <a:r>
              <a:rPr lang="en-US" sz="2400" smtClean="0"/>
              <a:t>People are given the same clearance level</a:t>
            </a:r>
          </a:p>
          <a:p>
            <a:pPr eaLnBrk="1" hangingPunct="1"/>
            <a:endParaRPr lang="en-US" sz="2800" smtClean="0"/>
          </a:p>
        </p:txBody>
      </p:sp>
      <p:sp>
        <p:nvSpPr>
          <p:cNvPr id="35844" name="Slide Number Placeholder 3"/>
          <p:cNvSpPr>
            <a:spLocks noGrp="1"/>
          </p:cNvSpPr>
          <p:nvPr>
            <p:ph type="sldNum" sz="quarter" idx="11"/>
          </p:nvPr>
        </p:nvSpPr>
        <p:spPr bwMode="auto">
          <a:noFill/>
          <a:ln>
            <a:miter lim="800000"/>
            <a:headEnd/>
            <a:tailEnd/>
          </a:ln>
        </p:spPr>
        <p:txBody>
          <a:bodyPr/>
          <a:lstStyle/>
          <a:p>
            <a:fld id="{69DEFA9C-29A3-4C00-9F48-5B1BA22DC273}" type="slidenum">
              <a:rPr lang="en-US">
                <a:latin typeface="Lucida Sans Unicode" charset="0"/>
                <a:ea typeface="ＭＳ Ｐゴシック" pitchFamily="84" charset="-128"/>
                <a:cs typeface="ＭＳ Ｐゴシック" pitchFamily="84" charset="-128"/>
              </a:rPr>
              <a:pPr/>
              <a:t>11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 Military and National Security Organization Access Controls</a:t>
            </a:r>
            <a:endParaRPr lang="en-US" dirty="0">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8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37890" name="Content Placeholder 1"/>
          <p:cNvSpPr>
            <a:spLocks noGrp="1"/>
          </p:cNvSpPr>
          <p:nvPr>
            <p:ph idx="1"/>
          </p:nvPr>
        </p:nvSpPr>
        <p:spPr>
          <a:xfrm>
            <a:off x="457200" y="1570038"/>
            <a:ext cx="8229600" cy="4525962"/>
          </a:xfrm>
        </p:spPr>
        <p:txBody>
          <a:bodyPr/>
          <a:lstStyle/>
          <a:p>
            <a:pPr eaLnBrk="1">
              <a:lnSpc>
                <a:spcPct val="90000"/>
              </a:lnSpc>
            </a:pPr>
            <a:r>
              <a:rPr lang="en-US" b="1" smtClean="0"/>
              <a:t>Multilevel Security</a:t>
            </a:r>
          </a:p>
          <a:p>
            <a:pPr lvl="1" eaLnBrk="1">
              <a:lnSpc>
                <a:spcPct val="90000"/>
              </a:lnSpc>
            </a:pPr>
            <a:r>
              <a:rPr lang="en-US" smtClean="0"/>
              <a:t>Some rules are simple</a:t>
            </a:r>
          </a:p>
          <a:p>
            <a:pPr lvl="2" eaLnBrk="1">
              <a:lnSpc>
                <a:spcPct val="90000"/>
              </a:lnSpc>
            </a:pPr>
            <a:r>
              <a:rPr lang="en-US" smtClean="0"/>
              <a:t>People with a secret clearance cannot read top secret documents</a:t>
            </a:r>
          </a:p>
          <a:p>
            <a:pPr lvl="1" eaLnBrk="1">
              <a:lnSpc>
                <a:spcPct val="90000"/>
              </a:lnSpc>
            </a:pPr>
            <a:r>
              <a:rPr lang="en-US" smtClean="0"/>
              <a:t>Some rules are complex</a:t>
            </a:r>
          </a:p>
          <a:p>
            <a:pPr lvl="2" eaLnBrk="1">
              <a:lnSpc>
                <a:spcPct val="90000"/>
              </a:lnSpc>
            </a:pPr>
            <a:r>
              <a:rPr lang="en-US" smtClean="0"/>
              <a:t>What if a paragraph from a top secret document is placed in a secret document?</a:t>
            </a:r>
          </a:p>
          <a:p>
            <a:pPr lvl="1" eaLnBrk="1">
              <a:lnSpc>
                <a:spcPct val="90000"/>
              </a:lnSpc>
            </a:pPr>
            <a:r>
              <a:rPr lang="en-US" smtClean="0"/>
              <a:t>Access control models have been created to address multilevel security</a:t>
            </a:r>
          </a:p>
          <a:p>
            <a:pPr lvl="2" eaLnBrk="1">
              <a:lnSpc>
                <a:spcPct val="90000"/>
              </a:lnSpc>
            </a:pPr>
            <a:r>
              <a:rPr lang="en-US" smtClean="0"/>
              <a:t>Will not discuss because not pertinent to corporations</a:t>
            </a:r>
          </a:p>
          <a:p>
            <a:pPr eaLnBrk="1" hangingPunct="1">
              <a:lnSpc>
                <a:spcPct val="90000"/>
              </a:lnSpc>
            </a:pPr>
            <a:endParaRPr lang="en-US" smtClean="0"/>
          </a:p>
        </p:txBody>
      </p:sp>
      <p:sp>
        <p:nvSpPr>
          <p:cNvPr id="37891" name="Slide Number Placeholder 3"/>
          <p:cNvSpPr>
            <a:spLocks noGrp="1"/>
          </p:cNvSpPr>
          <p:nvPr>
            <p:ph type="sldNum" sz="quarter" idx="11"/>
          </p:nvPr>
        </p:nvSpPr>
        <p:spPr bwMode="auto">
          <a:noFill/>
          <a:ln>
            <a:miter lim="800000"/>
            <a:headEnd/>
            <a:tailEnd/>
          </a:ln>
        </p:spPr>
        <p:txBody>
          <a:bodyPr/>
          <a:lstStyle/>
          <a:p>
            <a:fld id="{DC07931E-8C41-4D7B-AF4D-386EA7502B85}" type="slidenum">
              <a:rPr lang="en-US">
                <a:latin typeface="Lucida Sans Unicode" charset="0"/>
                <a:ea typeface="ＭＳ Ｐゴシック" pitchFamily="84" charset="-128"/>
                <a:cs typeface="ＭＳ Ｐゴシック" pitchFamily="84" charset="-128"/>
              </a:rPr>
              <a:pPr/>
              <a:t>12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 Military and National Security Organization Access Controls</a:t>
            </a:r>
            <a:endParaRPr lang="en-US" dirty="0">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39938" name="Content Placeholder 1"/>
          <p:cNvSpPr>
            <a:spLocks noGrp="1"/>
          </p:cNvSpPr>
          <p:nvPr>
            <p:ph idx="1"/>
          </p:nvPr>
        </p:nvSpPr>
        <p:spPr>
          <a:xfrm>
            <a:off x="457200" y="1828800"/>
            <a:ext cx="8229600" cy="4178300"/>
          </a:xfrm>
        </p:spPr>
        <p:txBody>
          <a:bodyPr/>
          <a:lstStyle/>
          <a:p>
            <a:pPr eaLnBrk="1">
              <a:lnSpc>
                <a:spcPct val="90000"/>
              </a:lnSpc>
            </a:pPr>
            <a:r>
              <a:rPr lang="en-US" b="1" smtClean="0"/>
              <a:t>ISO/IEC 27002’s Security Clause 9, Physical and Environmental Security</a:t>
            </a:r>
          </a:p>
          <a:p>
            <a:pPr eaLnBrk="1">
              <a:lnSpc>
                <a:spcPct val="90000"/>
              </a:lnSpc>
            </a:pPr>
            <a:r>
              <a:rPr lang="en-US" b="1" smtClean="0"/>
              <a:t>Risk Analysis Must Be Done First</a:t>
            </a:r>
          </a:p>
          <a:p>
            <a:pPr eaLnBrk="1">
              <a:lnSpc>
                <a:spcPct val="90000"/>
              </a:lnSpc>
            </a:pPr>
            <a:r>
              <a:rPr lang="en-US" b="1" smtClean="0"/>
              <a:t>ISO/IEC 9.1: Secure Areas</a:t>
            </a:r>
          </a:p>
          <a:p>
            <a:pPr lvl="1" eaLnBrk="1">
              <a:lnSpc>
                <a:spcPct val="90000"/>
              </a:lnSpc>
            </a:pPr>
            <a:r>
              <a:rPr lang="en-US" smtClean="0"/>
              <a:t>Securing the building’s physical perimeter (single point of entry, emergency exits, etc.)</a:t>
            </a:r>
          </a:p>
          <a:p>
            <a:pPr lvl="1" eaLnBrk="1">
              <a:lnSpc>
                <a:spcPct val="90000"/>
              </a:lnSpc>
            </a:pPr>
            <a:r>
              <a:rPr lang="en-US" smtClean="0"/>
              <a:t>Implementing physical entry controls</a:t>
            </a:r>
          </a:p>
          <a:p>
            <a:pPr lvl="2" eaLnBrk="1">
              <a:lnSpc>
                <a:spcPct val="90000"/>
              </a:lnSpc>
            </a:pPr>
            <a:r>
              <a:rPr lang="en-US" smtClean="0"/>
              <a:t>Access should be justified, authorized, logged, and monitored</a:t>
            </a:r>
            <a:endParaRPr lang="en-US" b="1" smtClean="0"/>
          </a:p>
          <a:p>
            <a:pPr eaLnBrk="1" hangingPunct="1">
              <a:lnSpc>
                <a:spcPct val="90000"/>
              </a:lnSpc>
              <a:buFont typeface="Wingdings 3" pitchFamily="84" charset="2"/>
              <a:buNone/>
            </a:pPr>
            <a:endParaRPr lang="en-US" smtClean="0"/>
          </a:p>
        </p:txBody>
      </p:sp>
      <p:sp>
        <p:nvSpPr>
          <p:cNvPr id="39939" name="Slide Number Placeholder 3"/>
          <p:cNvSpPr>
            <a:spLocks noGrp="1"/>
          </p:cNvSpPr>
          <p:nvPr>
            <p:ph type="sldNum" sz="quarter" idx="11"/>
          </p:nvPr>
        </p:nvSpPr>
        <p:spPr bwMode="auto">
          <a:noFill/>
          <a:ln>
            <a:miter lim="800000"/>
            <a:headEnd/>
            <a:tailEnd/>
          </a:ln>
        </p:spPr>
        <p:txBody>
          <a:bodyPr/>
          <a:lstStyle/>
          <a:p>
            <a:fld id="{267B6457-9FE8-4B89-8BBB-05A2587200EC}" type="slidenum">
              <a:rPr lang="en-US">
                <a:latin typeface="Lucida Sans Unicode" charset="0"/>
                <a:ea typeface="ＭＳ Ｐゴシック" pitchFamily="84" charset="-128"/>
                <a:cs typeface="ＭＳ Ｐゴシック" pitchFamily="84" charset="-128"/>
              </a:rPr>
              <a:pPr/>
              <a:t>13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5-3: ISO/IEC 27002:2005 Physical and Environmental Security</a:t>
            </a:r>
            <a:endParaRPr lang="en-US" dirty="0">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41986" name="Content Placeholder 1"/>
          <p:cNvSpPr>
            <a:spLocks noGrp="1"/>
          </p:cNvSpPr>
          <p:nvPr>
            <p:ph idx="1"/>
          </p:nvPr>
        </p:nvSpPr>
        <p:spPr>
          <a:xfrm>
            <a:off x="457200" y="1752600"/>
            <a:ext cx="8229600" cy="4254500"/>
          </a:xfrm>
        </p:spPr>
        <p:txBody>
          <a:bodyPr/>
          <a:lstStyle/>
          <a:p>
            <a:pPr eaLnBrk="1"/>
            <a:r>
              <a:rPr lang="en-US" b="1" smtClean="0"/>
              <a:t>ISO/IEC 9.1: Secure Areas</a:t>
            </a:r>
          </a:p>
          <a:p>
            <a:pPr lvl="1" eaLnBrk="1"/>
            <a:r>
              <a:rPr lang="en-US" smtClean="0"/>
              <a:t>Securing public access, delivery, and loading areas</a:t>
            </a:r>
          </a:p>
          <a:p>
            <a:pPr lvl="1" eaLnBrk="1"/>
            <a:r>
              <a:rPr lang="en-US" smtClean="0"/>
              <a:t>Securing offices, rooms, and facilities</a:t>
            </a:r>
          </a:p>
          <a:p>
            <a:pPr lvl="1" eaLnBrk="1"/>
            <a:r>
              <a:rPr lang="en-US" smtClean="0"/>
              <a:t>Protecting against external and environmental threats</a:t>
            </a:r>
          </a:p>
          <a:p>
            <a:pPr lvl="1" eaLnBrk="1"/>
            <a:r>
              <a:rPr lang="en-US" smtClean="0"/>
              <a:t>Creating rules for working in secure areas</a:t>
            </a:r>
          </a:p>
          <a:p>
            <a:pPr lvl="2" eaLnBrk="1"/>
            <a:r>
              <a:rPr lang="en-US" smtClean="0"/>
              <a:t>Limit unsupervised work, forbid data recording devices, etc.</a:t>
            </a:r>
          </a:p>
          <a:p>
            <a:pPr eaLnBrk="1" hangingPunct="1"/>
            <a:endParaRPr lang="en-US" smtClean="0"/>
          </a:p>
        </p:txBody>
      </p:sp>
      <p:sp>
        <p:nvSpPr>
          <p:cNvPr id="41987" name="Slide Number Placeholder 3"/>
          <p:cNvSpPr>
            <a:spLocks noGrp="1"/>
          </p:cNvSpPr>
          <p:nvPr>
            <p:ph type="sldNum" sz="quarter" idx="11"/>
          </p:nvPr>
        </p:nvSpPr>
        <p:spPr bwMode="auto">
          <a:noFill/>
          <a:ln>
            <a:miter lim="800000"/>
            <a:headEnd/>
            <a:tailEnd/>
          </a:ln>
        </p:spPr>
        <p:txBody>
          <a:bodyPr/>
          <a:lstStyle/>
          <a:p>
            <a:fld id="{735D15B1-CD07-4EA5-B026-F082CA960E5B}" type="slidenum">
              <a:rPr lang="en-US">
                <a:latin typeface="Lucida Sans Unicode" charset="0"/>
                <a:ea typeface="ＭＳ Ｐゴシック" pitchFamily="84" charset="-128"/>
                <a:cs typeface="ＭＳ Ｐゴシック" pitchFamily="84" charset="-128"/>
              </a:rPr>
              <a:pPr/>
              <a:t>14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5-3: ISO/IEC 27002:2005 Physical and Environmental Security</a:t>
            </a:r>
            <a:endParaRPr lang="en-US" dirty="0">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44034" name="Content Placeholder 1"/>
          <p:cNvSpPr>
            <a:spLocks noGrp="1"/>
          </p:cNvSpPr>
          <p:nvPr>
            <p:ph idx="1"/>
          </p:nvPr>
        </p:nvSpPr>
        <p:spPr>
          <a:xfrm>
            <a:off x="457200" y="1752600"/>
            <a:ext cx="8229600" cy="4254500"/>
          </a:xfrm>
        </p:spPr>
        <p:txBody>
          <a:bodyPr/>
          <a:lstStyle/>
          <a:p>
            <a:pPr eaLnBrk="1"/>
            <a:r>
              <a:rPr lang="en-US" b="1" smtClean="0"/>
              <a:t>9.2 Equipment Security</a:t>
            </a:r>
          </a:p>
          <a:p>
            <a:pPr lvl="1" eaLnBrk="1"/>
            <a:r>
              <a:rPr lang="en-US" smtClean="0"/>
              <a:t>Equipment siting and protection</a:t>
            </a:r>
          </a:p>
          <a:p>
            <a:pPr lvl="2" eaLnBrk="1"/>
            <a:r>
              <a:rPr lang="en-US" smtClean="0"/>
              <a:t>Siting means locating or placing (same root as </a:t>
            </a:r>
            <a:r>
              <a:rPr lang="en-US" i="1" smtClean="0"/>
              <a:t>site</a:t>
            </a:r>
            <a:r>
              <a:rPr lang="en-US" smtClean="0"/>
              <a:t>)</a:t>
            </a:r>
          </a:p>
          <a:p>
            <a:pPr lvl="1" eaLnBrk="1"/>
            <a:r>
              <a:rPr lang="en-US" smtClean="0"/>
              <a:t>Supporting utilities (electricity, water, HVAC)</a:t>
            </a:r>
          </a:p>
          <a:p>
            <a:pPr lvl="2" eaLnBrk="1"/>
            <a:r>
              <a:rPr lang="en-US" smtClean="0"/>
              <a:t>Uninterruptible power supplies, electrical generators</a:t>
            </a:r>
          </a:p>
          <a:p>
            <a:pPr lvl="2" eaLnBrk="1"/>
            <a:r>
              <a:rPr lang="en-US" smtClean="0"/>
              <a:t>Frequent testing</a:t>
            </a:r>
          </a:p>
          <a:p>
            <a:pPr eaLnBrk="1" hangingPunct="1"/>
            <a:endParaRPr lang="en-US" smtClean="0"/>
          </a:p>
        </p:txBody>
      </p:sp>
      <p:sp>
        <p:nvSpPr>
          <p:cNvPr id="44035" name="Slide Number Placeholder 3"/>
          <p:cNvSpPr>
            <a:spLocks noGrp="1"/>
          </p:cNvSpPr>
          <p:nvPr>
            <p:ph type="sldNum" sz="quarter" idx="11"/>
          </p:nvPr>
        </p:nvSpPr>
        <p:spPr bwMode="auto">
          <a:noFill/>
          <a:ln>
            <a:miter lim="800000"/>
            <a:headEnd/>
            <a:tailEnd/>
          </a:ln>
        </p:spPr>
        <p:txBody>
          <a:bodyPr/>
          <a:lstStyle/>
          <a:p>
            <a:fld id="{EB72CF50-66EE-4C2C-8A47-49DBA85DB850}" type="slidenum">
              <a:rPr lang="en-US">
                <a:latin typeface="Lucida Sans Unicode" charset="0"/>
                <a:ea typeface="ＭＳ Ｐゴシック" pitchFamily="84" charset="-128"/>
                <a:cs typeface="ＭＳ Ｐゴシック" pitchFamily="84" charset="-128"/>
              </a:rPr>
              <a:pPr/>
              <a:t>15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5-3: ISO/IEC 27002:2005 Physical and Environmental Security</a:t>
            </a:r>
            <a:endParaRPr lang="en-US" dirty="0">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46082" name="Content Placeholder 1"/>
          <p:cNvSpPr>
            <a:spLocks noGrp="1"/>
          </p:cNvSpPr>
          <p:nvPr>
            <p:ph idx="1"/>
          </p:nvPr>
        </p:nvSpPr>
        <p:spPr>
          <a:xfrm>
            <a:off x="457200" y="1752600"/>
            <a:ext cx="8229600" cy="4254500"/>
          </a:xfrm>
        </p:spPr>
        <p:txBody>
          <a:bodyPr/>
          <a:lstStyle/>
          <a:p>
            <a:pPr eaLnBrk="1"/>
            <a:r>
              <a:rPr lang="en-US" b="1" smtClean="0"/>
              <a:t>9.2 Equipment Security</a:t>
            </a:r>
          </a:p>
          <a:p>
            <a:pPr lvl="1" eaLnBrk="1"/>
            <a:r>
              <a:rPr lang="en-US" smtClean="0"/>
              <a:t>Cabling security (conduits, underground wiring, etc.)</a:t>
            </a:r>
          </a:p>
          <a:p>
            <a:pPr lvl="1" eaLnBrk="1"/>
            <a:r>
              <a:rPr lang="en-US" smtClean="0"/>
              <a:t>Security during offsite equipment maintenance</a:t>
            </a:r>
          </a:p>
          <a:p>
            <a:pPr lvl="2" eaLnBrk="1"/>
            <a:r>
              <a:rPr lang="en-US" smtClean="0"/>
              <a:t>Permission for taking offsite</a:t>
            </a:r>
          </a:p>
          <a:p>
            <a:pPr lvl="2" eaLnBrk="1"/>
            <a:r>
              <a:rPr lang="en-US" smtClean="0"/>
              <a:t>Removal of sensitive information</a:t>
            </a:r>
          </a:p>
          <a:p>
            <a:pPr eaLnBrk="1" hangingPunct="1"/>
            <a:endParaRPr lang="en-US" smtClean="0"/>
          </a:p>
        </p:txBody>
      </p:sp>
      <p:sp>
        <p:nvSpPr>
          <p:cNvPr id="46083" name="Slide Number Placeholder 3"/>
          <p:cNvSpPr>
            <a:spLocks noGrp="1"/>
          </p:cNvSpPr>
          <p:nvPr>
            <p:ph type="sldNum" sz="quarter" idx="11"/>
          </p:nvPr>
        </p:nvSpPr>
        <p:spPr bwMode="auto">
          <a:noFill/>
          <a:ln>
            <a:miter lim="800000"/>
            <a:headEnd/>
            <a:tailEnd/>
          </a:ln>
        </p:spPr>
        <p:txBody>
          <a:bodyPr/>
          <a:lstStyle/>
          <a:p>
            <a:fld id="{E39F5F94-39AF-476F-854D-8F1AACB21309}" type="slidenum">
              <a:rPr lang="en-US">
                <a:latin typeface="Lucida Sans Unicode" charset="0"/>
                <a:ea typeface="ＭＳ Ｐゴシック" pitchFamily="84" charset="-128"/>
                <a:cs typeface="ＭＳ Ｐゴシック" pitchFamily="84" charset="-128"/>
              </a:rPr>
              <a:pPr/>
              <a:t>16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5-3: ISO/IEC 27002:2005 Physical and Environmental Security</a:t>
            </a:r>
            <a:endParaRPr lang="en-US" dirty="0">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2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48130" name="Content Placeholder 1"/>
          <p:cNvSpPr>
            <a:spLocks noGrp="1"/>
          </p:cNvSpPr>
          <p:nvPr>
            <p:ph idx="1"/>
          </p:nvPr>
        </p:nvSpPr>
        <p:spPr>
          <a:xfrm>
            <a:off x="457200" y="1676400"/>
            <a:ext cx="8229600" cy="4178300"/>
          </a:xfrm>
        </p:spPr>
        <p:txBody>
          <a:bodyPr/>
          <a:lstStyle/>
          <a:p>
            <a:pPr eaLnBrk="1"/>
            <a:r>
              <a:rPr lang="en-US" b="1" smtClean="0"/>
              <a:t>9.2 Equipment Security</a:t>
            </a:r>
          </a:p>
          <a:p>
            <a:pPr lvl="1" eaLnBrk="1"/>
            <a:r>
              <a:rPr lang="en-US" smtClean="0"/>
              <a:t>Security of equipment off-premises</a:t>
            </a:r>
          </a:p>
          <a:p>
            <a:pPr lvl="2" eaLnBrk="1"/>
            <a:r>
              <a:rPr lang="en-US" smtClean="0"/>
              <a:t>Constant attendance except when locked securely</a:t>
            </a:r>
          </a:p>
          <a:p>
            <a:pPr lvl="2" eaLnBrk="1"/>
            <a:r>
              <a:rPr lang="en-US" smtClean="0"/>
              <a:t>Insurance</a:t>
            </a:r>
          </a:p>
          <a:p>
            <a:pPr lvl="1" eaLnBrk="1"/>
            <a:r>
              <a:rPr lang="en-US" smtClean="0"/>
              <a:t>Secure disposal or reuse of equipment</a:t>
            </a:r>
          </a:p>
          <a:p>
            <a:pPr lvl="2" eaLnBrk="1"/>
            <a:r>
              <a:rPr lang="en-US" smtClean="0"/>
              <a:t>Removal of all sensitive information</a:t>
            </a:r>
          </a:p>
          <a:p>
            <a:pPr lvl="1" eaLnBrk="1"/>
            <a:r>
              <a:rPr lang="en-US" smtClean="0"/>
              <a:t>Rules for the removal of property</a:t>
            </a:r>
          </a:p>
          <a:p>
            <a:pPr eaLnBrk="1" hangingPunct="1"/>
            <a:endParaRPr lang="en-US" smtClean="0"/>
          </a:p>
        </p:txBody>
      </p:sp>
      <p:sp>
        <p:nvSpPr>
          <p:cNvPr id="48131" name="Slide Number Placeholder 3"/>
          <p:cNvSpPr>
            <a:spLocks noGrp="1"/>
          </p:cNvSpPr>
          <p:nvPr>
            <p:ph type="sldNum" sz="quarter" idx="11"/>
          </p:nvPr>
        </p:nvSpPr>
        <p:spPr bwMode="auto">
          <a:noFill/>
          <a:ln>
            <a:miter lim="800000"/>
            <a:headEnd/>
            <a:tailEnd/>
          </a:ln>
        </p:spPr>
        <p:txBody>
          <a:bodyPr/>
          <a:lstStyle/>
          <a:p>
            <a:fld id="{AB1F367D-884C-4ACF-8428-48C7E5C82311}" type="slidenum">
              <a:rPr lang="en-US">
                <a:latin typeface="Lucida Sans Unicode" charset="0"/>
                <a:ea typeface="ＭＳ Ｐゴシック" pitchFamily="84" charset="-128"/>
                <a:cs typeface="ＭＳ Ｐゴシック" pitchFamily="84" charset="-128"/>
              </a:rPr>
              <a:pPr/>
              <a:t>17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5-3: ISO/IEC 27002:2005 Physical and Environmental Security</a:t>
            </a:r>
            <a:endParaRPr lang="en-US" dirty="0">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50178" name="Content Placeholder 1"/>
          <p:cNvSpPr>
            <a:spLocks noGrp="1"/>
          </p:cNvSpPr>
          <p:nvPr>
            <p:ph idx="1"/>
          </p:nvPr>
        </p:nvSpPr>
        <p:spPr/>
        <p:txBody>
          <a:bodyPr/>
          <a:lstStyle/>
          <a:p>
            <a:pPr eaLnBrk="1">
              <a:lnSpc>
                <a:spcPct val="90000"/>
              </a:lnSpc>
            </a:pPr>
            <a:r>
              <a:rPr lang="en-US" b="1" smtClean="0"/>
              <a:t>Terrorism</a:t>
            </a:r>
          </a:p>
          <a:p>
            <a:pPr lvl="1" eaLnBrk="1">
              <a:lnSpc>
                <a:spcPct val="90000"/>
              </a:lnSpc>
            </a:pPr>
            <a:r>
              <a:rPr lang="en-US" smtClean="0"/>
              <a:t>Building setback from street</a:t>
            </a:r>
          </a:p>
          <a:p>
            <a:pPr lvl="1" eaLnBrk="1">
              <a:lnSpc>
                <a:spcPct val="90000"/>
              </a:lnSpc>
            </a:pPr>
            <a:r>
              <a:rPr lang="en-US" smtClean="0"/>
              <a:t>Armed guards</a:t>
            </a:r>
          </a:p>
          <a:p>
            <a:pPr lvl="1" eaLnBrk="1">
              <a:lnSpc>
                <a:spcPct val="90000"/>
              </a:lnSpc>
            </a:pPr>
            <a:r>
              <a:rPr lang="en-US" smtClean="0"/>
              <a:t>Bullet-proof glass</a:t>
            </a:r>
          </a:p>
          <a:p>
            <a:pPr eaLnBrk="1">
              <a:lnSpc>
                <a:spcPct val="90000"/>
              </a:lnSpc>
            </a:pPr>
            <a:r>
              <a:rPr lang="en-US" b="1" smtClean="0"/>
              <a:t>Piggybacking</a:t>
            </a:r>
          </a:p>
          <a:p>
            <a:pPr lvl="1" eaLnBrk="1">
              <a:lnSpc>
                <a:spcPct val="90000"/>
              </a:lnSpc>
            </a:pPr>
            <a:r>
              <a:rPr lang="en-US" smtClean="0"/>
              <a:t>Following an authorized user through a door</a:t>
            </a:r>
          </a:p>
          <a:p>
            <a:pPr lvl="1" eaLnBrk="1">
              <a:lnSpc>
                <a:spcPct val="90000"/>
              </a:lnSpc>
            </a:pPr>
            <a:r>
              <a:rPr lang="en-US" smtClean="0"/>
              <a:t>Also called tailgating</a:t>
            </a:r>
          </a:p>
          <a:p>
            <a:pPr lvl="1" eaLnBrk="1">
              <a:lnSpc>
                <a:spcPct val="90000"/>
              </a:lnSpc>
            </a:pPr>
            <a:r>
              <a:rPr lang="en-US" smtClean="0"/>
              <a:t>Psychologically difficult to prevent</a:t>
            </a:r>
          </a:p>
          <a:p>
            <a:pPr lvl="1" eaLnBrk="1">
              <a:lnSpc>
                <a:spcPct val="90000"/>
              </a:lnSpc>
            </a:pPr>
            <a:r>
              <a:rPr lang="en-US" smtClean="0"/>
              <a:t>But piggybacking is worth the effort to prevent</a:t>
            </a:r>
          </a:p>
          <a:p>
            <a:pPr eaLnBrk="1" hangingPunct="1">
              <a:lnSpc>
                <a:spcPct val="90000"/>
              </a:lnSpc>
              <a:buFont typeface="Wingdings 3" pitchFamily="84" charset="2"/>
              <a:buNone/>
            </a:pPr>
            <a:endParaRPr lang="en-US" smtClean="0"/>
          </a:p>
        </p:txBody>
      </p:sp>
      <p:sp>
        <p:nvSpPr>
          <p:cNvPr id="50179" name="Slide Number Placeholder 3"/>
          <p:cNvSpPr>
            <a:spLocks noGrp="1"/>
          </p:cNvSpPr>
          <p:nvPr>
            <p:ph type="sldNum" sz="quarter" idx="11"/>
          </p:nvPr>
        </p:nvSpPr>
        <p:spPr bwMode="auto">
          <a:noFill/>
          <a:ln>
            <a:miter lim="800000"/>
            <a:headEnd/>
            <a:tailEnd/>
          </a:ln>
        </p:spPr>
        <p:txBody>
          <a:bodyPr/>
          <a:lstStyle/>
          <a:p>
            <a:fld id="{8440EB0C-E28D-4D89-ABAF-E9935DF8C102}" type="slidenum">
              <a:rPr lang="en-US">
                <a:latin typeface="Lucida Sans Unicode" charset="0"/>
                <a:ea typeface="ＭＳ Ｐゴシック" pitchFamily="84" charset="-128"/>
                <a:cs typeface="ＭＳ Ｐゴシック" pitchFamily="84" charset="-128"/>
              </a:rPr>
              <a:pPr/>
              <a:t>18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5-4: Other Physical Security Issues</a:t>
            </a:r>
            <a:endParaRPr lang="en-US" dirty="0">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52226" name="Content Placeholder 1"/>
          <p:cNvSpPr>
            <a:spLocks noGrp="1"/>
          </p:cNvSpPr>
          <p:nvPr>
            <p:ph idx="1"/>
          </p:nvPr>
        </p:nvSpPr>
        <p:spPr/>
        <p:txBody>
          <a:bodyPr/>
          <a:lstStyle/>
          <a:p>
            <a:pPr eaLnBrk="1"/>
            <a:r>
              <a:rPr lang="en-US" b="1" smtClean="0"/>
              <a:t>Monitoring Equipment</a:t>
            </a:r>
          </a:p>
          <a:p>
            <a:pPr lvl="1" eaLnBrk="1"/>
            <a:r>
              <a:rPr lang="en-US" smtClean="0"/>
              <a:t>CCTV</a:t>
            </a:r>
          </a:p>
          <a:p>
            <a:pPr lvl="1" eaLnBrk="1"/>
            <a:r>
              <a:rPr lang="en-US" smtClean="0"/>
              <a:t>Tapes wear out</a:t>
            </a:r>
          </a:p>
          <a:p>
            <a:pPr lvl="1" eaLnBrk="1"/>
            <a:r>
              <a:rPr lang="en-US" smtClean="0"/>
              <a:t>High-resolution cameras are expensive and consume a great deal of disk space</a:t>
            </a:r>
          </a:p>
          <a:p>
            <a:pPr lvl="1" eaLnBrk="1"/>
            <a:r>
              <a:rPr lang="en-US" smtClean="0"/>
              <a:t>Low-resolution cameras may be insufficient for recognition needs</a:t>
            </a:r>
          </a:p>
          <a:p>
            <a:pPr lvl="1" eaLnBrk="1"/>
            <a:r>
              <a:rPr lang="en-US" smtClean="0"/>
              <a:t>To reduce storage, use motion sensing</a:t>
            </a:r>
          </a:p>
          <a:p>
            <a:pPr eaLnBrk="1" hangingPunct="1"/>
            <a:endParaRPr lang="en-US" smtClean="0"/>
          </a:p>
        </p:txBody>
      </p:sp>
      <p:sp>
        <p:nvSpPr>
          <p:cNvPr id="52227" name="Slide Number Placeholder 3"/>
          <p:cNvSpPr>
            <a:spLocks noGrp="1"/>
          </p:cNvSpPr>
          <p:nvPr>
            <p:ph type="sldNum" sz="quarter" idx="11"/>
          </p:nvPr>
        </p:nvSpPr>
        <p:spPr bwMode="auto">
          <a:noFill/>
          <a:ln>
            <a:miter lim="800000"/>
            <a:headEnd/>
            <a:tailEnd/>
          </a:ln>
        </p:spPr>
        <p:txBody>
          <a:bodyPr/>
          <a:lstStyle/>
          <a:p>
            <a:fld id="{F1991489-7723-486F-9814-AF70B1981379}" type="slidenum">
              <a:rPr lang="en-US">
                <a:latin typeface="Lucida Sans Unicode" charset="0"/>
                <a:ea typeface="ＭＳ Ｐゴシック" pitchFamily="84" charset="-128"/>
                <a:cs typeface="ＭＳ Ｐゴシック" pitchFamily="84" charset="-128"/>
              </a:rPr>
              <a:pPr/>
              <a:t>19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5-4: Other Physical Security Issues</a:t>
            </a:r>
            <a:endParaRPr lang="en-US" dirty="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 name="Content Placeholder 1"/>
          <p:cNvSpPr>
            <a:spLocks noGrp="1"/>
          </p:cNvSpPr>
          <p:nvPr>
            <p:ph idx="1"/>
          </p:nvPr>
        </p:nvSpPr>
        <p:spPr>
          <a:xfrm>
            <a:off x="457200" y="1219200"/>
            <a:ext cx="8229600" cy="5029200"/>
          </a:xfrm>
        </p:spPr>
        <p:txBody>
          <a:bodyPr>
            <a:normAutofit fontScale="85000" lnSpcReduction="20000"/>
          </a:bodyPr>
          <a:lstStyle/>
          <a:p>
            <a:pPr marL="365760" indent="-256032" eaLnBrk="1" fontAlgn="auto" hangingPunct="1">
              <a:spcAft>
                <a:spcPts val="0"/>
              </a:spcAft>
              <a:buFont typeface="Wingdings 3"/>
              <a:buChar char=""/>
              <a:defRPr/>
            </a:pPr>
            <a:r>
              <a:rPr lang="en-US" sz="3300" dirty="0">
                <a:ea typeface="+mn-ea"/>
                <a:cs typeface="+mn-cs"/>
              </a:rPr>
              <a:t>By the end of this chapter, the student should be able to discuss the following:</a:t>
            </a:r>
          </a:p>
          <a:p>
            <a:pPr marL="708216" lvl="1" indent="-342900" eaLnBrk="1" fontAlgn="auto" hangingPunct="1">
              <a:spcAft>
                <a:spcPts val="0"/>
              </a:spcAft>
              <a:buFont typeface="Arial" pitchFamily="34" charset="0"/>
              <a:buChar char="•"/>
              <a:defRPr/>
            </a:pPr>
            <a:r>
              <a:rPr lang="en-US" dirty="0" smtClean="0">
                <a:ea typeface="+mn-ea"/>
              </a:rPr>
              <a:t>Basic </a:t>
            </a:r>
            <a:r>
              <a:rPr lang="en-US" dirty="0">
                <a:ea typeface="+mn-ea"/>
              </a:rPr>
              <a:t>access control terminology</a:t>
            </a:r>
          </a:p>
          <a:p>
            <a:pPr marL="708216" lvl="1" indent="-342900" eaLnBrk="1" fontAlgn="auto" hangingPunct="1">
              <a:spcAft>
                <a:spcPts val="0"/>
              </a:spcAft>
              <a:buFont typeface="Arial" pitchFamily="34" charset="0"/>
              <a:buChar char="•"/>
              <a:defRPr/>
            </a:pPr>
            <a:r>
              <a:rPr lang="en-US" dirty="0" smtClean="0">
                <a:ea typeface="+mn-ea"/>
              </a:rPr>
              <a:t>Physical </a:t>
            </a:r>
            <a:r>
              <a:rPr lang="en-US" dirty="0">
                <a:ea typeface="+mn-ea"/>
              </a:rPr>
              <a:t>building and computer security</a:t>
            </a:r>
          </a:p>
          <a:p>
            <a:pPr marL="708216" lvl="1" indent="-342900" eaLnBrk="1" fontAlgn="auto" hangingPunct="1">
              <a:spcAft>
                <a:spcPts val="0"/>
              </a:spcAft>
              <a:buFont typeface="Arial" pitchFamily="34" charset="0"/>
              <a:buChar char="•"/>
              <a:defRPr/>
            </a:pPr>
            <a:r>
              <a:rPr lang="en-US" dirty="0" smtClean="0">
                <a:ea typeface="+mn-ea"/>
              </a:rPr>
              <a:t>Reusable </a:t>
            </a:r>
            <a:r>
              <a:rPr lang="en-US" dirty="0">
                <a:ea typeface="+mn-ea"/>
              </a:rPr>
              <a:t>passwords</a:t>
            </a:r>
          </a:p>
          <a:p>
            <a:pPr marL="708216" lvl="1" indent="-342900" eaLnBrk="1" fontAlgn="auto" hangingPunct="1">
              <a:spcAft>
                <a:spcPts val="0"/>
              </a:spcAft>
              <a:buFont typeface="Arial" pitchFamily="34" charset="0"/>
              <a:buChar char="•"/>
              <a:defRPr/>
            </a:pPr>
            <a:r>
              <a:rPr lang="en-US" dirty="0" smtClean="0">
                <a:ea typeface="+mn-ea"/>
              </a:rPr>
              <a:t>Access </a:t>
            </a:r>
            <a:r>
              <a:rPr lang="en-US" dirty="0">
                <a:ea typeface="+mn-ea"/>
              </a:rPr>
              <a:t>cards and tokens</a:t>
            </a:r>
          </a:p>
          <a:p>
            <a:pPr marL="708216" lvl="1" indent="-342900" eaLnBrk="1" fontAlgn="auto" hangingPunct="1">
              <a:spcAft>
                <a:spcPts val="0"/>
              </a:spcAft>
              <a:buFont typeface="Arial" pitchFamily="34" charset="0"/>
              <a:buChar char="•"/>
              <a:defRPr/>
            </a:pPr>
            <a:r>
              <a:rPr lang="en-US" dirty="0" smtClean="0">
                <a:ea typeface="+mn-ea"/>
              </a:rPr>
              <a:t>Biometric </a:t>
            </a:r>
            <a:r>
              <a:rPr lang="en-US" dirty="0">
                <a:ea typeface="+mn-ea"/>
              </a:rPr>
              <a:t>authentication, including verification and identification</a:t>
            </a:r>
          </a:p>
          <a:p>
            <a:pPr marL="708216" lvl="1" indent="-342900" eaLnBrk="1" fontAlgn="auto" hangingPunct="1">
              <a:spcAft>
                <a:spcPts val="0"/>
              </a:spcAft>
              <a:buFont typeface="Arial" pitchFamily="34" charset="0"/>
              <a:buChar char="•"/>
              <a:defRPr/>
            </a:pPr>
            <a:r>
              <a:rPr lang="en-US" dirty="0" smtClean="0">
                <a:ea typeface="+mn-ea"/>
              </a:rPr>
              <a:t>Authorizations</a:t>
            </a:r>
            <a:endParaRPr lang="en-US" dirty="0">
              <a:ea typeface="+mn-ea"/>
            </a:endParaRPr>
          </a:p>
          <a:p>
            <a:pPr marL="708216" lvl="1" indent="-342900" eaLnBrk="1" fontAlgn="auto" hangingPunct="1">
              <a:spcAft>
                <a:spcPts val="0"/>
              </a:spcAft>
              <a:buFont typeface="Arial" pitchFamily="34" charset="0"/>
              <a:buChar char="•"/>
              <a:defRPr/>
            </a:pPr>
            <a:r>
              <a:rPr lang="en-US" dirty="0" smtClean="0">
                <a:ea typeface="+mn-ea"/>
              </a:rPr>
              <a:t>Auditing</a:t>
            </a:r>
            <a:endParaRPr lang="en-US" dirty="0">
              <a:ea typeface="+mn-ea"/>
            </a:endParaRPr>
          </a:p>
          <a:p>
            <a:pPr marL="708216" lvl="1" indent="-342900" eaLnBrk="1" fontAlgn="auto" hangingPunct="1">
              <a:spcAft>
                <a:spcPts val="0"/>
              </a:spcAft>
              <a:buFont typeface="Arial" pitchFamily="34" charset="0"/>
              <a:buChar char="•"/>
              <a:defRPr/>
            </a:pPr>
            <a:r>
              <a:rPr lang="en-US" dirty="0" smtClean="0">
                <a:ea typeface="+mn-ea"/>
              </a:rPr>
              <a:t>Central </a:t>
            </a:r>
            <a:r>
              <a:rPr lang="en-US" dirty="0">
                <a:ea typeface="+mn-ea"/>
              </a:rPr>
              <a:t>authentication servers</a:t>
            </a:r>
          </a:p>
          <a:p>
            <a:pPr marL="708216" lvl="1" indent="-342900" eaLnBrk="1" fontAlgn="auto" hangingPunct="1">
              <a:spcAft>
                <a:spcPts val="0"/>
              </a:spcAft>
              <a:buFont typeface="Arial" pitchFamily="34" charset="0"/>
              <a:buChar char="•"/>
              <a:defRPr/>
            </a:pPr>
            <a:r>
              <a:rPr lang="en-US" dirty="0" smtClean="0">
                <a:ea typeface="+mn-ea"/>
              </a:rPr>
              <a:t>Directory </a:t>
            </a:r>
            <a:r>
              <a:rPr lang="en-US" dirty="0">
                <a:ea typeface="+mn-ea"/>
              </a:rPr>
              <a:t>servers</a:t>
            </a:r>
          </a:p>
          <a:p>
            <a:pPr marL="708216" lvl="1" indent="-342900" eaLnBrk="1" fontAlgn="auto" hangingPunct="1">
              <a:spcAft>
                <a:spcPts val="0"/>
              </a:spcAft>
              <a:buFont typeface="Arial" pitchFamily="34" charset="0"/>
              <a:buChar char="•"/>
              <a:defRPr/>
            </a:pPr>
            <a:r>
              <a:rPr lang="en-US" dirty="0" smtClean="0">
                <a:ea typeface="+mn-ea"/>
              </a:rPr>
              <a:t>Toward </a:t>
            </a:r>
            <a:r>
              <a:rPr lang="en-US" dirty="0">
                <a:ea typeface="+mn-ea"/>
              </a:rPr>
              <a:t>full identity </a:t>
            </a:r>
            <a:r>
              <a:rPr lang="en-US" dirty="0" smtClean="0">
                <a:ea typeface="+mn-ea"/>
              </a:rPr>
              <a:t>management</a:t>
            </a:r>
            <a:endParaRPr lang="en-US" dirty="0">
              <a:ea typeface="+mn-ea"/>
            </a:endParaRPr>
          </a:p>
        </p:txBody>
      </p:sp>
      <p:sp>
        <p:nvSpPr>
          <p:cNvPr id="17411" name="Slide Number Placeholder 3"/>
          <p:cNvSpPr>
            <a:spLocks noGrp="1"/>
          </p:cNvSpPr>
          <p:nvPr>
            <p:ph type="sldNum" sz="quarter" idx="11"/>
          </p:nvPr>
        </p:nvSpPr>
        <p:spPr bwMode="auto">
          <a:noFill/>
          <a:ln>
            <a:miter lim="800000"/>
            <a:headEnd/>
            <a:tailEnd/>
          </a:ln>
        </p:spPr>
        <p:txBody>
          <a:bodyPr/>
          <a:lstStyle/>
          <a:p>
            <a:fld id="{8B640CB1-2676-4AFF-A4B0-2817D3939B9A}" type="slidenum">
              <a:rPr lang="en-US">
                <a:latin typeface="Lucida Sans Unicode" charset="0"/>
                <a:ea typeface="ＭＳ Ｐゴシック" pitchFamily="84" charset="-128"/>
                <a:cs typeface="ＭＳ Ｐゴシック" pitchFamily="84" charset="-128"/>
              </a:rPr>
              <a:pPr/>
              <a:t>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152400"/>
            <a:ext cx="8229600" cy="1143000"/>
          </a:xfrm>
        </p:spPr>
        <p:txBody>
          <a:bodyPr/>
          <a:lstStyle/>
          <a:p>
            <a:pPr eaLnBrk="1" fontAlgn="auto" hangingPunct="1">
              <a:spcAft>
                <a:spcPts val="0"/>
              </a:spcAft>
              <a:defRPr/>
            </a:pPr>
            <a:r>
              <a:rPr lang="en-US" dirty="0" smtClean="0">
                <a:ea typeface="+mj-ea"/>
                <a:cs typeface="+mj-cs"/>
              </a:rPr>
              <a:t>Learning Objectives</a:t>
            </a:r>
            <a:endParaRPr lang="en-US" dirty="0">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54274" name="Content Placeholder 1"/>
          <p:cNvSpPr>
            <a:spLocks noGrp="1"/>
          </p:cNvSpPr>
          <p:nvPr>
            <p:ph idx="1"/>
          </p:nvPr>
        </p:nvSpPr>
        <p:spPr/>
        <p:txBody>
          <a:bodyPr/>
          <a:lstStyle/>
          <a:p>
            <a:pPr eaLnBrk="1"/>
            <a:r>
              <a:rPr lang="en-US" b="1" smtClean="0"/>
              <a:t>Dumpster</a:t>
            </a:r>
            <a:r>
              <a:rPr lang="en-US" b="1" baseline="30000" smtClean="0"/>
              <a:t>[TM]</a:t>
            </a:r>
            <a:r>
              <a:rPr lang="en-US" b="1" smtClean="0"/>
              <a:t> Diving</a:t>
            </a:r>
          </a:p>
          <a:p>
            <a:pPr lvl="1" eaLnBrk="1"/>
            <a:r>
              <a:rPr lang="en-US" smtClean="0"/>
              <a:t>Protect building trash bins that may contain sensitive information</a:t>
            </a:r>
          </a:p>
          <a:p>
            <a:pPr lvl="1" eaLnBrk="1"/>
            <a:r>
              <a:rPr lang="en-US" smtClean="0"/>
              <a:t>Maintain trash inside the corporate premises and monitor until removed</a:t>
            </a:r>
          </a:p>
          <a:p>
            <a:pPr eaLnBrk="1"/>
            <a:r>
              <a:rPr lang="en-US" b="1" smtClean="0"/>
              <a:t>Desktop PC Security</a:t>
            </a:r>
          </a:p>
          <a:p>
            <a:pPr lvl="1" eaLnBrk="1"/>
            <a:r>
              <a:rPr lang="en-US" smtClean="0"/>
              <a:t>Locks that connect the computer to an immovable object</a:t>
            </a:r>
          </a:p>
          <a:p>
            <a:pPr lvl="1" eaLnBrk="1"/>
            <a:r>
              <a:rPr lang="en-US" smtClean="0"/>
              <a:t>Login screens with strong passwords</a:t>
            </a:r>
          </a:p>
          <a:p>
            <a:pPr eaLnBrk="1" hangingPunct="1"/>
            <a:endParaRPr lang="en-US" smtClean="0"/>
          </a:p>
        </p:txBody>
      </p:sp>
      <p:sp>
        <p:nvSpPr>
          <p:cNvPr id="54275" name="Slide Number Placeholder 3"/>
          <p:cNvSpPr>
            <a:spLocks noGrp="1"/>
          </p:cNvSpPr>
          <p:nvPr>
            <p:ph type="sldNum" sz="quarter" idx="11"/>
          </p:nvPr>
        </p:nvSpPr>
        <p:spPr bwMode="auto">
          <a:noFill/>
          <a:ln>
            <a:miter lim="800000"/>
            <a:headEnd/>
            <a:tailEnd/>
          </a:ln>
        </p:spPr>
        <p:txBody>
          <a:bodyPr/>
          <a:lstStyle/>
          <a:p>
            <a:fld id="{85726B8F-C669-4D0C-ACA1-2D4249178567}" type="slidenum">
              <a:rPr lang="en-US">
                <a:latin typeface="Lucida Sans Unicode" charset="0"/>
                <a:ea typeface="ＭＳ Ｐゴシック" pitchFamily="84" charset="-128"/>
                <a:cs typeface="ＭＳ Ｐゴシック" pitchFamily="84" charset="-128"/>
              </a:rPr>
              <a:pPr/>
              <a:t>20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5-4: Other Physical Security Issues</a:t>
            </a:r>
            <a:endParaRPr lang="en-US" dirty="0">
              <a:ea typeface="+mj-ea"/>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56322" name="Content Placeholder 1"/>
          <p:cNvSpPr>
            <a:spLocks noGrp="1"/>
          </p:cNvSpPr>
          <p:nvPr>
            <p:ph idx="1"/>
          </p:nvPr>
        </p:nvSpPr>
        <p:spPr/>
        <p:txBody>
          <a:bodyPr/>
          <a:lstStyle/>
          <a:p>
            <a:pPr eaLnBrk="1"/>
            <a:r>
              <a:rPr lang="en-US" b="1" smtClean="0"/>
              <a:t>Reusable Passwords</a:t>
            </a:r>
          </a:p>
          <a:p>
            <a:pPr lvl="1" eaLnBrk="1"/>
            <a:r>
              <a:rPr lang="en-US" smtClean="0"/>
              <a:t>A password that is used multiple times</a:t>
            </a:r>
          </a:p>
          <a:p>
            <a:pPr lvl="1" eaLnBrk="1"/>
            <a:r>
              <a:rPr lang="en-US" smtClean="0"/>
              <a:t>Almost all passwords are reusable passwords</a:t>
            </a:r>
          </a:p>
          <a:p>
            <a:pPr lvl="1" eaLnBrk="1"/>
            <a:r>
              <a:rPr lang="en-US" smtClean="0"/>
              <a:t>A one-time password is used only once</a:t>
            </a:r>
          </a:p>
          <a:p>
            <a:pPr eaLnBrk="1" hangingPunct="1"/>
            <a:endParaRPr lang="en-US" smtClean="0"/>
          </a:p>
        </p:txBody>
      </p:sp>
      <p:sp>
        <p:nvSpPr>
          <p:cNvPr id="56323" name="Slide Number Placeholder 3"/>
          <p:cNvSpPr>
            <a:spLocks noGrp="1"/>
          </p:cNvSpPr>
          <p:nvPr>
            <p:ph type="sldNum" sz="quarter" idx="11"/>
          </p:nvPr>
        </p:nvSpPr>
        <p:spPr bwMode="auto">
          <a:noFill/>
          <a:ln>
            <a:miter lim="800000"/>
            <a:headEnd/>
            <a:tailEnd/>
          </a:ln>
        </p:spPr>
        <p:txBody>
          <a:bodyPr/>
          <a:lstStyle/>
          <a:p>
            <a:fld id="{53B75CA7-0C1B-45B4-B819-D30F319601CC}" type="slidenum">
              <a:rPr lang="en-US">
                <a:latin typeface="Lucida Sans Unicode" charset="0"/>
                <a:ea typeface="ＭＳ Ｐゴシック" pitchFamily="84" charset="-128"/>
                <a:cs typeface="ＭＳ Ｐゴシック" pitchFamily="84" charset="-128"/>
              </a:rPr>
              <a:pPr/>
              <a:t>21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5-5: Server Password Cracking</a:t>
            </a:r>
            <a:endParaRPr lang="en-US" dirty="0">
              <a:ea typeface="+mj-ea"/>
              <a:cs typeface="+mj-c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69" name="Content Placeholder 1"/>
          <p:cNvSpPr>
            <a:spLocks noGrp="1"/>
          </p:cNvSpPr>
          <p:nvPr>
            <p:ph idx="1"/>
          </p:nvPr>
        </p:nvSpPr>
        <p:spPr/>
        <p:txBody>
          <a:bodyPr/>
          <a:lstStyle/>
          <a:p>
            <a:pPr eaLnBrk="1" hangingPunct="1"/>
            <a:r>
              <a:rPr lang="en-US" smtClean="0"/>
              <a:t>Reversible Encryption</a:t>
            </a:r>
          </a:p>
          <a:p>
            <a:pPr lvl="1" eaLnBrk="1" hangingPunct="1"/>
            <a:r>
              <a:rPr lang="en-US" smtClean="0"/>
              <a:t>Password is encrypted in the database</a:t>
            </a:r>
          </a:p>
          <a:p>
            <a:pPr lvl="1" eaLnBrk="1" hangingPunct="1"/>
            <a:r>
              <a:rPr lang="en-US" smtClean="0"/>
              <a:t>Compare the decrypted password with the password provided by the user</a:t>
            </a:r>
          </a:p>
          <a:p>
            <a:pPr lvl="1" eaLnBrk="1" hangingPunct="1"/>
            <a:r>
              <a:rPr lang="en-US" smtClean="0"/>
              <a:t>Example: Microsoft’s Encrypted File System (EFS)</a:t>
            </a:r>
          </a:p>
          <a:p>
            <a:pPr eaLnBrk="1" hangingPunct="1"/>
            <a:r>
              <a:rPr lang="en-US" smtClean="0"/>
              <a:t>Irreversible Encryption</a:t>
            </a:r>
          </a:p>
          <a:p>
            <a:pPr lvl="1" eaLnBrk="1" hangingPunct="1"/>
            <a:r>
              <a:rPr lang="en-US" smtClean="0"/>
              <a:t>Uses hashing</a:t>
            </a:r>
          </a:p>
          <a:p>
            <a:pPr lvl="1" eaLnBrk="1" hangingPunct="1"/>
            <a:r>
              <a:rPr lang="en-US" smtClean="0"/>
              <a:t>Passwords are stored in hashes</a:t>
            </a:r>
          </a:p>
          <a:p>
            <a:pPr lvl="1" eaLnBrk="1" hangingPunct="1"/>
            <a:r>
              <a:rPr lang="en-US" smtClean="0"/>
              <a:t>MD5, SHA1, Lan Manager, NTLM, NTLMv2</a:t>
            </a:r>
          </a:p>
        </p:txBody>
      </p:sp>
      <p:sp>
        <p:nvSpPr>
          <p:cNvPr id="3" name="Title 2"/>
          <p:cNvSpPr>
            <a:spLocks noGrp="1"/>
          </p:cNvSpPr>
          <p:nvPr>
            <p:ph type="title"/>
          </p:nvPr>
        </p:nvSpPr>
        <p:spPr/>
        <p:txBody>
          <a:bodyPr/>
          <a:lstStyle/>
          <a:p>
            <a:pPr eaLnBrk="1" hangingPunct="1">
              <a:defRPr/>
            </a:pPr>
            <a:r>
              <a:rPr lang="en-US" dirty="0">
                <a:effectLst/>
                <a:ea typeface="+mj-ea"/>
                <a:cs typeface="+mj-cs"/>
              </a:rPr>
              <a:t>I</a:t>
            </a:r>
            <a:r>
              <a:rPr lang="en-US" dirty="0" smtClean="0">
                <a:effectLst/>
                <a:ea typeface="+mj-ea"/>
                <a:cs typeface="+mj-cs"/>
              </a:rPr>
              <a:t>rreversible </a:t>
            </a:r>
            <a:r>
              <a:rPr lang="en-US" dirty="0">
                <a:effectLst/>
                <a:ea typeface="+mj-ea"/>
                <a:cs typeface="+mj-cs"/>
              </a:rPr>
              <a:t>E</a:t>
            </a:r>
            <a:r>
              <a:rPr lang="en-US" dirty="0" smtClean="0">
                <a:effectLst/>
                <a:ea typeface="+mj-ea"/>
                <a:cs typeface="+mj-cs"/>
              </a:rPr>
              <a:t>ncryption</a:t>
            </a:r>
            <a:endParaRPr lang="en-US" dirty="0">
              <a:ea typeface="+mj-ea"/>
              <a:cs typeface="+mj-cs"/>
            </a:endParaRPr>
          </a:p>
        </p:txBody>
      </p:sp>
      <p:sp>
        <p:nvSpPr>
          <p:cNvPr id="58371"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58372" name="Slide Number Placeholder 4"/>
          <p:cNvSpPr>
            <a:spLocks noGrp="1"/>
          </p:cNvSpPr>
          <p:nvPr>
            <p:ph type="sldNum" sz="quarter" idx="11"/>
          </p:nvPr>
        </p:nvSpPr>
        <p:spPr bwMode="auto">
          <a:noFill/>
          <a:ln>
            <a:miter lim="800000"/>
            <a:headEnd/>
            <a:tailEnd/>
          </a:ln>
        </p:spPr>
        <p:txBody>
          <a:bodyPr/>
          <a:lstStyle/>
          <a:p>
            <a:fld id="{C23C26B9-E0CC-454E-8D8A-28A3B5248485}" type="slidenum">
              <a:rPr lang="en-US" smtClean="0">
                <a:latin typeface="Lucida Sans Unicode" charset="0"/>
                <a:ea typeface="ＭＳ Ｐゴシック" pitchFamily="84" charset="-128"/>
                <a:cs typeface="ＭＳ Ｐゴシック" pitchFamily="84" charset="-128"/>
              </a:rPr>
              <a:pPr/>
              <a:t>22</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7" name="Content Placeholder 1"/>
          <p:cNvSpPr>
            <a:spLocks noGrp="1"/>
          </p:cNvSpPr>
          <p:nvPr>
            <p:ph idx="1"/>
          </p:nvPr>
        </p:nvSpPr>
        <p:spPr>
          <a:xfrm>
            <a:off x="381000" y="1481138"/>
            <a:ext cx="8229600" cy="4525962"/>
          </a:xfrm>
        </p:spPr>
        <p:txBody>
          <a:bodyPr/>
          <a:lstStyle/>
          <a:p>
            <a:pPr eaLnBrk="1" hangingPunct="1"/>
            <a:r>
              <a:rPr lang="en-US" smtClean="0"/>
              <a:t>Process of recovering passwords given an encrypted password</a:t>
            </a:r>
          </a:p>
          <a:p>
            <a:pPr lvl="1" eaLnBrk="1" hangingPunct="1"/>
            <a:r>
              <a:rPr lang="en-US" smtClean="0"/>
              <a:t>Recover a forgotten password</a:t>
            </a:r>
          </a:p>
          <a:p>
            <a:pPr lvl="1" eaLnBrk="1" hangingPunct="1"/>
            <a:r>
              <a:rPr lang="en-US" smtClean="0"/>
              <a:t>Gain unauthorized access to a system</a:t>
            </a:r>
          </a:p>
          <a:p>
            <a:pPr lvl="1" eaLnBrk="1" hangingPunct="1"/>
            <a:r>
              <a:rPr lang="en-US" smtClean="0"/>
              <a:t>System administrators checking for easily crackable passwords</a:t>
            </a:r>
          </a:p>
          <a:p>
            <a:pPr eaLnBrk="1" hangingPunct="1"/>
            <a:r>
              <a:rPr lang="en-US" smtClean="0"/>
              <a:t>Password guessing</a:t>
            </a:r>
          </a:p>
          <a:p>
            <a:pPr lvl="1" eaLnBrk="1" hangingPunct="1"/>
            <a:r>
              <a:rPr lang="en-US" smtClean="0"/>
              <a:t>Keep on trying authentication</a:t>
            </a:r>
          </a:p>
          <a:p>
            <a:pPr lvl="1" eaLnBrk="1" hangingPunct="1"/>
            <a:r>
              <a:rPr lang="en-US" smtClean="0"/>
              <a:t>Limit the number of unsuccessful attempts to log into an application before an account is locked</a:t>
            </a:r>
          </a:p>
        </p:txBody>
      </p:sp>
      <p:sp>
        <p:nvSpPr>
          <p:cNvPr id="3" name="Title 2"/>
          <p:cNvSpPr>
            <a:spLocks noGrp="1"/>
          </p:cNvSpPr>
          <p:nvPr>
            <p:ph type="title"/>
          </p:nvPr>
        </p:nvSpPr>
        <p:spPr/>
        <p:txBody>
          <a:bodyPr/>
          <a:lstStyle/>
          <a:p>
            <a:pPr eaLnBrk="1" hangingPunct="1">
              <a:defRPr/>
            </a:pPr>
            <a:r>
              <a:rPr lang="en-US" dirty="0">
                <a:ea typeface="+mj-ea"/>
                <a:cs typeface="+mj-cs"/>
              </a:rPr>
              <a:t>Password C</a:t>
            </a:r>
            <a:r>
              <a:rPr lang="en-US" dirty="0" smtClean="0">
                <a:ea typeface="+mj-ea"/>
                <a:cs typeface="+mj-cs"/>
              </a:rPr>
              <a:t>racking</a:t>
            </a:r>
            <a:endParaRPr lang="en-US" dirty="0">
              <a:ea typeface="+mj-ea"/>
              <a:cs typeface="+mj-cs"/>
            </a:endParaRPr>
          </a:p>
        </p:txBody>
      </p:sp>
      <p:sp>
        <p:nvSpPr>
          <p:cNvPr id="60419"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60420" name="Slide Number Placeholder 4"/>
          <p:cNvSpPr>
            <a:spLocks noGrp="1"/>
          </p:cNvSpPr>
          <p:nvPr>
            <p:ph type="sldNum" sz="quarter" idx="11"/>
          </p:nvPr>
        </p:nvSpPr>
        <p:spPr bwMode="auto">
          <a:noFill/>
          <a:ln>
            <a:miter lim="800000"/>
            <a:headEnd/>
            <a:tailEnd/>
          </a:ln>
        </p:spPr>
        <p:txBody>
          <a:bodyPr/>
          <a:lstStyle/>
          <a:p>
            <a:fld id="{77BE8F39-8056-44D8-9738-C50894A8407C}" type="slidenum">
              <a:rPr lang="en-US" smtClean="0">
                <a:latin typeface="Lucida Sans Unicode" charset="0"/>
                <a:ea typeface="ＭＳ Ｐゴシック" pitchFamily="84" charset="-128"/>
                <a:cs typeface="ＭＳ Ｐゴシック" pitchFamily="84" charset="-128"/>
              </a:rPr>
              <a:pPr/>
              <a:t>23</a:t>
            </a:fld>
            <a:endParaRPr lang="en-US" smtClean="0">
              <a:latin typeface="Lucida Sans Unicode" charset="0"/>
              <a:ea typeface="ＭＳ Ｐゴシック" pitchFamily="84" charset="-128"/>
              <a:cs typeface="ＭＳ Ｐゴシック" pitchFamily="84" charset="-128"/>
            </a:endParaRPr>
          </a:p>
        </p:txBody>
      </p:sp>
      <p:sp>
        <p:nvSpPr>
          <p:cNvPr id="60421" name="TextBox 6"/>
          <p:cNvSpPr txBox="1">
            <a:spLocks noChangeArrowheads="1"/>
          </p:cNvSpPr>
          <p:nvPr/>
        </p:nvSpPr>
        <p:spPr bwMode="auto">
          <a:xfrm>
            <a:off x="0" y="6581775"/>
            <a:ext cx="1938338" cy="274638"/>
          </a:xfrm>
          <a:prstGeom prst="rect">
            <a:avLst/>
          </a:prstGeom>
          <a:noFill/>
          <a:ln w="9525">
            <a:noFill/>
            <a:miter lim="800000"/>
            <a:headEnd/>
            <a:tailEnd/>
          </a:ln>
        </p:spPr>
        <p:txBody>
          <a:bodyPr wrap="none">
            <a:prstTxWarp prst="textNoShape">
              <a:avLst/>
            </a:prstTxWarp>
            <a:spAutoFit/>
          </a:bodyPr>
          <a:lstStyle/>
          <a:p>
            <a:r>
              <a:rPr lang="en-US" sz="1200"/>
              <a:t>* Source: Wikipedia, 2011</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62466" name="Content Placeholder 1"/>
          <p:cNvSpPr>
            <a:spLocks noGrp="1"/>
          </p:cNvSpPr>
          <p:nvPr>
            <p:ph idx="1"/>
          </p:nvPr>
        </p:nvSpPr>
        <p:spPr/>
        <p:txBody>
          <a:bodyPr/>
          <a:lstStyle/>
          <a:p>
            <a:pPr eaLnBrk="1"/>
            <a:r>
              <a:rPr lang="en-US" b="1" smtClean="0"/>
              <a:t>Difficulty of Cracking Passwords by Guessing Remotely</a:t>
            </a:r>
          </a:p>
          <a:p>
            <a:pPr lvl="1" eaLnBrk="1"/>
            <a:r>
              <a:rPr lang="en-US" smtClean="0"/>
              <a:t>Account is usually locked after a few login failures</a:t>
            </a:r>
          </a:p>
          <a:p>
            <a:pPr eaLnBrk="1"/>
            <a:r>
              <a:rPr lang="en-US" b="1" smtClean="0"/>
              <a:t>Password-Cracking Programs</a:t>
            </a:r>
          </a:p>
          <a:p>
            <a:pPr lvl="1" eaLnBrk="1"/>
            <a:r>
              <a:rPr lang="en-US" smtClean="0"/>
              <a:t>Password-cracking programs exist</a:t>
            </a:r>
          </a:p>
          <a:p>
            <a:pPr lvl="2" eaLnBrk="1"/>
            <a:r>
              <a:rPr lang="en-US" smtClean="0"/>
              <a:t>Run on a computer to crack its passwords or</a:t>
            </a:r>
          </a:p>
          <a:p>
            <a:pPr lvl="2" eaLnBrk="1"/>
            <a:r>
              <a:rPr lang="en-US" smtClean="0"/>
              <a:t>Run on a downloaded password file</a:t>
            </a:r>
          </a:p>
          <a:p>
            <a:pPr eaLnBrk="1" hangingPunct="1"/>
            <a:endParaRPr lang="en-US" smtClean="0"/>
          </a:p>
        </p:txBody>
      </p:sp>
      <p:sp>
        <p:nvSpPr>
          <p:cNvPr id="62467" name="Slide Number Placeholder 3"/>
          <p:cNvSpPr>
            <a:spLocks noGrp="1"/>
          </p:cNvSpPr>
          <p:nvPr>
            <p:ph type="sldNum" sz="quarter" idx="11"/>
          </p:nvPr>
        </p:nvSpPr>
        <p:spPr bwMode="auto">
          <a:noFill/>
          <a:ln>
            <a:miter lim="800000"/>
            <a:headEnd/>
            <a:tailEnd/>
          </a:ln>
        </p:spPr>
        <p:txBody>
          <a:bodyPr/>
          <a:lstStyle/>
          <a:p>
            <a:fld id="{3E544227-F624-4C4E-990C-FD13D8909301}" type="slidenum">
              <a:rPr lang="en-US">
                <a:latin typeface="Lucida Sans Unicode" charset="0"/>
                <a:ea typeface="ＭＳ Ｐゴシック" pitchFamily="84" charset="-128"/>
                <a:cs typeface="ＭＳ Ｐゴシック" pitchFamily="84" charset="-128"/>
              </a:rPr>
              <a:pPr/>
              <a:t>24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5-5: Server Password Cracking</a:t>
            </a:r>
            <a:endParaRPr lang="en-US" dirty="0">
              <a:ea typeface="+mj-ea"/>
              <a:cs typeface="+mj-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3" name="Content Placeholder 1"/>
          <p:cNvSpPr>
            <a:spLocks noGrp="1"/>
          </p:cNvSpPr>
          <p:nvPr>
            <p:ph idx="1"/>
          </p:nvPr>
        </p:nvSpPr>
        <p:spPr>
          <a:xfrm>
            <a:off x="457200" y="1112838"/>
            <a:ext cx="8229600" cy="4525962"/>
          </a:xfrm>
        </p:spPr>
        <p:txBody>
          <a:bodyPr/>
          <a:lstStyle/>
          <a:p>
            <a:pPr eaLnBrk="1" hangingPunct="1"/>
            <a:r>
              <a:rPr lang="en-US" sz="2400" smtClean="0"/>
              <a:t>Brute force attack</a:t>
            </a:r>
          </a:p>
          <a:p>
            <a:pPr lvl="1" eaLnBrk="1" hangingPunct="1"/>
            <a:r>
              <a:rPr lang="en-US" sz="2000" smtClean="0"/>
              <a:t>1. All candidate plaintexts and corresponding hashes are computed one by one</a:t>
            </a:r>
          </a:p>
          <a:p>
            <a:pPr lvl="1" eaLnBrk="1" hangingPunct="1"/>
            <a:r>
              <a:rPr lang="en-US" sz="2000" smtClean="0"/>
              <a:t>2. The computed hashes are compared with the target hash</a:t>
            </a:r>
          </a:p>
          <a:p>
            <a:pPr lvl="1" eaLnBrk="1" hangingPunct="1"/>
            <a:r>
              <a:rPr lang="en-US" sz="2000" smtClean="0"/>
              <a:t>3. If one of them matches, the plaintext is found. Otherwise the process continues</a:t>
            </a:r>
          </a:p>
          <a:p>
            <a:pPr eaLnBrk="1" hangingPunct="1"/>
            <a:r>
              <a:rPr lang="en-US" sz="2400" smtClean="0"/>
              <a:t>Dictionary attack</a:t>
            </a:r>
          </a:p>
          <a:p>
            <a:pPr lvl="1" eaLnBrk="1" hangingPunct="1"/>
            <a:r>
              <a:rPr lang="en-US" sz="2000" smtClean="0"/>
              <a:t>Testing all the words in a dictionary</a:t>
            </a:r>
          </a:p>
          <a:p>
            <a:pPr lvl="1" eaLnBrk="1" hangingPunct="1"/>
            <a:r>
              <a:rPr lang="en-US" sz="2000" smtClean="0"/>
              <a:t>How to stop: Uses policies (apply a set of rules) and filters (a technical solution)</a:t>
            </a:r>
          </a:p>
          <a:p>
            <a:pPr eaLnBrk="1" hangingPunct="1"/>
            <a:r>
              <a:rPr lang="en-US" sz="2400" smtClean="0"/>
              <a:t>Hybrid attack</a:t>
            </a:r>
          </a:p>
          <a:p>
            <a:pPr lvl="1" eaLnBrk="1" hangingPunct="1"/>
            <a:r>
              <a:rPr lang="en-US" sz="2000" smtClean="0"/>
              <a:t>Letters + numerals, symbols (e.g., Louisville#3, Louisvi</a:t>
            </a:r>
            <a:r>
              <a:rPr lang="en-US" sz="2000" smtClean="0">
                <a:solidFill>
                  <a:srgbClr val="FF0000"/>
                </a:solidFill>
              </a:rPr>
              <a:t>11</a:t>
            </a:r>
            <a:r>
              <a:rPr lang="en-US" sz="2000" smtClean="0"/>
              <a:t>e#3) </a:t>
            </a:r>
          </a:p>
        </p:txBody>
      </p:sp>
      <p:sp>
        <p:nvSpPr>
          <p:cNvPr id="3" name="Title 2"/>
          <p:cNvSpPr>
            <a:spLocks noGrp="1"/>
          </p:cNvSpPr>
          <p:nvPr>
            <p:ph type="title"/>
          </p:nvPr>
        </p:nvSpPr>
        <p:spPr/>
        <p:txBody>
          <a:bodyPr/>
          <a:lstStyle/>
          <a:p>
            <a:pPr eaLnBrk="1" hangingPunct="1">
              <a:defRPr/>
            </a:pPr>
            <a:r>
              <a:rPr lang="en-US" dirty="0" smtClean="0">
                <a:ea typeface="+mj-ea"/>
                <a:cs typeface="+mj-cs"/>
              </a:rPr>
              <a:t>Password Cracking Methods (1)</a:t>
            </a:r>
            <a:endParaRPr lang="en-US" dirty="0">
              <a:ea typeface="+mj-ea"/>
              <a:cs typeface="+mj-cs"/>
            </a:endParaRPr>
          </a:p>
        </p:txBody>
      </p:sp>
      <p:sp>
        <p:nvSpPr>
          <p:cNvPr id="64515"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64516" name="Slide Number Placeholder 4"/>
          <p:cNvSpPr>
            <a:spLocks noGrp="1"/>
          </p:cNvSpPr>
          <p:nvPr>
            <p:ph type="sldNum" sz="quarter" idx="11"/>
          </p:nvPr>
        </p:nvSpPr>
        <p:spPr bwMode="auto">
          <a:noFill/>
          <a:ln>
            <a:miter lim="800000"/>
            <a:headEnd/>
            <a:tailEnd/>
          </a:ln>
        </p:spPr>
        <p:txBody>
          <a:bodyPr/>
          <a:lstStyle/>
          <a:p>
            <a:fld id="{F989075C-6BEF-4730-A84E-1643C85AD347}" type="slidenum">
              <a:rPr lang="en-US" smtClean="0">
                <a:latin typeface="Lucida Sans Unicode" charset="0"/>
                <a:ea typeface="ＭＳ Ｐゴシック" pitchFamily="84" charset="-128"/>
                <a:cs typeface="ＭＳ Ｐゴシック" pitchFamily="84" charset="-128"/>
              </a:rPr>
              <a:pPr/>
              <a:t>25</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1" name="Content Placeholder 1"/>
          <p:cNvSpPr>
            <a:spLocks noGrp="1"/>
          </p:cNvSpPr>
          <p:nvPr>
            <p:ph idx="1"/>
          </p:nvPr>
        </p:nvSpPr>
        <p:spPr/>
        <p:txBody>
          <a:bodyPr/>
          <a:lstStyle/>
          <a:p>
            <a:pPr eaLnBrk="1" hangingPunct="1"/>
            <a:r>
              <a:rPr lang="en-US" smtClean="0"/>
              <a:t>Pre-computation attack</a:t>
            </a:r>
          </a:p>
          <a:p>
            <a:pPr lvl="1" eaLnBrk="1" hangingPunct="1"/>
            <a:r>
              <a:rPr lang="en-US" smtClean="0"/>
              <a:t>Hash computing is done in advance with the results stored in files called "rainbow table"</a:t>
            </a:r>
          </a:p>
          <a:p>
            <a:pPr lvl="1" eaLnBrk="1" hangingPunct="1"/>
            <a:r>
              <a:rPr lang="en-US" smtClean="0"/>
              <a:t>Hashes can be looked up from the rainbow tables whenever needed</a:t>
            </a:r>
          </a:p>
          <a:p>
            <a:pPr lvl="1" eaLnBrk="1" hangingPunct="1"/>
            <a:r>
              <a:rPr lang="en-US" smtClean="0"/>
              <a:t>The pre-computation process needs several times the effort of full key space brute force. But once the one time pre-computation is complete, the table lookup performance can be hundreds or thousands times faster than brute force</a:t>
            </a:r>
          </a:p>
        </p:txBody>
      </p:sp>
      <p:sp>
        <p:nvSpPr>
          <p:cNvPr id="3" name="Title 2"/>
          <p:cNvSpPr>
            <a:spLocks noGrp="1"/>
          </p:cNvSpPr>
          <p:nvPr>
            <p:ph type="title"/>
          </p:nvPr>
        </p:nvSpPr>
        <p:spPr/>
        <p:txBody>
          <a:bodyPr/>
          <a:lstStyle/>
          <a:p>
            <a:pPr eaLnBrk="1" hangingPunct="1">
              <a:defRPr/>
            </a:pPr>
            <a:r>
              <a:rPr lang="en-US" dirty="0" smtClean="0">
                <a:ea typeface="+mj-ea"/>
                <a:cs typeface="+mj-cs"/>
              </a:rPr>
              <a:t>Password Cracking Methods (2)</a:t>
            </a:r>
            <a:endParaRPr lang="en-US" dirty="0">
              <a:ea typeface="+mj-ea"/>
              <a:cs typeface="+mj-cs"/>
            </a:endParaRPr>
          </a:p>
        </p:txBody>
      </p:sp>
      <p:sp>
        <p:nvSpPr>
          <p:cNvPr id="66563"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66564" name="Slide Number Placeholder 4"/>
          <p:cNvSpPr>
            <a:spLocks noGrp="1"/>
          </p:cNvSpPr>
          <p:nvPr>
            <p:ph type="sldNum" sz="quarter" idx="11"/>
          </p:nvPr>
        </p:nvSpPr>
        <p:spPr bwMode="auto">
          <a:noFill/>
          <a:ln>
            <a:miter lim="800000"/>
            <a:headEnd/>
            <a:tailEnd/>
          </a:ln>
        </p:spPr>
        <p:txBody>
          <a:bodyPr/>
          <a:lstStyle/>
          <a:p>
            <a:fld id="{B0E3B19D-A9CF-4CBB-84CC-EAD7CEA92CE5}" type="slidenum">
              <a:rPr lang="en-US" smtClean="0">
                <a:latin typeface="Lucida Sans Unicode" charset="0"/>
                <a:ea typeface="ＭＳ Ｐゴシック" pitchFamily="84" charset="-128"/>
                <a:cs typeface="ＭＳ Ｐゴシック" pitchFamily="84" charset="-128"/>
              </a:rPr>
              <a:pPr/>
              <a:t>26</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68610" name="Content Placeholder 1"/>
          <p:cNvSpPr>
            <a:spLocks noGrp="1"/>
          </p:cNvSpPr>
          <p:nvPr>
            <p:ph idx="1"/>
          </p:nvPr>
        </p:nvSpPr>
        <p:spPr>
          <a:xfrm>
            <a:off x="457200" y="1481138"/>
            <a:ext cx="8229600" cy="4843462"/>
          </a:xfrm>
        </p:spPr>
        <p:txBody>
          <a:bodyPr/>
          <a:lstStyle/>
          <a:p>
            <a:pPr eaLnBrk="1"/>
            <a:r>
              <a:rPr lang="en-US" b="1" smtClean="0"/>
              <a:t>Password-Cracking Programs</a:t>
            </a:r>
          </a:p>
          <a:p>
            <a:pPr lvl="1" eaLnBrk="1"/>
            <a:r>
              <a:rPr lang="en-US" smtClean="0"/>
              <a:t>Brute-force password guessing</a:t>
            </a:r>
          </a:p>
          <a:p>
            <a:pPr lvl="2" eaLnBrk="1"/>
            <a:r>
              <a:rPr lang="en-US" smtClean="0"/>
              <a:t>Try all possible passwords of Length 1, Length 2, etc.</a:t>
            </a:r>
          </a:p>
          <a:p>
            <a:pPr lvl="2" eaLnBrk="1"/>
            <a:r>
              <a:rPr lang="en-US" smtClean="0"/>
              <a:t>Thwarted by passwords that are long and complex (using all keyboard characters)</a:t>
            </a:r>
          </a:p>
          <a:p>
            <a:pPr lvl="3" eaLnBrk="1"/>
            <a:r>
              <a:rPr lang="en-US" smtClean="0"/>
              <a:t>N is the password length, in characters</a:t>
            </a:r>
          </a:p>
          <a:p>
            <a:pPr lvl="3" eaLnBrk="1"/>
            <a:r>
              <a:rPr lang="en-US" smtClean="0"/>
              <a:t>Alphabet, no case: 26</a:t>
            </a:r>
            <a:r>
              <a:rPr lang="en-US" baseline="30000" smtClean="0"/>
              <a:t>N</a:t>
            </a:r>
            <a:r>
              <a:rPr lang="en-US" smtClean="0"/>
              <a:t> possible passwords</a:t>
            </a:r>
          </a:p>
          <a:p>
            <a:pPr lvl="3" eaLnBrk="1"/>
            <a:r>
              <a:rPr lang="en-US" smtClean="0"/>
              <a:t>Alphabet, upper and lower case (52</a:t>
            </a:r>
            <a:r>
              <a:rPr lang="en-US" baseline="30000" smtClean="0"/>
              <a:t>N</a:t>
            </a:r>
            <a:r>
              <a:rPr lang="en-US" smtClean="0"/>
              <a:t>)</a:t>
            </a:r>
          </a:p>
          <a:p>
            <a:pPr lvl="3" eaLnBrk="1"/>
            <a:r>
              <a:rPr lang="en-US" smtClean="0"/>
              <a:t>Alphanumeric (letters and digits) (62</a:t>
            </a:r>
            <a:r>
              <a:rPr lang="en-US" baseline="30000" smtClean="0"/>
              <a:t>N</a:t>
            </a:r>
            <a:r>
              <a:rPr lang="en-US" smtClean="0"/>
              <a:t>)</a:t>
            </a:r>
          </a:p>
          <a:p>
            <a:pPr lvl="3" eaLnBrk="1"/>
            <a:r>
              <a:rPr lang="en-US" smtClean="0"/>
              <a:t>All keyboard characters (~80</a:t>
            </a:r>
            <a:r>
              <a:rPr lang="en-US" baseline="30000" smtClean="0"/>
              <a:t>N</a:t>
            </a:r>
            <a:r>
              <a:rPr lang="en-US" smtClean="0"/>
              <a:t>)</a:t>
            </a:r>
          </a:p>
          <a:p>
            <a:pPr eaLnBrk="1" hangingPunct="1"/>
            <a:endParaRPr lang="en-US" smtClean="0"/>
          </a:p>
        </p:txBody>
      </p:sp>
      <p:sp>
        <p:nvSpPr>
          <p:cNvPr id="68611" name="Slide Number Placeholder 3"/>
          <p:cNvSpPr>
            <a:spLocks noGrp="1"/>
          </p:cNvSpPr>
          <p:nvPr>
            <p:ph type="sldNum" sz="quarter" idx="11"/>
          </p:nvPr>
        </p:nvSpPr>
        <p:spPr bwMode="auto">
          <a:noFill/>
          <a:ln>
            <a:miter lim="800000"/>
            <a:headEnd/>
            <a:tailEnd/>
          </a:ln>
        </p:spPr>
        <p:txBody>
          <a:bodyPr/>
          <a:lstStyle/>
          <a:p>
            <a:fld id="{3219D734-E81A-4F47-B1C4-1293DC2C37B1}" type="slidenum">
              <a:rPr lang="en-US">
                <a:latin typeface="Lucida Sans Unicode" charset="0"/>
                <a:ea typeface="ＭＳ Ｐゴシック" pitchFamily="84" charset="-128"/>
                <a:cs typeface="ＭＳ Ｐゴシック" pitchFamily="84" charset="-128"/>
              </a:rPr>
              <a:pPr/>
              <a:t>27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5-5: Server Password Cracking</a:t>
            </a:r>
            <a:endParaRPr lang="en-US" dirty="0">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0658" name="Slide Number Placeholder 3"/>
          <p:cNvSpPr>
            <a:spLocks noGrp="1"/>
          </p:cNvSpPr>
          <p:nvPr>
            <p:ph type="sldNum" sz="quarter" idx="11"/>
          </p:nvPr>
        </p:nvSpPr>
        <p:spPr bwMode="auto">
          <a:noFill/>
          <a:ln>
            <a:miter lim="800000"/>
            <a:headEnd/>
            <a:tailEnd/>
          </a:ln>
        </p:spPr>
        <p:txBody>
          <a:bodyPr/>
          <a:lstStyle/>
          <a:p>
            <a:fld id="{D7A20958-E4B6-429D-97E7-CB7534D21306}" type="slidenum">
              <a:rPr lang="en-US">
                <a:latin typeface="Lucida Sans Unicode" charset="0"/>
                <a:ea typeface="ＭＳ Ｐゴシック" pitchFamily="84" charset="-128"/>
                <a:cs typeface="ＭＳ Ｐゴシック" pitchFamily="84" charset="-128"/>
              </a:rPr>
              <a:pPr/>
              <a:t>28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457200"/>
            <a:ext cx="8229600" cy="1143000"/>
          </a:xfrm>
        </p:spPr>
        <p:txBody>
          <a:bodyPr>
            <a:noAutofit/>
          </a:bodyPr>
          <a:lstStyle/>
          <a:p>
            <a:pPr eaLnBrk="1" fontAlgn="auto" hangingPunct="1">
              <a:spcAft>
                <a:spcPts val="0"/>
              </a:spcAft>
              <a:defRPr/>
            </a:pPr>
            <a:r>
              <a:rPr lang="en-US" sz="2800" dirty="0" smtClean="0">
                <a:ea typeface="+mj-ea"/>
                <a:cs typeface="+mj-cs"/>
              </a:rPr>
              <a:t>5-6: Password Complexity and Length are both Crucial</a:t>
            </a:r>
            <a:endParaRPr lang="en-US" sz="2800" dirty="0">
              <a:ea typeface="+mj-ea"/>
              <a:cs typeface="+mj-cs"/>
            </a:endParaRPr>
          </a:p>
        </p:txBody>
      </p:sp>
      <p:graphicFrame>
        <p:nvGraphicFramePr>
          <p:cNvPr id="7" name="Table 6"/>
          <p:cNvGraphicFramePr>
            <a:graphicFrameLocks noGrp="1"/>
          </p:cNvGraphicFramePr>
          <p:nvPr/>
        </p:nvGraphicFramePr>
        <p:xfrm>
          <a:off x="152400" y="1600200"/>
          <a:ext cx="8839200" cy="3733800"/>
        </p:xfrm>
        <a:graphic>
          <a:graphicData uri="http://schemas.openxmlformats.org/drawingml/2006/table">
            <a:tbl>
              <a:tblPr/>
              <a:tblGrid>
                <a:gridCol w="1766888"/>
                <a:gridCol w="1768475"/>
                <a:gridCol w="1766887"/>
                <a:gridCol w="1768475"/>
                <a:gridCol w="1768475"/>
              </a:tblGrid>
              <a:tr h="1555750">
                <a:tc>
                  <a:txBody>
                    <a:bodyPr/>
                    <a:lstStyle/>
                    <a:p>
                      <a:pPr marL="0" marR="0" lvl="0" indent="0" algn="ctr" defTabSz="914400" rtl="0" eaLnBrk="1" fontAlgn="base" latinLnBrk="0" hangingPunct="0">
                        <a:lnSpc>
                          <a:spcPct val="100000"/>
                        </a:lnSpc>
                        <a:spcBef>
                          <a:spcPts val="900"/>
                        </a:spcBef>
                        <a:spcAft>
                          <a:spcPts val="300"/>
                        </a:spcAft>
                        <a:buClrTx/>
                        <a:buSzTx/>
                        <a:buFontTx/>
                        <a:buNone/>
                        <a:tabLst/>
                      </a:pPr>
                      <a:r>
                        <a:rPr kumimoji="0" lang="en-US" sz="1800" b="0" i="0" u="none" strike="noStrike" cap="none" normalizeH="0" baseline="0" smtClean="0">
                          <a:ln>
                            <a:noFill/>
                          </a:ln>
                          <a:solidFill>
                            <a:srgbClr val="FFFFFF"/>
                          </a:solidFill>
                          <a:effectLst/>
                          <a:latin typeface="Arial" charset="0"/>
                          <a:cs typeface="Times New Roman" pitchFamily="18" charset="0"/>
                        </a:rPr>
                        <a:t>Password Length in Characters</a:t>
                      </a:r>
                      <a:endParaRPr kumimoji="0" lang="en-US" sz="1800" b="1" i="0" u="none" strike="noStrike" cap="none" normalizeH="0" baseline="0" smtClean="0">
                        <a:ln>
                          <a:noFill/>
                        </a:ln>
                        <a:solidFill>
                          <a:srgbClr val="0000FF"/>
                        </a:solidFill>
                        <a:effectLst/>
                        <a:latin typeface="Arial" charset="0"/>
                        <a:cs typeface="Times New Roman" pitchFamily="18" charset="0"/>
                      </a:endParaRPr>
                    </a:p>
                  </a:txBody>
                  <a:tcPr marL="112328" marR="112328"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808080"/>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1800" b="0" i="0" u="none" strike="noStrike" cap="none" normalizeH="0" baseline="0" smtClean="0">
                          <a:ln>
                            <a:noFill/>
                          </a:ln>
                          <a:solidFill>
                            <a:srgbClr val="FFFFFF"/>
                          </a:solidFill>
                          <a:effectLst/>
                          <a:latin typeface="Arial" charset="0"/>
                          <a:cs typeface="Times New Roman" pitchFamily="18" charset="0"/>
                        </a:rPr>
                        <a:t>Low Complexity:</a:t>
                      </a:r>
                      <a:br>
                        <a:rPr kumimoji="0" lang="en-US" sz="1800" b="0" i="0" u="none" strike="noStrike" cap="none" normalizeH="0" baseline="0" smtClean="0">
                          <a:ln>
                            <a:noFill/>
                          </a:ln>
                          <a:solidFill>
                            <a:srgbClr val="FFFFFF"/>
                          </a:solidFill>
                          <a:effectLst/>
                          <a:latin typeface="Arial" charset="0"/>
                          <a:cs typeface="Times New Roman" pitchFamily="18" charset="0"/>
                        </a:rPr>
                      </a:br>
                      <a:r>
                        <a:rPr kumimoji="0" lang="en-US" sz="1800" b="0" i="0" u="none" strike="noStrike" cap="none" normalizeH="0" baseline="0" smtClean="0">
                          <a:ln>
                            <a:noFill/>
                          </a:ln>
                          <a:solidFill>
                            <a:srgbClr val="FFFFFF"/>
                          </a:solidFill>
                          <a:effectLst/>
                          <a:latin typeface="Arial" charset="0"/>
                          <a:cs typeface="Times New Roman" pitchFamily="18" charset="0"/>
                        </a:rPr>
                        <a:t>Alphabetic, No Case (N=26)</a:t>
                      </a:r>
                      <a:endParaRPr kumimoji="0" lang="en-US" sz="1800" b="1" i="0" u="none" strike="noStrike" cap="none" normalizeH="0" baseline="0" smtClean="0">
                        <a:ln>
                          <a:noFill/>
                        </a:ln>
                        <a:solidFill>
                          <a:srgbClr val="0000FF"/>
                        </a:solidFill>
                        <a:effectLst/>
                        <a:latin typeface="Arial" charset="0"/>
                        <a:cs typeface="Times New Roman" pitchFamily="18" charset="0"/>
                      </a:endParaRPr>
                    </a:p>
                  </a:txBody>
                  <a:tcPr marL="112328" marR="112328"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808080"/>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1800" b="0" i="0" u="none" strike="noStrike" cap="none" normalizeH="0" baseline="0" smtClean="0">
                          <a:ln>
                            <a:noFill/>
                          </a:ln>
                          <a:solidFill>
                            <a:srgbClr val="FFFFFF"/>
                          </a:solidFill>
                          <a:effectLst/>
                          <a:latin typeface="Arial" charset="0"/>
                          <a:cs typeface="Times New Roman" pitchFamily="18" charset="0"/>
                        </a:rPr>
                        <a:t>Alphabetic, Case-Sensitive (N=52)</a:t>
                      </a:r>
                      <a:endParaRPr kumimoji="0" lang="en-US" sz="1800" b="1" i="0" u="none" strike="noStrike" cap="none" normalizeH="0" baseline="0" smtClean="0">
                        <a:ln>
                          <a:noFill/>
                        </a:ln>
                        <a:solidFill>
                          <a:srgbClr val="0000FF"/>
                        </a:solidFill>
                        <a:effectLst/>
                        <a:latin typeface="Arial" charset="0"/>
                        <a:cs typeface="Times New Roman" pitchFamily="18" charset="0"/>
                      </a:endParaRPr>
                    </a:p>
                  </a:txBody>
                  <a:tcPr marL="112328" marR="112328"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808080"/>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1800" b="0" i="0" u="none" strike="noStrike" cap="none" normalizeH="0" baseline="0" smtClean="0">
                          <a:ln>
                            <a:noFill/>
                          </a:ln>
                          <a:solidFill>
                            <a:srgbClr val="FFFFFF"/>
                          </a:solidFill>
                          <a:effectLst/>
                          <a:latin typeface="Arial" charset="0"/>
                          <a:cs typeface="Times New Roman" pitchFamily="18" charset="0"/>
                        </a:rPr>
                        <a:t>Alphanumeric: Letters and Digits (N=62)</a:t>
                      </a:r>
                      <a:endParaRPr kumimoji="0" lang="en-US" sz="1800" b="1" i="0" u="none" strike="noStrike" cap="none" normalizeH="0" baseline="0" smtClean="0">
                        <a:ln>
                          <a:noFill/>
                        </a:ln>
                        <a:solidFill>
                          <a:srgbClr val="0000FF"/>
                        </a:solidFill>
                        <a:effectLst/>
                        <a:latin typeface="Arial" charset="0"/>
                        <a:cs typeface="Times New Roman" pitchFamily="18" charset="0"/>
                      </a:endParaRPr>
                    </a:p>
                  </a:txBody>
                  <a:tcPr marL="112328" marR="112328"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808080"/>
                    </a:solidFill>
                  </a:tcPr>
                </a:tc>
                <a:tc>
                  <a:txBody>
                    <a:bodyPr/>
                    <a:lstStyle/>
                    <a:p>
                      <a:pPr marL="0" marR="0" lvl="0" indent="0" algn="r" defTabSz="914400" rtl="0" eaLnBrk="1" fontAlgn="base" latinLnBrk="0" hangingPunct="0">
                        <a:lnSpc>
                          <a:spcPct val="100000"/>
                        </a:lnSpc>
                        <a:spcBef>
                          <a:spcPts val="900"/>
                        </a:spcBef>
                        <a:spcAft>
                          <a:spcPts val="300"/>
                        </a:spcAft>
                        <a:buClrTx/>
                        <a:buSzTx/>
                        <a:buFontTx/>
                        <a:buNone/>
                        <a:tabLst/>
                      </a:pPr>
                      <a:r>
                        <a:rPr kumimoji="0" lang="en-US" sz="1800" b="0" i="0" u="none" strike="noStrike" cap="none" normalizeH="0" baseline="0" smtClean="0">
                          <a:ln>
                            <a:noFill/>
                          </a:ln>
                          <a:solidFill>
                            <a:srgbClr val="FFFFFF"/>
                          </a:solidFill>
                          <a:effectLst/>
                          <a:latin typeface="Arial" charset="0"/>
                          <a:cs typeface="Times New Roman" pitchFamily="18" charset="0"/>
                        </a:rPr>
                        <a:t>High Complexity:</a:t>
                      </a:r>
                      <a:br>
                        <a:rPr kumimoji="0" lang="en-US" sz="1800" b="0" i="0" u="none" strike="noStrike" cap="none" normalizeH="0" baseline="0" smtClean="0">
                          <a:ln>
                            <a:noFill/>
                          </a:ln>
                          <a:solidFill>
                            <a:srgbClr val="FFFFFF"/>
                          </a:solidFill>
                          <a:effectLst/>
                          <a:latin typeface="Arial" charset="0"/>
                          <a:cs typeface="Times New Roman" pitchFamily="18" charset="0"/>
                        </a:rPr>
                      </a:br>
                      <a:r>
                        <a:rPr kumimoji="0" lang="en-US" sz="1800" b="0" i="0" u="none" strike="noStrike" cap="none" normalizeH="0" baseline="0" smtClean="0">
                          <a:ln>
                            <a:noFill/>
                          </a:ln>
                          <a:solidFill>
                            <a:srgbClr val="FFFFFF"/>
                          </a:solidFill>
                          <a:effectLst/>
                          <a:latin typeface="Arial" charset="0"/>
                          <a:cs typeface="Times New Roman" pitchFamily="18" charset="0"/>
                        </a:rPr>
                        <a:t>All Keyboard Characters (N=80)</a:t>
                      </a:r>
                      <a:endParaRPr kumimoji="0" lang="en-US" sz="1800" b="1" i="0" u="none" strike="noStrike" cap="none" normalizeH="0" baseline="0" smtClean="0">
                        <a:ln>
                          <a:noFill/>
                        </a:ln>
                        <a:solidFill>
                          <a:srgbClr val="0000FF"/>
                        </a:solidFill>
                        <a:effectLst/>
                        <a:latin typeface="Arial" charset="0"/>
                        <a:cs typeface="Times New Roman" pitchFamily="18" charset="0"/>
                      </a:endParaRPr>
                    </a:p>
                  </a:txBody>
                  <a:tcPr marL="112328" marR="112328"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808080"/>
                    </a:solidFill>
                  </a:tcPr>
                </a:tc>
              </a:tr>
              <a:tr h="311150">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a:t>
                      </a:r>
                    </a:p>
                  </a:txBody>
                  <a:tcPr marL="112328" marR="11232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26</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52</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62</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80</a:t>
                      </a:r>
                    </a:p>
                  </a:txBody>
                  <a:tcPr marL="112328" marR="11232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11150">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a:t>
                      </a:r>
                    </a:p>
                  </a:txBody>
                  <a:tcPr marL="112328" marR="11232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676</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2,704</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3,844</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6,400</a:t>
                      </a:r>
                    </a:p>
                  </a:txBody>
                  <a:tcPr marL="112328" marR="11232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11150">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a:t>
                      </a:r>
                    </a:p>
                  </a:txBody>
                  <a:tcPr marL="112328" marR="11232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456,976</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7,311,616</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14,776,336</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40,960,000</a:t>
                      </a:r>
                    </a:p>
                  </a:txBody>
                  <a:tcPr marL="112328" marR="11232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622300">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6</a:t>
                      </a:r>
                    </a:p>
                  </a:txBody>
                  <a:tcPr marL="112328" marR="11232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308,915,776</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19,770,609,664</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56,800,235,584</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2.62144E+11</a:t>
                      </a:r>
                    </a:p>
                  </a:txBody>
                  <a:tcPr marL="112328" marR="11232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11150">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a:t>
                      </a:r>
                    </a:p>
                  </a:txBody>
                  <a:tcPr marL="112328" marR="112328" marT="0" marB="0" horzOverflow="overflow">
                    <a:lnL w="1905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2.08827E+11</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5.34597E+13</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2.1834E+14</a:t>
                      </a:r>
                    </a:p>
                  </a:txBody>
                  <a:tcPr marL="112328" marR="112328" marT="0" marB="0"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1.67772E+15</a:t>
                      </a:r>
                    </a:p>
                  </a:txBody>
                  <a:tcPr marL="112328" marR="112328" marT="0" marB="0" horzOverflow="overflow">
                    <a:lnL>
                      <a:noFill/>
                    </a:lnL>
                    <a:lnR w="19050" cap="flat" cmpd="sng" algn="ctr">
                      <a:solidFill>
                        <a:srgbClr val="000000"/>
                      </a:solidFill>
                      <a:prstDash val="solid"/>
                      <a:round/>
                      <a:headEnd type="none" w="med" len="med"/>
                      <a:tailEnd type="none" w="med" len="med"/>
                    </a:lnR>
                    <a:lnT>
                      <a:noFill/>
                    </a:lnT>
                    <a:lnB>
                      <a:noFill/>
                    </a:lnB>
                    <a:lnTlToBr>
                      <a:noFill/>
                    </a:lnTlToBr>
                    <a:lnBlToTr>
                      <a:noFill/>
                    </a:lnBlToTr>
                    <a:noFill/>
                  </a:tcPr>
                </a:tc>
              </a:tr>
              <a:tr h="311150">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a:t>
                      </a:r>
                    </a:p>
                  </a:txBody>
                  <a:tcPr marL="112328" marR="112328" marT="0" marB="0" horzOverflow="overflow">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1.41167E+14</a:t>
                      </a:r>
                    </a:p>
                  </a:txBody>
                  <a:tcPr marL="112328" marR="112328"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1.44555E+17</a:t>
                      </a:r>
                    </a:p>
                  </a:txBody>
                  <a:tcPr marL="112328" marR="112328"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8.39299E+17</a:t>
                      </a:r>
                    </a:p>
                  </a:txBody>
                  <a:tcPr marL="112328" marR="112328"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0">
                        <a:lnSpc>
                          <a:spcPct val="100000"/>
                        </a:lnSpc>
                        <a:spcBef>
                          <a:spcPts val="300"/>
                        </a:spcBef>
                        <a:spcAft>
                          <a:spcPts val="30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1.07374E+19</a:t>
                      </a:r>
                    </a:p>
                  </a:txBody>
                  <a:tcPr marL="112328" marR="112328" marT="0" marB="0" horzOverflow="overflow">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0700" name="Rectangle 7"/>
          <p:cNvSpPr>
            <a:spLocks noChangeArrowheads="1"/>
          </p:cNvSpPr>
          <p:nvPr/>
        </p:nvSpPr>
        <p:spPr bwMode="auto">
          <a:xfrm>
            <a:off x="152400" y="5497513"/>
            <a:ext cx="8382000" cy="366712"/>
          </a:xfrm>
          <a:prstGeom prst="rect">
            <a:avLst/>
          </a:prstGeom>
          <a:noFill/>
          <a:ln w="9525">
            <a:noFill/>
            <a:miter lim="800000"/>
            <a:headEnd/>
            <a:tailEnd/>
          </a:ln>
        </p:spPr>
        <p:txBody>
          <a:bodyPr>
            <a:prstTxWarp prst="textNoShape">
              <a:avLst/>
            </a:prstTxWarp>
            <a:spAutoFit/>
          </a:bodyPr>
          <a:lstStyle/>
          <a:p>
            <a:pPr hangingPunct="0"/>
            <a:r>
              <a:rPr lang="en-US" sz="1800">
                <a:latin typeface="Lucida Sans Unicode" charset="0"/>
              </a:rPr>
              <a:t>Note: On average, an attacker will have to try half of all combinations.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2706" name="Content Placeholder 1"/>
          <p:cNvSpPr>
            <a:spLocks noGrp="1"/>
          </p:cNvSpPr>
          <p:nvPr>
            <p:ph idx="1"/>
          </p:nvPr>
        </p:nvSpPr>
        <p:spPr/>
        <p:txBody>
          <a:bodyPr/>
          <a:lstStyle/>
          <a:p>
            <a:pPr eaLnBrk="1"/>
            <a:r>
              <a:rPr lang="en-US" b="1" smtClean="0"/>
              <a:t>Password-Cracking Programs</a:t>
            </a:r>
          </a:p>
          <a:p>
            <a:pPr lvl="1" eaLnBrk="1"/>
            <a:r>
              <a:rPr lang="en-US" smtClean="0"/>
              <a:t>Dictionary attacks</a:t>
            </a:r>
          </a:p>
          <a:p>
            <a:pPr lvl="2" eaLnBrk="1"/>
            <a:r>
              <a:rPr lang="en-US" smtClean="0"/>
              <a:t>However, many people do not choose random passwords</a:t>
            </a:r>
          </a:p>
          <a:p>
            <a:pPr lvl="2" eaLnBrk="1"/>
            <a:r>
              <a:rPr lang="en-US" smtClean="0"/>
              <a:t>Dictionary attacks on common word passwords are almost instantaneous</a:t>
            </a:r>
          </a:p>
          <a:p>
            <a:pPr lvl="3" eaLnBrk="1"/>
            <a:r>
              <a:rPr lang="en-US" smtClean="0"/>
              <a:t>Names of people and pets</a:t>
            </a:r>
          </a:p>
          <a:p>
            <a:pPr lvl="3" eaLnBrk="1"/>
            <a:r>
              <a:rPr lang="en-US" smtClean="0"/>
              <a:t>Names of sports teams, etc.</a:t>
            </a:r>
          </a:p>
          <a:p>
            <a:pPr lvl="1" eaLnBrk="1"/>
            <a:r>
              <a:rPr lang="en-US" smtClean="0"/>
              <a:t>Hybrid dictionary attacks on common word variants (e.g., Processing1)</a:t>
            </a:r>
          </a:p>
          <a:p>
            <a:pPr eaLnBrk="1" hangingPunct="1"/>
            <a:endParaRPr lang="en-US" smtClean="0"/>
          </a:p>
        </p:txBody>
      </p:sp>
      <p:sp>
        <p:nvSpPr>
          <p:cNvPr id="72707" name="Slide Number Placeholder 3"/>
          <p:cNvSpPr>
            <a:spLocks noGrp="1"/>
          </p:cNvSpPr>
          <p:nvPr>
            <p:ph type="sldNum" sz="quarter" idx="11"/>
          </p:nvPr>
        </p:nvSpPr>
        <p:spPr bwMode="auto">
          <a:noFill/>
          <a:ln>
            <a:miter lim="800000"/>
            <a:headEnd/>
            <a:tailEnd/>
          </a:ln>
        </p:spPr>
        <p:txBody>
          <a:bodyPr/>
          <a:lstStyle/>
          <a:p>
            <a:fld id="{3FED8B58-FAD3-49D4-858D-1FAC85545228}" type="slidenum">
              <a:rPr lang="en-US">
                <a:latin typeface="Lucida Sans Unicode" charset="0"/>
                <a:ea typeface="ＭＳ Ｐゴシック" pitchFamily="84" charset="-128"/>
                <a:cs typeface="ＭＳ Ｐゴシック" pitchFamily="84" charset="-128"/>
              </a:rPr>
              <a:pPr/>
              <a:t>29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5-5: Server Password Cracking</a:t>
            </a:r>
            <a:endParaRPr lang="en-US" dirty="0">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458" name="Content Placeholder 1"/>
          <p:cNvSpPr>
            <a:spLocks noGrp="1"/>
          </p:cNvSpPr>
          <p:nvPr>
            <p:ph idx="1"/>
          </p:nvPr>
        </p:nvSpPr>
        <p:spPr/>
        <p:txBody>
          <a:bodyPr/>
          <a:lstStyle/>
          <a:p>
            <a:pPr eaLnBrk="1">
              <a:lnSpc>
                <a:spcPct val="90000"/>
              </a:lnSpc>
            </a:pPr>
            <a:r>
              <a:rPr lang="en-US" b="1" smtClean="0"/>
              <a:t>Access Controls</a:t>
            </a:r>
          </a:p>
          <a:p>
            <a:pPr lvl="1" eaLnBrk="1">
              <a:lnSpc>
                <a:spcPct val="90000"/>
              </a:lnSpc>
            </a:pPr>
            <a:r>
              <a:rPr lang="en-US" smtClean="0"/>
              <a:t>Firms must limit access to physical and electronic resources</a:t>
            </a:r>
          </a:p>
          <a:p>
            <a:pPr lvl="1" eaLnBrk="1">
              <a:lnSpc>
                <a:spcPct val="90000"/>
              </a:lnSpc>
            </a:pPr>
            <a:r>
              <a:rPr lang="en-US" smtClean="0"/>
              <a:t>Access control is the policy-driven control of access to systems, data, and dialogues</a:t>
            </a:r>
          </a:p>
          <a:p>
            <a:pPr eaLnBrk="1">
              <a:lnSpc>
                <a:spcPct val="90000"/>
              </a:lnSpc>
            </a:pPr>
            <a:r>
              <a:rPr lang="en-US" b="1" smtClean="0"/>
              <a:t>Cryptography</a:t>
            </a:r>
          </a:p>
          <a:p>
            <a:pPr lvl="1" eaLnBrk="1">
              <a:lnSpc>
                <a:spcPct val="90000"/>
              </a:lnSpc>
            </a:pPr>
            <a:r>
              <a:rPr lang="en-US" smtClean="0"/>
              <a:t>Many access control tools use cryptography to some extent</a:t>
            </a:r>
          </a:p>
          <a:p>
            <a:pPr lvl="1" eaLnBrk="1">
              <a:lnSpc>
                <a:spcPct val="90000"/>
              </a:lnSpc>
            </a:pPr>
            <a:r>
              <a:rPr lang="en-US" smtClean="0"/>
              <a:t>However, cryptography is only part of what they do and how they work</a:t>
            </a:r>
          </a:p>
          <a:p>
            <a:pPr eaLnBrk="1" hangingPunct="1">
              <a:lnSpc>
                <a:spcPct val="90000"/>
              </a:lnSpc>
            </a:pPr>
            <a:endParaRPr lang="en-US" smtClean="0"/>
          </a:p>
        </p:txBody>
      </p:sp>
      <p:sp>
        <p:nvSpPr>
          <p:cNvPr id="19459" name="Slide Number Placeholder 3"/>
          <p:cNvSpPr>
            <a:spLocks noGrp="1"/>
          </p:cNvSpPr>
          <p:nvPr>
            <p:ph type="sldNum" sz="quarter" idx="11"/>
          </p:nvPr>
        </p:nvSpPr>
        <p:spPr bwMode="auto">
          <a:noFill/>
          <a:ln>
            <a:miter lim="800000"/>
            <a:headEnd/>
            <a:tailEnd/>
          </a:ln>
        </p:spPr>
        <p:txBody>
          <a:bodyPr/>
          <a:lstStyle/>
          <a:p>
            <a:fld id="{287E978A-FA19-4897-A76A-DD774C56EC3B}" type="slidenum">
              <a:rPr lang="en-US">
                <a:latin typeface="Lucida Sans Unicode" charset="0"/>
                <a:ea typeface="ＭＳ Ｐゴシック" pitchFamily="84" charset="-128"/>
                <a:cs typeface="ＭＳ Ｐゴシック" pitchFamily="84" charset="-128"/>
              </a:rPr>
              <a:pPr/>
              <a:t>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74754" name="Content Placeholder 1"/>
          <p:cNvSpPr>
            <a:spLocks noGrp="1"/>
          </p:cNvSpPr>
          <p:nvPr>
            <p:ph idx="1"/>
          </p:nvPr>
        </p:nvSpPr>
        <p:spPr/>
        <p:txBody>
          <a:bodyPr/>
          <a:lstStyle/>
          <a:p>
            <a:pPr eaLnBrk="1"/>
            <a:r>
              <a:rPr lang="en-US" b="1" smtClean="0"/>
              <a:t>Other Password Threats</a:t>
            </a:r>
          </a:p>
          <a:p>
            <a:pPr lvl="1" eaLnBrk="1"/>
            <a:r>
              <a:rPr lang="en-US" smtClean="0"/>
              <a:t>Keystroke Capture Software</a:t>
            </a:r>
          </a:p>
          <a:p>
            <a:pPr lvl="2" eaLnBrk="1"/>
            <a:r>
              <a:rPr lang="en-US" smtClean="0"/>
              <a:t>Trojan horse displays a fake login screen, reports its finding to attackers</a:t>
            </a:r>
          </a:p>
          <a:p>
            <a:pPr lvl="1" eaLnBrk="1"/>
            <a:r>
              <a:rPr lang="en-US" smtClean="0"/>
              <a:t>Shoulder Surfing</a:t>
            </a:r>
          </a:p>
          <a:p>
            <a:pPr lvl="2" eaLnBrk="1"/>
            <a:r>
              <a:rPr lang="en-US" smtClean="0"/>
              <a:t>Attacker watches as the victim types a password</a:t>
            </a:r>
          </a:p>
          <a:p>
            <a:pPr lvl="2" eaLnBrk="1"/>
            <a:r>
              <a:rPr lang="en-US" smtClean="0"/>
              <a:t>Even partial information can be useful</a:t>
            </a:r>
          </a:p>
          <a:p>
            <a:pPr lvl="3" eaLnBrk="1"/>
            <a:r>
              <a:rPr lang="en-US" smtClean="0"/>
              <a:t>Part of the password: P_ _sw_ _d</a:t>
            </a:r>
          </a:p>
          <a:p>
            <a:pPr lvl="3" eaLnBrk="1"/>
            <a:r>
              <a:rPr lang="en-US" smtClean="0"/>
              <a:t>Length of the password (reduces time to do brute-force cracking)</a:t>
            </a:r>
          </a:p>
          <a:p>
            <a:pPr eaLnBrk="1" hangingPunct="1"/>
            <a:endParaRPr lang="en-US" smtClean="0"/>
          </a:p>
        </p:txBody>
      </p:sp>
      <p:sp>
        <p:nvSpPr>
          <p:cNvPr id="74755" name="Slide Number Placeholder 3"/>
          <p:cNvSpPr>
            <a:spLocks noGrp="1"/>
          </p:cNvSpPr>
          <p:nvPr>
            <p:ph type="sldNum" sz="quarter" idx="11"/>
          </p:nvPr>
        </p:nvSpPr>
        <p:spPr bwMode="auto">
          <a:noFill/>
          <a:ln>
            <a:miter lim="800000"/>
            <a:headEnd/>
            <a:tailEnd/>
          </a:ln>
        </p:spPr>
        <p:txBody>
          <a:bodyPr/>
          <a:lstStyle/>
          <a:p>
            <a:fld id="{B3EFC079-B398-4FB9-AF3E-DB563C87B5BA}" type="slidenum">
              <a:rPr lang="en-US">
                <a:latin typeface="Lucida Sans Unicode" charset="0"/>
                <a:ea typeface="ＭＳ Ｐゴシック" pitchFamily="84" charset="-128"/>
                <a:cs typeface="ＭＳ Ｐゴシック" pitchFamily="84" charset="-128"/>
              </a:rPr>
              <a:pPr/>
              <a:t>30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5-5: Server Password Cracking</a:t>
            </a:r>
            <a:endParaRPr lang="en-US" dirty="0">
              <a:ea typeface="+mj-ea"/>
              <a:cs typeface="+mj-c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1" name="Content Placeholder 1"/>
          <p:cNvSpPr>
            <a:spLocks noGrp="1"/>
          </p:cNvSpPr>
          <p:nvPr>
            <p:ph idx="1"/>
          </p:nvPr>
        </p:nvSpPr>
        <p:spPr/>
        <p:txBody>
          <a:bodyPr/>
          <a:lstStyle/>
          <a:p>
            <a:pPr eaLnBrk="1" hangingPunct="1"/>
            <a:r>
              <a:rPr lang="en-US" smtClean="0"/>
              <a:t>LAN Manager</a:t>
            </a:r>
          </a:p>
          <a:p>
            <a:pPr lvl="1" eaLnBrk="1" hangingPunct="1"/>
            <a:r>
              <a:rPr lang="en-US" smtClean="0"/>
              <a:t>Used in windows NT, windows 2000</a:t>
            </a:r>
          </a:p>
          <a:p>
            <a:pPr lvl="1" eaLnBrk="1" hangingPunct="1"/>
            <a:r>
              <a:rPr lang="en-US" smtClean="0"/>
              <a:t>The user’s password is converted to uppercase</a:t>
            </a:r>
          </a:p>
          <a:p>
            <a:pPr lvl="1" eaLnBrk="1" hangingPunct="1"/>
            <a:r>
              <a:rPr lang="en-US" smtClean="0"/>
              <a:t>This password is null-padded to 14 bytes</a:t>
            </a:r>
          </a:p>
          <a:p>
            <a:pPr lvl="1" eaLnBrk="1" hangingPunct="1"/>
            <a:r>
              <a:rPr lang="en-US" smtClean="0"/>
              <a:t>This password is split into two 7-byte halves</a:t>
            </a:r>
          </a:p>
          <a:p>
            <a:pPr eaLnBrk="1" hangingPunct="1"/>
            <a:r>
              <a:rPr lang="en-US" smtClean="0"/>
              <a:t>NTLM (NT LAN Manager)</a:t>
            </a:r>
          </a:p>
          <a:p>
            <a:pPr lvl="1" eaLnBrk="1" hangingPunct="1"/>
            <a:r>
              <a:rPr lang="en-US" smtClean="0"/>
              <a:t>Challenge-response authentication protocol </a:t>
            </a:r>
          </a:p>
          <a:p>
            <a:pPr lvl="1" eaLnBrk="1" hangingPunct="1"/>
            <a:r>
              <a:rPr lang="en-US" smtClean="0"/>
              <a:t>NTLMv1, NTLMv2</a:t>
            </a:r>
          </a:p>
          <a:p>
            <a:pPr eaLnBrk="1" hangingPunct="1"/>
            <a:r>
              <a:rPr lang="en-US" smtClean="0"/>
              <a:t>Kerberos</a:t>
            </a:r>
          </a:p>
        </p:txBody>
      </p:sp>
      <p:sp>
        <p:nvSpPr>
          <p:cNvPr id="3" name="Title 2"/>
          <p:cNvSpPr>
            <a:spLocks noGrp="1"/>
          </p:cNvSpPr>
          <p:nvPr>
            <p:ph type="title"/>
          </p:nvPr>
        </p:nvSpPr>
        <p:spPr/>
        <p:txBody>
          <a:bodyPr/>
          <a:lstStyle/>
          <a:p>
            <a:pPr eaLnBrk="1" hangingPunct="1">
              <a:defRPr/>
            </a:pPr>
            <a:r>
              <a:rPr lang="en-US" dirty="0" smtClean="0">
                <a:ea typeface="+mj-ea"/>
                <a:cs typeface="+mj-cs"/>
              </a:rPr>
              <a:t>Windows Passwords</a:t>
            </a:r>
            <a:endParaRPr lang="en-US" dirty="0">
              <a:ea typeface="+mj-ea"/>
              <a:cs typeface="+mj-cs"/>
            </a:endParaRPr>
          </a:p>
        </p:txBody>
      </p:sp>
      <p:sp>
        <p:nvSpPr>
          <p:cNvPr id="76803"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76804" name="Slide Number Placeholder 4"/>
          <p:cNvSpPr>
            <a:spLocks noGrp="1"/>
          </p:cNvSpPr>
          <p:nvPr>
            <p:ph type="sldNum" sz="quarter" idx="11"/>
          </p:nvPr>
        </p:nvSpPr>
        <p:spPr bwMode="auto">
          <a:noFill/>
          <a:ln>
            <a:miter lim="800000"/>
            <a:headEnd/>
            <a:tailEnd/>
          </a:ln>
        </p:spPr>
        <p:txBody>
          <a:bodyPr/>
          <a:lstStyle/>
          <a:p>
            <a:fld id="{13125984-1D75-4BC0-ABD9-65626B510060}" type="slidenum">
              <a:rPr lang="en-US" smtClean="0">
                <a:latin typeface="Lucida Sans Unicode" charset="0"/>
                <a:ea typeface="ＭＳ Ｐゴシック" pitchFamily="84" charset="-128"/>
                <a:cs typeface="ＭＳ Ｐゴシック" pitchFamily="84" charset="-128"/>
              </a:rPr>
              <a:pPr/>
              <a:t>31</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100"/>
          </a:xfrm>
        </p:spPr>
        <p:txBody>
          <a:bodyPr/>
          <a:lstStyle/>
          <a:p>
            <a:pPr eaLnBrk="1" hangingPunct="1">
              <a:buFont typeface="Wingdings 3" pitchFamily="18" charset="2"/>
              <a:buChar char=""/>
              <a:defRPr/>
            </a:pPr>
            <a:r>
              <a:rPr lang="en-US" sz="2400" dirty="0" smtClean="0">
                <a:ea typeface="+mn-ea"/>
                <a:cs typeface="+mn-cs"/>
              </a:rPr>
              <a:t>Old: </a:t>
            </a:r>
          </a:p>
          <a:p>
            <a:pPr lvl="1" eaLnBrk="1" hangingPunct="1">
              <a:buFont typeface="Verdana" pitchFamily="34" charset="0"/>
              <a:buChar char="◦"/>
              <a:defRPr/>
            </a:pPr>
            <a:r>
              <a:rPr lang="en-US" sz="2000" dirty="0" smtClean="0">
                <a:ea typeface="+mn-ea"/>
              </a:rPr>
              <a:t>The </a:t>
            </a:r>
            <a:r>
              <a:rPr lang="en-US" sz="2000" dirty="0">
                <a:ea typeface="+mn-ea"/>
              </a:rPr>
              <a:t>password </a:t>
            </a:r>
            <a:r>
              <a:rPr lang="en-US" sz="2000" dirty="0" smtClean="0">
                <a:ea typeface="+mn-ea"/>
              </a:rPr>
              <a:t>located </a:t>
            </a:r>
            <a:r>
              <a:rPr lang="en-US" sz="2000" dirty="0">
                <a:ea typeface="+mn-ea"/>
              </a:rPr>
              <a:t>in /</a:t>
            </a:r>
            <a:r>
              <a:rPr lang="en-US" sz="2000" dirty="0" err="1" smtClean="0">
                <a:ea typeface="+mn-ea"/>
              </a:rPr>
              <a:t>etc</a:t>
            </a:r>
            <a:r>
              <a:rPr lang="en-US" sz="2000" dirty="0" smtClean="0">
                <a:ea typeface="+mn-ea"/>
              </a:rPr>
              <a:t>/</a:t>
            </a:r>
            <a:r>
              <a:rPr lang="en-US" sz="2000" dirty="0" err="1" smtClean="0">
                <a:ea typeface="+mn-ea"/>
              </a:rPr>
              <a:t>passwd</a:t>
            </a:r>
            <a:r>
              <a:rPr lang="en-US" sz="2000" dirty="0" smtClean="0">
                <a:ea typeface="+mn-ea"/>
              </a:rPr>
              <a:t> </a:t>
            </a:r>
          </a:p>
          <a:p>
            <a:pPr lvl="1" eaLnBrk="1" hangingPunct="1">
              <a:buFont typeface="Verdana" pitchFamily="34" charset="0"/>
              <a:buChar char="◦"/>
              <a:defRPr/>
            </a:pPr>
            <a:r>
              <a:rPr lang="en-US" sz="2000" dirty="0" smtClean="0">
                <a:ea typeface="+mn-ea"/>
              </a:rPr>
              <a:t>This </a:t>
            </a:r>
            <a:r>
              <a:rPr lang="en-US" sz="2000" dirty="0">
                <a:ea typeface="+mn-ea"/>
              </a:rPr>
              <a:t>file </a:t>
            </a:r>
            <a:r>
              <a:rPr lang="en-US" sz="2000" dirty="0" smtClean="0">
                <a:ea typeface="+mn-ea"/>
              </a:rPr>
              <a:t>readable </a:t>
            </a:r>
            <a:r>
              <a:rPr lang="en-US" sz="2000" dirty="0">
                <a:ea typeface="+mn-ea"/>
              </a:rPr>
              <a:t>by anyone on the </a:t>
            </a:r>
            <a:r>
              <a:rPr lang="en-US" sz="2000" dirty="0" smtClean="0">
                <a:ea typeface="+mn-ea"/>
              </a:rPr>
              <a:t>system</a:t>
            </a:r>
            <a:endParaRPr lang="en-US" sz="2000" dirty="0">
              <a:ea typeface="+mn-ea"/>
            </a:endParaRPr>
          </a:p>
          <a:p>
            <a:pPr lvl="1" eaLnBrk="1" hangingPunct="1">
              <a:buFont typeface="Verdana" pitchFamily="34" charset="0"/>
              <a:buChar char="◦"/>
              <a:defRPr/>
            </a:pPr>
            <a:r>
              <a:rPr lang="en-US" sz="2000" dirty="0" smtClean="0">
                <a:ea typeface="+mn-ea"/>
              </a:rPr>
              <a:t>Ex: nomad:HrLNrZ3VS3TF2:501:100:Simple </a:t>
            </a:r>
            <a:r>
              <a:rPr lang="en-US" sz="2000" dirty="0">
                <a:ea typeface="+mn-ea"/>
              </a:rPr>
              <a:t>Nomad:/home/nomad:/bin/bash</a:t>
            </a:r>
            <a:endParaRPr lang="en-US" sz="2000" dirty="0" smtClean="0">
              <a:ea typeface="+mn-ea"/>
            </a:endParaRPr>
          </a:p>
          <a:p>
            <a:pPr lvl="2" eaLnBrk="1" hangingPunct="1">
              <a:buFont typeface="Wingdings 2" pitchFamily="18" charset="2"/>
              <a:buChar char=""/>
              <a:defRPr/>
            </a:pPr>
            <a:r>
              <a:rPr lang="en-US" sz="2000" dirty="0" smtClean="0">
                <a:ea typeface="+mn-ea"/>
              </a:rPr>
              <a:t>nomad: user name</a:t>
            </a:r>
            <a:endParaRPr lang="en-US" sz="2000" dirty="0">
              <a:ea typeface="+mn-ea"/>
            </a:endParaRPr>
          </a:p>
          <a:p>
            <a:pPr lvl="2" eaLnBrk="1" hangingPunct="1">
              <a:buFont typeface="Wingdings 2" pitchFamily="18" charset="2"/>
              <a:buChar char=""/>
              <a:defRPr/>
            </a:pPr>
            <a:r>
              <a:rPr lang="en-US" sz="2000" dirty="0" smtClean="0">
                <a:ea typeface="+mn-ea"/>
              </a:rPr>
              <a:t>HrLNrZ3VS3TF2: encrypted password</a:t>
            </a:r>
          </a:p>
          <a:p>
            <a:pPr eaLnBrk="1" hangingPunct="1">
              <a:buFont typeface="Wingdings 3" pitchFamily="18" charset="2"/>
              <a:buChar char=""/>
              <a:defRPr/>
            </a:pPr>
            <a:r>
              <a:rPr lang="en-US" dirty="0" smtClean="0">
                <a:ea typeface="+mn-ea"/>
                <a:cs typeface="+mn-cs"/>
              </a:rPr>
              <a:t>New</a:t>
            </a:r>
          </a:p>
          <a:p>
            <a:pPr marL="365125" lvl="1" indent="-255588" eaLnBrk="1" hangingPunct="1">
              <a:spcBef>
                <a:spcPts val="1800"/>
              </a:spcBef>
              <a:buSzPct val="68000"/>
              <a:buFont typeface="Wingdings 3" pitchFamily="18" charset="2"/>
              <a:buChar char=""/>
              <a:defRPr/>
            </a:pPr>
            <a:r>
              <a:rPr lang="en-US" sz="2000" dirty="0">
                <a:ea typeface="+mn-ea"/>
              </a:rPr>
              <a:t>The password located in /</a:t>
            </a:r>
            <a:r>
              <a:rPr lang="en-US" sz="2000" dirty="0" err="1" smtClean="0">
                <a:ea typeface="+mn-ea"/>
              </a:rPr>
              <a:t>etc</a:t>
            </a:r>
            <a:r>
              <a:rPr lang="en-US" sz="2000" dirty="0" smtClean="0">
                <a:ea typeface="+mn-ea"/>
              </a:rPr>
              <a:t>/shadow </a:t>
            </a:r>
            <a:endParaRPr lang="en-US" dirty="0" smtClean="0">
              <a:ea typeface="+mn-ea"/>
            </a:endParaRPr>
          </a:p>
          <a:p>
            <a:pPr marL="365125" lvl="1" indent="-255588" eaLnBrk="1" hangingPunct="1">
              <a:spcBef>
                <a:spcPts val="1800"/>
              </a:spcBef>
              <a:buSzPct val="68000"/>
              <a:buFont typeface="Wingdings 3" pitchFamily="18" charset="2"/>
              <a:buChar char=""/>
              <a:defRPr/>
            </a:pPr>
            <a:r>
              <a:rPr lang="en-US" sz="2000" dirty="0" smtClean="0">
                <a:ea typeface="+mn-ea"/>
              </a:rPr>
              <a:t>Has restricted read access</a:t>
            </a:r>
          </a:p>
          <a:p>
            <a:pPr marL="365125" lvl="1" indent="-255588" eaLnBrk="1" hangingPunct="1">
              <a:spcBef>
                <a:spcPts val="1800"/>
              </a:spcBef>
              <a:buSzPct val="68000"/>
              <a:buFont typeface="Wingdings 3" pitchFamily="18" charset="2"/>
              <a:buChar char=""/>
              <a:defRPr/>
            </a:pPr>
            <a:endParaRPr lang="en-US" sz="2000" dirty="0">
              <a:ea typeface="+mn-ea"/>
            </a:endParaRPr>
          </a:p>
        </p:txBody>
      </p:sp>
      <p:sp>
        <p:nvSpPr>
          <p:cNvPr id="3" name="Title 2"/>
          <p:cNvSpPr>
            <a:spLocks noGrp="1"/>
          </p:cNvSpPr>
          <p:nvPr>
            <p:ph type="title"/>
          </p:nvPr>
        </p:nvSpPr>
        <p:spPr/>
        <p:txBody>
          <a:bodyPr/>
          <a:lstStyle/>
          <a:p>
            <a:pPr eaLnBrk="1" hangingPunct="1">
              <a:defRPr/>
            </a:pPr>
            <a:r>
              <a:rPr lang="en-US" dirty="0" smtClean="0">
                <a:ea typeface="+mj-ea"/>
                <a:cs typeface="+mj-cs"/>
              </a:rPr>
              <a:t>UNIX Passwords</a:t>
            </a:r>
            <a:endParaRPr lang="en-US" dirty="0">
              <a:ea typeface="+mj-ea"/>
              <a:cs typeface="+mj-cs"/>
            </a:endParaRPr>
          </a:p>
        </p:txBody>
      </p:sp>
      <p:sp>
        <p:nvSpPr>
          <p:cNvPr id="78851"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78852" name="Slide Number Placeholder 4"/>
          <p:cNvSpPr>
            <a:spLocks noGrp="1"/>
          </p:cNvSpPr>
          <p:nvPr>
            <p:ph type="sldNum" sz="quarter" idx="11"/>
          </p:nvPr>
        </p:nvSpPr>
        <p:spPr bwMode="auto">
          <a:noFill/>
          <a:ln>
            <a:miter lim="800000"/>
            <a:headEnd/>
            <a:tailEnd/>
          </a:ln>
        </p:spPr>
        <p:txBody>
          <a:bodyPr/>
          <a:lstStyle/>
          <a:p>
            <a:fld id="{23D4394B-8013-41D3-8656-2DEFFF267906}" type="slidenum">
              <a:rPr lang="en-US" smtClean="0">
                <a:latin typeface="Lucida Sans Unicode" charset="0"/>
                <a:ea typeface="ＭＳ Ｐゴシック" pitchFamily="84" charset="-128"/>
                <a:cs typeface="ＭＳ Ｐゴシック" pitchFamily="84" charset="-128"/>
              </a:rPr>
              <a:pPr/>
              <a:t>32</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7" name="Content Placeholder 1"/>
          <p:cNvSpPr>
            <a:spLocks noGrp="1"/>
          </p:cNvSpPr>
          <p:nvPr>
            <p:ph idx="1"/>
          </p:nvPr>
        </p:nvSpPr>
        <p:spPr/>
        <p:txBody>
          <a:bodyPr/>
          <a:lstStyle/>
          <a:p>
            <a:pPr eaLnBrk="1" hangingPunct="1"/>
            <a:r>
              <a:rPr lang="en-US" smtClean="0"/>
              <a:t>Pre-computation attacks happen when a hash is an exact representation of a password</a:t>
            </a:r>
          </a:p>
          <a:p>
            <a:pPr lvl="1" eaLnBrk="1" hangingPunct="1"/>
            <a:r>
              <a:rPr lang="en-US" smtClean="0"/>
              <a:t>Make passwords domain, machine, or even session dependent </a:t>
            </a:r>
          </a:p>
          <a:p>
            <a:pPr eaLnBrk="1" hangingPunct="1"/>
            <a:r>
              <a:rPr lang="en-US" smtClean="0"/>
              <a:t>NTLMv2</a:t>
            </a:r>
          </a:p>
          <a:p>
            <a:pPr lvl="1" eaLnBrk="1" hangingPunct="1"/>
            <a:r>
              <a:rPr lang="en-US" smtClean="0"/>
              <a:t>Uses domain name, challenge, and other info to calculate the final hash</a:t>
            </a:r>
          </a:p>
          <a:p>
            <a:pPr eaLnBrk="1" hangingPunct="1"/>
            <a:r>
              <a:rPr lang="en-US" smtClean="0"/>
              <a:t>UNIX</a:t>
            </a:r>
          </a:p>
          <a:p>
            <a:pPr lvl="1" eaLnBrk="1" hangingPunct="1"/>
            <a:r>
              <a:rPr lang="en-US" smtClean="0"/>
              <a:t>Uses Salted MD5</a:t>
            </a:r>
          </a:p>
          <a:p>
            <a:pPr lvl="1" eaLnBrk="1" hangingPunct="1"/>
            <a:endParaRPr lang="en-US" smtClean="0"/>
          </a:p>
        </p:txBody>
      </p:sp>
      <p:sp>
        <p:nvSpPr>
          <p:cNvPr id="3" name="Title 2"/>
          <p:cNvSpPr>
            <a:spLocks noGrp="1"/>
          </p:cNvSpPr>
          <p:nvPr>
            <p:ph type="title"/>
          </p:nvPr>
        </p:nvSpPr>
        <p:spPr/>
        <p:txBody>
          <a:bodyPr>
            <a:normAutofit fontScale="90000"/>
          </a:bodyPr>
          <a:lstStyle/>
          <a:p>
            <a:pPr eaLnBrk="1" hangingPunct="1">
              <a:defRPr/>
            </a:pPr>
            <a:r>
              <a:rPr lang="en-US" dirty="0" smtClean="0">
                <a:ea typeface="+mj-ea"/>
                <a:cs typeface="+mj-cs"/>
              </a:rPr>
              <a:t>Defend Against Pre-Computation Attacks</a:t>
            </a:r>
            <a:endParaRPr lang="en-US" dirty="0">
              <a:ea typeface="+mj-ea"/>
              <a:cs typeface="+mj-cs"/>
            </a:endParaRPr>
          </a:p>
        </p:txBody>
      </p:sp>
      <p:sp>
        <p:nvSpPr>
          <p:cNvPr id="80899"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80900" name="Slide Number Placeholder 4"/>
          <p:cNvSpPr>
            <a:spLocks noGrp="1"/>
          </p:cNvSpPr>
          <p:nvPr>
            <p:ph type="sldNum" sz="quarter" idx="11"/>
          </p:nvPr>
        </p:nvSpPr>
        <p:spPr bwMode="auto">
          <a:noFill/>
          <a:ln>
            <a:miter lim="800000"/>
            <a:headEnd/>
            <a:tailEnd/>
          </a:ln>
        </p:spPr>
        <p:txBody>
          <a:bodyPr/>
          <a:lstStyle/>
          <a:p>
            <a:fld id="{DC385CB3-377D-4C1A-9075-3AAB874DB27B}" type="slidenum">
              <a:rPr lang="en-US" smtClean="0">
                <a:latin typeface="Lucida Sans Unicode" charset="0"/>
                <a:ea typeface="ＭＳ Ｐゴシック" pitchFamily="84" charset="-128"/>
                <a:cs typeface="ＭＳ Ｐゴシック" pitchFamily="84" charset="-128"/>
              </a:rPr>
              <a:pPr/>
              <a:t>33</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 name="Content Placeholder 1"/>
          <p:cNvSpPr>
            <a:spLocks noGrp="1"/>
          </p:cNvSpPr>
          <p:nvPr>
            <p:ph idx="1"/>
          </p:nvPr>
        </p:nvSpPr>
        <p:spPr>
          <a:xfrm>
            <a:off x="457200" y="1481138"/>
            <a:ext cx="8229600" cy="5072062"/>
          </a:xfrm>
        </p:spPr>
        <p:txBody>
          <a:bodyPr>
            <a:normAutofit lnSpcReduction="10000"/>
          </a:bodyPr>
          <a:lstStyle/>
          <a:p>
            <a:pPr eaLnBrk="1">
              <a:lnSpc>
                <a:spcPct val="90000"/>
              </a:lnSpc>
              <a:buFont typeface="Wingdings 3" pitchFamily="18" charset="2"/>
              <a:buChar char=""/>
              <a:defRPr/>
            </a:pPr>
            <a:r>
              <a:rPr lang="en-US" b="1" dirty="0" smtClean="0">
                <a:ea typeface="+mn-ea"/>
                <a:cs typeface="+mn-cs"/>
              </a:rPr>
              <a:t>Password Strength Policies</a:t>
            </a:r>
          </a:p>
          <a:p>
            <a:pPr lvl="1" eaLnBrk="1">
              <a:lnSpc>
                <a:spcPct val="90000"/>
              </a:lnSpc>
              <a:buFont typeface="Verdana" pitchFamily="34" charset="0"/>
              <a:buChar char="◦"/>
              <a:defRPr/>
            </a:pPr>
            <a:r>
              <a:rPr lang="en-US" dirty="0" smtClean="0">
                <a:ea typeface="+mn-ea"/>
              </a:rPr>
              <a:t>Password policies must be long and complex</a:t>
            </a:r>
          </a:p>
          <a:p>
            <a:pPr lvl="2" eaLnBrk="1">
              <a:lnSpc>
                <a:spcPct val="90000"/>
              </a:lnSpc>
              <a:buFont typeface="Wingdings 2" pitchFamily="18" charset="2"/>
              <a:buChar char=""/>
              <a:defRPr/>
            </a:pPr>
            <a:r>
              <a:rPr lang="en-US" dirty="0" smtClean="0">
                <a:ea typeface="+mn-ea"/>
              </a:rPr>
              <a:t>15 character password</a:t>
            </a:r>
          </a:p>
          <a:p>
            <a:pPr lvl="2" eaLnBrk="1">
              <a:lnSpc>
                <a:spcPct val="90000"/>
              </a:lnSpc>
              <a:buFont typeface="Wingdings 2" pitchFamily="18" charset="2"/>
              <a:buChar char=""/>
              <a:defRPr/>
            </a:pPr>
            <a:r>
              <a:rPr lang="en-US" dirty="0" smtClean="0">
                <a:ea typeface="+mn-ea"/>
              </a:rPr>
              <a:t>Change password every 90 days</a:t>
            </a:r>
          </a:p>
          <a:p>
            <a:pPr lvl="2" eaLnBrk="1">
              <a:lnSpc>
                <a:spcPct val="90000"/>
              </a:lnSpc>
              <a:buFont typeface="Wingdings 2" pitchFamily="18" charset="2"/>
              <a:buChar char=""/>
              <a:defRPr/>
            </a:pPr>
            <a:r>
              <a:rPr lang="en-US" dirty="0" smtClean="0">
                <a:ea typeface="+mn-ea"/>
              </a:rPr>
              <a:t>At least one alpha, one number, and one special character</a:t>
            </a:r>
          </a:p>
          <a:p>
            <a:pPr lvl="2" eaLnBrk="1">
              <a:lnSpc>
                <a:spcPct val="90000"/>
              </a:lnSpc>
              <a:buFont typeface="Wingdings 2" pitchFamily="18" charset="2"/>
              <a:buChar char=""/>
              <a:defRPr/>
            </a:pPr>
            <a:r>
              <a:rPr lang="en-US" dirty="0" smtClean="0">
                <a:ea typeface="+mn-ea"/>
              </a:rPr>
              <a:t>Change of case, not at beginning</a:t>
            </a:r>
          </a:p>
          <a:p>
            <a:pPr lvl="2" eaLnBrk="1">
              <a:lnSpc>
                <a:spcPct val="90000"/>
              </a:lnSpc>
              <a:buFont typeface="Wingdings 2" pitchFamily="18" charset="2"/>
              <a:buChar char=""/>
              <a:defRPr/>
            </a:pPr>
            <a:r>
              <a:rPr lang="en-US" dirty="0" smtClean="0">
                <a:ea typeface="+mn-ea"/>
              </a:rPr>
              <a:t>Digit (0 through 9), not at end</a:t>
            </a:r>
          </a:p>
          <a:p>
            <a:pPr lvl="2" eaLnBrk="1">
              <a:lnSpc>
                <a:spcPct val="90000"/>
              </a:lnSpc>
              <a:buFont typeface="Wingdings 2" pitchFamily="18" charset="2"/>
              <a:buChar char=""/>
              <a:defRPr/>
            </a:pPr>
            <a:r>
              <a:rPr lang="en-US" dirty="0" smtClean="0">
                <a:ea typeface="+mn-ea"/>
              </a:rPr>
              <a:t>Other keyboard character, not at end</a:t>
            </a:r>
          </a:p>
          <a:p>
            <a:pPr lvl="2" eaLnBrk="1">
              <a:lnSpc>
                <a:spcPct val="90000"/>
              </a:lnSpc>
              <a:buFont typeface="Wingdings 2" pitchFamily="18" charset="2"/>
              <a:buChar char=""/>
              <a:defRPr/>
            </a:pPr>
            <a:r>
              <a:rPr lang="en-US" dirty="0" smtClean="0">
                <a:ea typeface="+mn-ea"/>
              </a:rPr>
              <a:t>Example: tri6#Vial</a:t>
            </a:r>
          </a:p>
          <a:p>
            <a:pPr lvl="1" eaLnBrk="1">
              <a:lnSpc>
                <a:spcPct val="90000"/>
              </a:lnSpc>
              <a:buFont typeface="Verdana" pitchFamily="34" charset="0"/>
              <a:buChar char="◦"/>
              <a:defRPr/>
            </a:pPr>
            <a:r>
              <a:rPr lang="en-US" dirty="0" smtClean="0">
                <a:ea typeface="+mn-ea"/>
              </a:rPr>
              <a:t>Completely random passwords are best but usually are written down</a:t>
            </a:r>
          </a:p>
          <a:p>
            <a:pPr lvl="1" eaLnBrk="1">
              <a:lnSpc>
                <a:spcPct val="90000"/>
              </a:lnSpc>
              <a:buFont typeface="Verdana" pitchFamily="34" charset="0"/>
              <a:buChar char="◦"/>
              <a:defRPr/>
            </a:pPr>
            <a:r>
              <a:rPr lang="en-US" dirty="0" smtClean="0">
                <a:ea typeface="+mn-ea"/>
              </a:rPr>
              <a:t>Testing and enforcing passwords</a:t>
            </a:r>
          </a:p>
          <a:p>
            <a:pPr eaLnBrk="1" hangingPunct="1">
              <a:lnSpc>
                <a:spcPct val="90000"/>
              </a:lnSpc>
              <a:buFont typeface="Wingdings 3" pitchFamily="18" charset="2"/>
              <a:buChar char=""/>
              <a:defRPr/>
            </a:pPr>
            <a:endParaRPr lang="en-US" dirty="0" smtClean="0">
              <a:ea typeface="+mn-ea"/>
              <a:cs typeface="+mn-cs"/>
            </a:endParaRPr>
          </a:p>
        </p:txBody>
      </p:sp>
      <p:sp>
        <p:nvSpPr>
          <p:cNvPr id="82947" name="Slide Number Placeholder 3"/>
          <p:cNvSpPr>
            <a:spLocks noGrp="1"/>
          </p:cNvSpPr>
          <p:nvPr>
            <p:ph type="sldNum" sz="quarter" idx="11"/>
          </p:nvPr>
        </p:nvSpPr>
        <p:spPr bwMode="auto">
          <a:noFill/>
          <a:ln>
            <a:miter lim="800000"/>
            <a:headEnd/>
            <a:tailEnd/>
          </a:ln>
        </p:spPr>
        <p:txBody>
          <a:bodyPr/>
          <a:lstStyle/>
          <a:p>
            <a:fld id="{B0117E1D-9479-4062-8FF9-E61EB054BACB}" type="slidenum">
              <a:rPr lang="en-US">
                <a:latin typeface="Lucida Sans Unicode" charset="0"/>
                <a:ea typeface="ＭＳ Ｐゴシック" pitchFamily="84" charset="-128"/>
                <a:cs typeface="ＭＳ Ｐゴシック" pitchFamily="84" charset="-128"/>
              </a:rPr>
              <a:pPr/>
              <a:t>34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5-7: Password Policies</a:t>
            </a:r>
            <a:endParaRPr lang="en-US" dirty="0">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4994" name="Content Placeholder 1"/>
          <p:cNvSpPr>
            <a:spLocks noGrp="1"/>
          </p:cNvSpPr>
          <p:nvPr>
            <p:ph idx="1"/>
          </p:nvPr>
        </p:nvSpPr>
        <p:spPr>
          <a:xfrm>
            <a:off x="457200" y="1481138"/>
            <a:ext cx="8229600" cy="4767262"/>
          </a:xfrm>
        </p:spPr>
        <p:txBody>
          <a:bodyPr/>
          <a:lstStyle/>
          <a:p>
            <a:pPr eaLnBrk="1"/>
            <a:r>
              <a:rPr lang="en-US" b="1" smtClean="0"/>
              <a:t>Other </a:t>
            </a:r>
            <a:r>
              <a:rPr lang="en-US" sz="2800" b="1" smtClean="0"/>
              <a:t>Password</a:t>
            </a:r>
            <a:r>
              <a:rPr lang="en-US" b="1" smtClean="0"/>
              <a:t> Policies</a:t>
            </a:r>
          </a:p>
          <a:p>
            <a:pPr lvl="1" eaLnBrk="1"/>
            <a:r>
              <a:rPr lang="en-US" smtClean="0"/>
              <a:t>Not using the same password at multiple sites</a:t>
            </a:r>
          </a:p>
          <a:p>
            <a:pPr lvl="1" eaLnBrk="1"/>
            <a:r>
              <a:rPr lang="en-US" smtClean="0"/>
              <a:t>Password duration policies</a:t>
            </a:r>
          </a:p>
          <a:p>
            <a:pPr lvl="1" eaLnBrk="1"/>
            <a:r>
              <a:rPr lang="en-US" smtClean="0"/>
              <a:t>Shared password policies (makes auditing impossible)</a:t>
            </a:r>
          </a:p>
          <a:p>
            <a:pPr lvl="1" eaLnBrk="1"/>
            <a:r>
              <a:rPr lang="en-US" smtClean="0"/>
              <a:t>Disabling passwords that are no longer valid</a:t>
            </a:r>
          </a:p>
          <a:p>
            <a:pPr eaLnBrk="1"/>
            <a:r>
              <a:rPr lang="en-US" b="1" smtClean="0"/>
              <a:t>Univ of </a:t>
            </a:r>
            <a:r>
              <a:rPr lang="en-US" sz="2800" b="1" smtClean="0"/>
              <a:t>Louisville</a:t>
            </a:r>
            <a:r>
              <a:rPr lang="en-US" b="1" smtClean="0"/>
              <a:t> Password Policy</a:t>
            </a:r>
          </a:p>
          <a:p>
            <a:pPr lvl="1" eaLnBrk="1"/>
            <a:r>
              <a:rPr lang="en-US" smtClean="0">
                <a:hlinkClick r:id="rId3"/>
              </a:rPr>
              <a:t>http://louisville.edu/it/help/changepassword.html</a:t>
            </a:r>
            <a:endParaRPr lang="en-US" smtClean="0"/>
          </a:p>
          <a:p>
            <a:pPr lvl="1" eaLnBrk="1"/>
            <a:endParaRPr lang="en-US" smtClean="0"/>
          </a:p>
        </p:txBody>
      </p:sp>
      <p:sp>
        <p:nvSpPr>
          <p:cNvPr id="84995" name="Slide Number Placeholder 3"/>
          <p:cNvSpPr>
            <a:spLocks noGrp="1"/>
          </p:cNvSpPr>
          <p:nvPr>
            <p:ph type="sldNum" sz="quarter" idx="11"/>
          </p:nvPr>
        </p:nvSpPr>
        <p:spPr bwMode="auto">
          <a:noFill/>
          <a:ln>
            <a:miter lim="800000"/>
            <a:headEnd/>
            <a:tailEnd/>
          </a:ln>
        </p:spPr>
        <p:txBody>
          <a:bodyPr/>
          <a:lstStyle/>
          <a:p>
            <a:fld id="{2115AE0B-494B-4B2D-A465-E1E57C5FFA1B}" type="slidenum">
              <a:rPr lang="en-US">
                <a:latin typeface="Lucida Sans Unicode" charset="0"/>
                <a:ea typeface="ＭＳ Ｐゴシック" pitchFamily="84" charset="-128"/>
                <a:cs typeface="ＭＳ Ｐゴシック" pitchFamily="84" charset="-128"/>
              </a:rPr>
              <a:pPr/>
              <a:t>35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5-7: Password Policies</a:t>
            </a:r>
            <a:endParaRPr lang="en-US" dirty="0">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7042" name="Content Placeholder 1"/>
          <p:cNvSpPr>
            <a:spLocks noGrp="1"/>
          </p:cNvSpPr>
          <p:nvPr>
            <p:ph idx="1"/>
          </p:nvPr>
        </p:nvSpPr>
        <p:spPr>
          <a:xfrm>
            <a:off x="457200" y="1481138"/>
            <a:ext cx="8229600" cy="4767262"/>
          </a:xfrm>
        </p:spPr>
        <p:txBody>
          <a:bodyPr/>
          <a:lstStyle/>
          <a:p>
            <a:pPr eaLnBrk="1"/>
            <a:r>
              <a:rPr lang="en-US" b="1" smtClean="0"/>
              <a:t>Other Password Policies</a:t>
            </a:r>
          </a:p>
          <a:p>
            <a:pPr lvl="1" eaLnBrk="1"/>
            <a:r>
              <a:rPr lang="en-US" smtClean="0"/>
              <a:t>Lost passwords (password resets)</a:t>
            </a:r>
          </a:p>
          <a:p>
            <a:pPr lvl="2" eaLnBrk="1">
              <a:spcBef>
                <a:spcPts val="1800"/>
              </a:spcBef>
            </a:pPr>
            <a:r>
              <a:rPr lang="en-US" smtClean="0"/>
              <a:t>Opportunities for social engineering attacks</a:t>
            </a:r>
          </a:p>
          <a:p>
            <a:pPr lvl="2" eaLnBrk="1">
              <a:spcBef>
                <a:spcPts val="1800"/>
              </a:spcBef>
            </a:pPr>
            <a:r>
              <a:rPr lang="en-US" smtClean="0"/>
              <a:t>Automated password resets use secret questions (Where were you born?)</a:t>
            </a:r>
          </a:p>
          <a:p>
            <a:pPr lvl="3" eaLnBrk="1"/>
            <a:r>
              <a:rPr lang="en-US" smtClean="0"/>
              <a:t>Many can be guessed with a little research, rendering passwords useless</a:t>
            </a:r>
          </a:p>
          <a:p>
            <a:pPr eaLnBrk="1" hangingPunct="1"/>
            <a:endParaRPr lang="en-US" smtClean="0"/>
          </a:p>
        </p:txBody>
      </p:sp>
      <p:sp>
        <p:nvSpPr>
          <p:cNvPr id="87043" name="Slide Number Placeholder 3"/>
          <p:cNvSpPr>
            <a:spLocks noGrp="1"/>
          </p:cNvSpPr>
          <p:nvPr>
            <p:ph type="sldNum" sz="quarter" idx="11"/>
          </p:nvPr>
        </p:nvSpPr>
        <p:spPr bwMode="auto">
          <a:noFill/>
          <a:ln>
            <a:miter lim="800000"/>
            <a:headEnd/>
            <a:tailEnd/>
          </a:ln>
        </p:spPr>
        <p:txBody>
          <a:bodyPr/>
          <a:lstStyle/>
          <a:p>
            <a:fld id="{37CAA2FB-AED4-4161-A668-F68A761C31F8}" type="slidenum">
              <a:rPr lang="en-US">
                <a:latin typeface="Lucida Sans Unicode" charset="0"/>
                <a:ea typeface="ＭＳ Ｐゴシック" pitchFamily="84" charset="-128"/>
                <a:cs typeface="ＭＳ Ｐゴシック" pitchFamily="84" charset="-128"/>
              </a:rPr>
              <a:pPr/>
              <a:t>36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5-7: Password Policies</a:t>
            </a:r>
            <a:endParaRPr lang="en-US" dirty="0">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8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89090" name="Content Placeholder 1"/>
          <p:cNvSpPr>
            <a:spLocks noGrp="1"/>
          </p:cNvSpPr>
          <p:nvPr>
            <p:ph idx="1"/>
          </p:nvPr>
        </p:nvSpPr>
        <p:spPr/>
        <p:txBody>
          <a:bodyPr/>
          <a:lstStyle/>
          <a:p>
            <a:pPr eaLnBrk="1"/>
            <a:r>
              <a:rPr lang="en-US" b="1" smtClean="0"/>
              <a:t>The End of Passwords?</a:t>
            </a:r>
          </a:p>
          <a:p>
            <a:pPr lvl="1" eaLnBrk="1"/>
            <a:r>
              <a:rPr lang="en-US" smtClean="0"/>
              <a:t>Many firms want to eliminate passwords because of their weaknesses</a:t>
            </a:r>
          </a:p>
          <a:p>
            <a:pPr lvl="1" eaLnBrk="1"/>
            <a:r>
              <a:rPr lang="en-US" smtClean="0"/>
              <a:t>Quite a few firms have already largely phased them out </a:t>
            </a:r>
          </a:p>
          <a:p>
            <a:pPr eaLnBrk="1" hangingPunct="1"/>
            <a:endParaRPr lang="en-US" smtClean="0"/>
          </a:p>
        </p:txBody>
      </p:sp>
      <p:sp>
        <p:nvSpPr>
          <p:cNvPr id="89091" name="Slide Number Placeholder 3"/>
          <p:cNvSpPr>
            <a:spLocks noGrp="1"/>
          </p:cNvSpPr>
          <p:nvPr>
            <p:ph type="sldNum" sz="quarter" idx="11"/>
          </p:nvPr>
        </p:nvSpPr>
        <p:spPr bwMode="auto">
          <a:noFill/>
          <a:ln>
            <a:miter lim="800000"/>
            <a:headEnd/>
            <a:tailEnd/>
          </a:ln>
        </p:spPr>
        <p:txBody>
          <a:bodyPr/>
          <a:lstStyle/>
          <a:p>
            <a:fld id="{C97A71A4-5CB3-422B-8DD6-59D520BC7293}" type="slidenum">
              <a:rPr lang="en-US">
                <a:latin typeface="Lucida Sans Unicode" charset="0"/>
                <a:ea typeface="ＭＳ Ｐゴシック" pitchFamily="84" charset="-128"/>
                <a:cs typeface="ＭＳ Ｐゴシック" pitchFamily="84" charset="-128"/>
              </a:rPr>
              <a:pPr/>
              <a:t>37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5-7: Password Policies</a:t>
            </a:r>
            <a:endParaRPr lang="en-US" dirty="0">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1138" name="Content Placeholder 1"/>
          <p:cNvSpPr>
            <a:spLocks noGrp="1"/>
          </p:cNvSpPr>
          <p:nvPr>
            <p:ph idx="1"/>
          </p:nvPr>
        </p:nvSpPr>
        <p:spPr/>
        <p:txBody>
          <a:bodyPr/>
          <a:lstStyle/>
          <a:p>
            <a:pPr eaLnBrk="1"/>
            <a:r>
              <a:rPr lang="en-US" b="1" smtClean="0"/>
              <a:t>Access Cards</a:t>
            </a:r>
          </a:p>
          <a:p>
            <a:pPr lvl="1" eaLnBrk="1"/>
            <a:r>
              <a:rPr lang="en-US" smtClean="0"/>
              <a:t>Magnetic stripe cards</a:t>
            </a:r>
          </a:p>
          <a:p>
            <a:pPr lvl="1" eaLnBrk="1"/>
            <a:r>
              <a:rPr lang="en-US" smtClean="0"/>
              <a:t>Smart cards</a:t>
            </a:r>
          </a:p>
          <a:p>
            <a:pPr lvl="2" eaLnBrk="1"/>
            <a:r>
              <a:rPr lang="en-US" smtClean="0"/>
              <a:t>Have a microprocessor and RAM</a:t>
            </a:r>
          </a:p>
          <a:p>
            <a:pPr lvl="2" eaLnBrk="1"/>
            <a:r>
              <a:rPr lang="en-US" smtClean="0"/>
              <a:t>Can implement public key encryption for challenge/response authentication</a:t>
            </a:r>
          </a:p>
          <a:p>
            <a:pPr lvl="1" eaLnBrk="1"/>
            <a:r>
              <a:rPr lang="en-US" smtClean="0"/>
              <a:t>In selection decision, must consider cost and availability of card readers</a:t>
            </a:r>
          </a:p>
          <a:p>
            <a:pPr eaLnBrk="1" hangingPunct="1"/>
            <a:endParaRPr lang="en-US" smtClean="0"/>
          </a:p>
        </p:txBody>
      </p:sp>
      <p:sp>
        <p:nvSpPr>
          <p:cNvPr id="91139" name="Slide Number Placeholder 3"/>
          <p:cNvSpPr>
            <a:spLocks noGrp="1"/>
          </p:cNvSpPr>
          <p:nvPr>
            <p:ph type="sldNum" sz="quarter" idx="11"/>
          </p:nvPr>
        </p:nvSpPr>
        <p:spPr bwMode="auto">
          <a:noFill/>
          <a:ln>
            <a:miter lim="800000"/>
            <a:headEnd/>
            <a:tailEnd/>
          </a:ln>
        </p:spPr>
        <p:txBody>
          <a:bodyPr/>
          <a:lstStyle/>
          <a:p>
            <a:fld id="{DFB206E4-818B-4097-B8C5-5B017CFF54E8}" type="slidenum">
              <a:rPr lang="en-US">
                <a:latin typeface="Lucida Sans Unicode" charset="0"/>
                <a:ea typeface="ＭＳ Ｐゴシック" pitchFamily="84" charset="-128"/>
                <a:cs typeface="ＭＳ Ｐゴシック" pitchFamily="84" charset="-128"/>
              </a:rPr>
              <a:pPr/>
              <a:t>38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5-8: Access Cards and Tokens</a:t>
            </a:r>
            <a:endParaRPr lang="en-US" dirty="0">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3186" name="Slide Number Placeholder 3"/>
          <p:cNvSpPr>
            <a:spLocks noGrp="1"/>
          </p:cNvSpPr>
          <p:nvPr>
            <p:ph type="sldNum" sz="quarter" idx="11"/>
          </p:nvPr>
        </p:nvSpPr>
        <p:spPr bwMode="auto">
          <a:noFill/>
          <a:ln>
            <a:miter lim="800000"/>
            <a:headEnd/>
            <a:tailEnd/>
          </a:ln>
        </p:spPr>
        <p:txBody>
          <a:bodyPr/>
          <a:lstStyle/>
          <a:p>
            <a:fld id="{41C7FCD0-E98A-4FBC-908B-7E4E5FDFD6CC}" type="slidenum">
              <a:rPr lang="en-US">
                <a:latin typeface="Lucida Sans Unicode" charset="0"/>
                <a:ea typeface="ＭＳ Ｐゴシック" pitchFamily="84" charset="-128"/>
                <a:cs typeface="ＭＳ Ｐゴシック" pitchFamily="84" charset="-128"/>
              </a:rPr>
              <a:pPr/>
              <a:t>39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sz="2800" dirty="0" smtClean="0">
                <a:ea typeface="+mj-ea"/>
                <a:cs typeface="+mj-cs"/>
              </a:rPr>
              <a:t>5-9: Access Cards and Tokens</a:t>
            </a:r>
            <a:endParaRPr lang="en-US" sz="2800" dirty="0">
              <a:ea typeface="+mj-ea"/>
              <a:cs typeface="+mj-cs"/>
            </a:endParaRPr>
          </a:p>
        </p:txBody>
      </p:sp>
      <p:pic>
        <p:nvPicPr>
          <p:cNvPr id="93188" name="Picture 1" descr="S2C06F08 Access Cards and Tokens"/>
          <p:cNvPicPr>
            <a:picLocks noChangeAspect="1" noChangeArrowheads="1"/>
          </p:cNvPicPr>
          <p:nvPr/>
        </p:nvPicPr>
        <p:blipFill>
          <a:blip r:embed="rId3"/>
          <a:srcRect/>
          <a:stretch>
            <a:fillRect/>
          </a:stretch>
        </p:blipFill>
        <p:spPr bwMode="auto">
          <a:xfrm>
            <a:off x="709613" y="1524000"/>
            <a:ext cx="7672387"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1506" name="Content Placeholder 1"/>
          <p:cNvSpPr>
            <a:spLocks noGrp="1"/>
          </p:cNvSpPr>
          <p:nvPr>
            <p:ph idx="1"/>
          </p:nvPr>
        </p:nvSpPr>
        <p:spPr/>
        <p:txBody>
          <a:bodyPr/>
          <a:lstStyle/>
          <a:p>
            <a:pPr eaLnBrk="1"/>
            <a:r>
              <a:rPr lang="en-US" b="1" smtClean="0"/>
              <a:t>The AAA Protections</a:t>
            </a:r>
          </a:p>
          <a:p>
            <a:pPr lvl="1" eaLnBrk="1"/>
            <a:r>
              <a:rPr lang="en-US" smtClean="0"/>
              <a:t>Authentication—supplicant sends credentials to verifier to authenticate the supplicant</a:t>
            </a:r>
          </a:p>
          <a:p>
            <a:pPr lvl="1" eaLnBrk="1"/>
            <a:r>
              <a:rPr lang="en-US" smtClean="0"/>
              <a:t>Authorization—what permissions the authenticated user will have</a:t>
            </a:r>
          </a:p>
          <a:p>
            <a:pPr lvl="2" eaLnBrk="1"/>
            <a:r>
              <a:rPr lang="en-US" smtClean="0"/>
              <a:t>What resources he or she can get to at all</a:t>
            </a:r>
          </a:p>
          <a:p>
            <a:pPr lvl="2" eaLnBrk="1"/>
            <a:r>
              <a:rPr lang="en-US" smtClean="0"/>
              <a:t>What he or she can do with these resources</a:t>
            </a:r>
          </a:p>
          <a:p>
            <a:pPr lvl="1" eaLnBrk="1"/>
            <a:r>
              <a:rPr lang="en-US" smtClean="0"/>
              <a:t>Auditing—recording what people do in log files</a:t>
            </a:r>
          </a:p>
          <a:p>
            <a:pPr lvl="2" eaLnBrk="1"/>
            <a:r>
              <a:rPr lang="en-US" smtClean="0"/>
              <a:t>Detecting attacks</a:t>
            </a:r>
          </a:p>
          <a:p>
            <a:pPr lvl="2" eaLnBrk="1"/>
            <a:r>
              <a:rPr lang="en-US" smtClean="0"/>
              <a:t>Identifying breakdowns in implementation</a:t>
            </a:r>
          </a:p>
          <a:p>
            <a:pPr eaLnBrk="1" hangingPunct="1"/>
            <a:endParaRPr lang="en-US" smtClean="0"/>
          </a:p>
        </p:txBody>
      </p:sp>
      <p:sp>
        <p:nvSpPr>
          <p:cNvPr id="21507" name="Slide Number Placeholder 3"/>
          <p:cNvSpPr>
            <a:spLocks noGrp="1"/>
          </p:cNvSpPr>
          <p:nvPr>
            <p:ph type="sldNum" sz="quarter" idx="11"/>
          </p:nvPr>
        </p:nvSpPr>
        <p:spPr bwMode="auto">
          <a:noFill/>
          <a:ln>
            <a:miter lim="800000"/>
            <a:headEnd/>
            <a:tailEnd/>
          </a:ln>
        </p:spPr>
        <p:txBody>
          <a:bodyPr/>
          <a:lstStyle/>
          <a:p>
            <a:fld id="{95563861-1715-48BC-8088-7247E8C86C2D}" type="slidenum">
              <a:rPr lang="en-US">
                <a:latin typeface="Lucida Sans Unicode" charset="0"/>
                <a:ea typeface="ＭＳ Ｐゴシック" pitchFamily="84" charset="-128"/>
                <a:cs typeface="ＭＳ Ｐゴシック" pitchFamily="84" charset="-128"/>
              </a:rPr>
              <a:pPr/>
              <a:t>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5234" name="Content Placeholder 1"/>
          <p:cNvSpPr>
            <a:spLocks noGrp="1"/>
          </p:cNvSpPr>
          <p:nvPr>
            <p:ph idx="1"/>
          </p:nvPr>
        </p:nvSpPr>
        <p:spPr/>
        <p:txBody>
          <a:bodyPr/>
          <a:lstStyle/>
          <a:p>
            <a:pPr eaLnBrk="1"/>
            <a:r>
              <a:rPr lang="en-US" b="1" smtClean="0"/>
              <a:t>Tokens</a:t>
            </a:r>
          </a:p>
          <a:p>
            <a:pPr lvl="1" eaLnBrk="1"/>
            <a:r>
              <a:rPr lang="en-US" smtClean="0"/>
              <a:t>Constantly changing password devices for one-time passwords</a:t>
            </a:r>
          </a:p>
          <a:p>
            <a:pPr lvl="1" eaLnBrk="1"/>
            <a:r>
              <a:rPr lang="en-US" smtClean="0"/>
              <a:t>USB plug-in tokens</a:t>
            </a:r>
          </a:p>
          <a:p>
            <a:pPr eaLnBrk="1" hangingPunct="1"/>
            <a:endParaRPr lang="en-US" smtClean="0"/>
          </a:p>
        </p:txBody>
      </p:sp>
      <p:sp>
        <p:nvSpPr>
          <p:cNvPr id="95235" name="Slide Number Placeholder 3"/>
          <p:cNvSpPr>
            <a:spLocks noGrp="1"/>
          </p:cNvSpPr>
          <p:nvPr>
            <p:ph type="sldNum" sz="quarter" idx="11"/>
          </p:nvPr>
        </p:nvSpPr>
        <p:spPr bwMode="auto">
          <a:noFill/>
          <a:ln>
            <a:miter lim="800000"/>
            <a:headEnd/>
            <a:tailEnd/>
          </a:ln>
        </p:spPr>
        <p:txBody>
          <a:bodyPr/>
          <a:lstStyle/>
          <a:p>
            <a:fld id="{A7C46655-EAF4-4D39-831B-A430DF94D301}" type="slidenum">
              <a:rPr lang="en-US">
                <a:latin typeface="Lucida Sans Unicode" charset="0"/>
                <a:ea typeface="ＭＳ Ｐゴシック" pitchFamily="84" charset="-128"/>
                <a:cs typeface="ＭＳ Ｐゴシック" pitchFamily="84" charset="-128"/>
              </a:rPr>
              <a:pPr/>
              <a:t>40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5-8: Access Cards and Tokens</a:t>
            </a:r>
            <a:endParaRPr lang="en-US" dirty="0">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7282" name="Content Placeholder 1"/>
          <p:cNvSpPr>
            <a:spLocks noGrp="1"/>
          </p:cNvSpPr>
          <p:nvPr>
            <p:ph idx="1"/>
          </p:nvPr>
        </p:nvSpPr>
        <p:spPr/>
        <p:txBody>
          <a:bodyPr/>
          <a:lstStyle/>
          <a:p>
            <a:pPr eaLnBrk="1"/>
            <a:r>
              <a:rPr lang="en-US" b="1" smtClean="0"/>
              <a:t>Proximity Access Tokens</a:t>
            </a:r>
          </a:p>
          <a:p>
            <a:pPr lvl="1" eaLnBrk="1"/>
            <a:r>
              <a:rPr lang="en-US" smtClean="0"/>
              <a:t>Use Radio Frequency ID (RFID) technology</a:t>
            </a:r>
          </a:p>
          <a:p>
            <a:pPr lvl="1" eaLnBrk="1"/>
            <a:r>
              <a:rPr lang="en-US" smtClean="0"/>
              <a:t>Supplicant only has to be near a door or computer to be recognized</a:t>
            </a:r>
          </a:p>
          <a:p>
            <a:pPr eaLnBrk="1"/>
            <a:r>
              <a:rPr lang="en-US" b="1" smtClean="0"/>
              <a:t>Addressing Loss and Theft</a:t>
            </a:r>
          </a:p>
          <a:p>
            <a:pPr lvl="1" eaLnBrk="1"/>
            <a:r>
              <a:rPr lang="en-US" smtClean="0"/>
              <a:t>Both are frequent</a:t>
            </a:r>
          </a:p>
          <a:p>
            <a:pPr lvl="1" eaLnBrk="1"/>
            <a:r>
              <a:rPr lang="en-US" smtClean="0"/>
              <a:t>Card cancellation</a:t>
            </a:r>
          </a:p>
          <a:p>
            <a:pPr lvl="2" eaLnBrk="1"/>
            <a:r>
              <a:rPr lang="en-US" smtClean="0"/>
              <a:t>Requires a wired network for cancellation speed</a:t>
            </a:r>
          </a:p>
          <a:p>
            <a:pPr lvl="2" eaLnBrk="1"/>
            <a:r>
              <a:rPr lang="en-US" smtClean="0"/>
              <a:t>Must cancel quickly if risks are considerable</a:t>
            </a:r>
          </a:p>
          <a:p>
            <a:pPr eaLnBrk="1" hangingPunct="1">
              <a:buFont typeface="Wingdings 3" pitchFamily="84" charset="2"/>
              <a:buNone/>
            </a:pPr>
            <a:endParaRPr lang="en-US" smtClean="0"/>
          </a:p>
        </p:txBody>
      </p:sp>
      <p:sp>
        <p:nvSpPr>
          <p:cNvPr id="97283" name="Slide Number Placeholder 3"/>
          <p:cNvSpPr>
            <a:spLocks noGrp="1"/>
          </p:cNvSpPr>
          <p:nvPr>
            <p:ph type="sldNum" sz="quarter" idx="11"/>
          </p:nvPr>
        </p:nvSpPr>
        <p:spPr bwMode="auto">
          <a:noFill/>
          <a:ln>
            <a:miter lim="800000"/>
            <a:headEnd/>
            <a:tailEnd/>
          </a:ln>
        </p:spPr>
        <p:txBody>
          <a:bodyPr/>
          <a:lstStyle/>
          <a:p>
            <a:fld id="{92900D67-8EB5-4C58-8275-999CAF17411F}" type="slidenum">
              <a:rPr lang="en-US">
                <a:latin typeface="Lucida Sans Unicode" charset="0"/>
                <a:ea typeface="ＭＳ Ｐゴシック" pitchFamily="84" charset="-128"/>
                <a:cs typeface="ＭＳ Ｐゴシック" pitchFamily="84" charset="-128"/>
              </a:rPr>
              <a:pPr/>
              <a:t>41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5-8: Access Cards and Tokens</a:t>
            </a:r>
            <a:endParaRPr lang="en-US" dirty="0">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2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99330" name="Content Placeholder 1"/>
          <p:cNvSpPr>
            <a:spLocks noGrp="1"/>
          </p:cNvSpPr>
          <p:nvPr>
            <p:ph idx="1"/>
          </p:nvPr>
        </p:nvSpPr>
        <p:spPr/>
        <p:txBody>
          <a:bodyPr/>
          <a:lstStyle/>
          <a:p>
            <a:pPr eaLnBrk="1">
              <a:lnSpc>
                <a:spcPct val="90000"/>
              </a:lnSpc>
            </a:pPr>
            <a:r>
              <a:rPr lang="en-US" b="1" smtClean="0"/>
              <a:t>Two-Factor Authentication Needed because of Ease of Loss and Theft</a:t>
            </a:r>
          </a:p>
          <a:p>
            <a:pPr lvl="1" eaLnBrk="1">
              <a:lnSpc>
                <a:spcPct val="90000"/>
              </a:lnSpc>
            </a:pPr>
            <a:r>
              <a:rPr lang="en-US" smtClean="0"/>
              <a:t>PINs (Personal Identification Numbers) for the second factor</a:t>
            </a:r>
          </a:p>
          <a:p>
            <a:pPr lvl="2" eaLnBrk="1">
              <a:lnSpc>
                <a:spcPct val="90000"/>
              </a:lnSpc>
            </a:pPr>
            <a:r>
              <a:rPr lang="en-US" smtClean="0"/>
              <a:t>Short: 4 to 6 digits</a:t>
            </a:r>
          </a:p>
          <a:p>
            <a:pPr lvl="2" eaLnBrk="1">
              <a:lnSpc>
                <a:spcPct val="90000"/>
              </a:lnSpc>
            </a:pPr>
            <a:r>
              <a:rPr lang="en-US" smtClean="0"/>
              <a:t>Can be short because attempts are manual</a:t>
            </a:r>
          </a:p>
          <a:p>
            <a:pPr lvl="2" eaLnBrk="1">
              <a:lnSpc>
                <a:spcPct val="90000"/>
              </a:lnSpc>
            </a:pPr>
            <a:r>
              <a:rPr lang="en-US" smtClean="0"/>
              <a:t>Should not choose obvious combinations (1111, 1234) or important dates</a:t>
            </a:r>
          </a:p>
          <a:p>
            <a:pPr lvl="1" eaLnBrk="1">
              <a:lnSpc>
                <a:spcPct val="90000"/>
              </a:lnSpc>
            </a:pPr>
            <a:r>
              <a:rPr lang="en-US" smtClean="0"/>
              <a:t>Other forms of two-factor authentication</a:t>
            </a:r>
          </a:p>
          <a:p>
            <a:pPr lvl="2" eaLnBrk="1">
              <a:lnSpc>
                <a:spcPct val="90000"/>
              </a:lnSpc>
            </a:pPr>
            <a:r>
              <a:rPr lang="en-US" smtClean="0"/>
              <a:t>Store fingerprint template on device; check supplicant with a fingerprint reader</a:t>
            </a:r>
          </a:p>
          <a:p>
            <a:pPr eaLnBrk="1" hangingPunct="1">
              <a:lnSpc>
                <a:spcPct val="90000"/>
              </a:lnSpc>
            </a:pPr>
            <a:endParaRPr lang="en-US" smtClean="0"/>
          </a:p>
        </p:txBody>
      </p:sp>
      <p:sp>
        <p:nvSpPr>
          <p:cNvPr id="99331" name="Slide Number Placeholder 3"/>
          <p:cNvSpPr>
            <a:spLocks noGrp="1"/>
          </p:cNvSpPr>
          <p:nvPr>
            <p:ph type="sldNum" sz="quarter" idx="11"/>
          </p:nvPr>
        </p:nvSpPr>
        <p:spPr bwMode="auto">
          <a:noFill/>
          <a:ln>
            <a:miter lim="800000"/>
            <a:headEnd/>
            <a:tailEnd/>
          </a:ln>
        </p:spPr>
        <p:txBody>
          <a:bodyPr/>
          <a:lstStyle/>
          <a:p>
            <a:fld id="{A50482A6-D112-4F4F-991B-A2FDE475DFC3}" type="slidenum">
              <a:rPr lang="en-US">
                <a:latin typeface="Lucida Sans Unicode" charset="0"/>
                <a:ea typeface="ＭＳ Ｐゴシック" pitchFamily="84" charset="-128"/>
                <a:cs typeface="ＭＳ Ｐゴシック" pitchFamily="84" charset="-128"/>
              </a:rPr>
              <a:pPr/>
              <a:t>42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5-8: Access Cards and Tokens</a:t>
            </a:r>
            <a:endParaRPr lang="en-US" dirty="0">
              <a:ea typeface="+mj-ea"/>
              <a:cs typeface="+mj-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1378" name="Content Placeholder 1"/>
          <p:cNvSpPr>
            <a:spLocks noGrp="1"/>
          </p:cNvSpPr>
          <p:nvPr>
            <p:ph idx="1"/>
          </p:nvPr>
        </p:nvSpPr>
        <p:spPr/>
        <p:txBody>
          <a:bodyPr/>
          <a:lstStyle/>
          <a:p>
            <a:pPr eaLnBrk="1"/>
            <a:r>
              <a:rPr lang="en-US" b="1" smtClean="0"/>
              <a:t>Biometric Authentication</a:t>
            </a:r>
          </a:p>
          <a:p>
            <a:pPr lvl="1" eaLnBrk="1"/>
            <a:r>
              <a:rPr lang="en-US" smtClean="0"/>
              <a:t>Authentication based on biological (bio) measurements (metrics).</a:t>
            </a:r>
          </a:p>
          <a:p>
            <a:pPr lvl="2" eaLnBrk="1"/>
            <a:r>
              <a:rPr lang="en-US" smtClean="0"/>
              <a:t>Biometric authentication is based on something you are (your fingerprint, iris pattern, face, hand geometry, and so forth)</a:t>
            </a:r>
          </a:p>
          <a:p>
            <a:pPr lvl="2" eaLnBrk="1"/>
            <a:r>
              <a:rPr lang="en-US" smtClean="0"/>
              <a:t>Or something you do (write, type, and so forth).</a:t>
            </a:r>
          </a:p>
          <a:p>
            <a:pPr lvl="1" eaLnBrk="1"/>
            <a:r>
              <a:rPr lang="en-US" smtClean="0"/>
              <a:t>The major promise of biometrics is to make reusable passwords obsolete</a:t>
            </a:r>
          </a:p>
          <a:p>
            <a:pPr eaLnBrk="1" hangingPunct="1"/>
            <a:endParaRPr lang="en-US" smtClean="0"/>
          </a:p>
        </p:txBody>
      </p:sp>
      <p:sp>
        <p:nvSpPr>
          <p:cNvPr id="101379" name="Slide Number Placeholder 3"/>
          <p:cNvSpPr>
            <a:spLocks noGrp="1"/>
          </p:cNvSpPr>
          <p:nvPr>
            <p:ph type="sldNum" sz="quarter" idx="11"/>
          </p:nvPr>
        </p:nvSpPr>
        <p:spPr bwMode="auto">
          <a:noFill/>
          <a:ln>
            <a:miter lim="800000"/>
            <a:headEnd/>
            <a:tailEnd/>
          </a:ln>
        </p:spPr>
        <p:txBody>
          <a:bodyPr/>
          <a:lstStyle/>
          <a:p>
            <a:fld id="{F9B0B802-4AB9-46E2-88B1-2B01DCD98CFA}" type="slidenum">
              <a:rPr lang="en-US">
                <a:latin typeface="Lucida Sans Unicode" charset="0"/>
                <a:ea typeface="ＭＳ Ｐゴシック" pitchFamily="84" charset="-128"/>
                <a:cs typeface="ＭＳ Ｐゴシック" pitchFamily="84" charset="-128"/>
              </a:rPr>
              <a:pPr/>
              <a:t>43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5-10: Biometric Authentication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3426" name="Content Placeholder 1"/>
          <p:cNvSpPr>
            <a:spLocks noGrp="1"/>
          </p:cNvSpPr>
          <p:nvPr>
            <p:ph idx="1"/>
          </p:nvPr>
        </p:nvSpPr>
        <p:spPr/>
        <p:txBody>
          <a:bodyPr/>
          <a:lstStyle/>
          <a:p>
            <a:pPr eaLnBrk="1"/>
            <a:r>
              <a:rPr lang="en-US" b="1" smtClean="0"/>
              <a:t>Biometric Systems (Figure 5-11)</a:t>
            </a:r>
          </a:p>
          <a:p>
            <a:pPr lvl="1" eaLnBrk="1"/>
            <a:r>
              <a:rPr lang="en-US" smtClean="0"/>
              <a:t>Enrollment (enrollment scan, process for key features, store template)</a:t>
            </a:r>
          </a:p>
          <a:p>
            <a:pPr lvl="2" eaLnBrk="1"/>
            <a:r>
              <a:rPr lang="en-US" smtClean="0"/>
              <a:t>Scan data is variable (scan fingerprint differently each time)</a:t>
            </a:r>
          </a:p>
          <a:p>
            <a:pPr lvl="2" eaLnBrk="1"/>
            <a:r>
              <a:rPr lang="en-US" smtClean="0"/>
              <a:t>Key features extracted from the scan should be the nearly the same</a:t>
            </a:r>
          </a:p>
          <a:p>
            <a:pPr lvl="1" eaLnBrk="1"/>
            <a:r>
              <a:rPr lang="en-US" smtClean="0"/>
              <a:t>Later access attempts provide access data, which will be turned into key feature data for comparison with the template</a:t>
            </a:r>
          </a:p>
          <a:p>
            <a:pPr eaLnBrk="1" hangingPunct="1"/>
            <a:endParaRPr lang="en-US" smtClean="0"/>
          </a:p>
        </p:txBody>
      </p:sp>
      <p:sp>
        <p:nvSpPr>
          <p:cNvPr id="103427" name="Slide Number Placeholder 3"/>
          <p:cNvSpPr>
            <a:spLocks noGrp="1"/>
          </p:cNvSpPr>
          <p:nvPr>
            <p:ph type="sldNum" sz="quarter" idx="11"/>
          </p:nvPr>
        </p:nvSpPr>
        <p:spPr bwMode="auto">
          <a:noFill/>
          <a:ln>
            <a:miter lim="800000"/>
            <a:headEnd/>
            <a:tailEnd/>
          </a:ln>
        </p:spPr>
        <p:txBody>
          <a:bodyPr/>
          <a:lstStyle/>
          <a:p>
            <a:fld id="{662BAFAC-4D31-44A7-B61A-7F3A593CA13C}" type="slidenum">
              <a:rPr lang="en-US">
                <a:latin typeface="Lucida Sans Unicode" charset="0"/>
                <a:ea typeface="ＭＳ Ｐゴシック" pitchFamily="84" charset="-128"/>
                <a:cs typeface="ＭＳ Ｐゴシック" pitchFamily="84" charset="-128"/>
              </a:rPr>
              <a:pPr/>
              <a:t>44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5-10: Biometric Authentication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5474" name="Slide Number Placeholder 3"/>
          <p:cNvSpPr>
            <a:spLocks noGrp="1"/>
          </p:cNvSpPr>
          <p:nvPr>
            <p:ph type="sldNum" sz="quarter" idx="11"/>
          </p:nvPr>
        </p:nvSpPr>
        <p:spPr bwMode="auto">
          <a:noFill/>
          <a:ln>
            <a:miter lim="800000"/>
            <a:headEnd/>
            <a:tailEnd/>
          </a:ln>
        </p:spPr>
        <p:txBody>
          <a:bodyPr/>
          <a:lstStyle/>
          <a:p>
            <a:fld id="{4E747C8E-0CCA-4EB5-82CE-6D21737197FA}" type="slidenum">
              <a:rPr lang="en-US">
                <a:latin typeface="Lucida Sans Unicode" charset="0"/>
                <a:ea typeface="ＭＳ Ｐゴシック" pitchFamily="84" charset="-128"/>
                <a:cs typeface="ＭＳ Ｐゴシック" pitchFamily="84" charset="-128"/>
              </a:rPr>
              <a:pPr/>
              <a:t>45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Autofit/>
          </a:bodyPr>
          <a:lstStyle/>
          <a:p>
            <a:pPr eaLnBrk="1" fontAlgn="auto" hangingPunct="1">
              <a:spcAft>
                <a:spcPts val="0"/>
              </a:spcAft>
              <a:defRPr/>
            </a:pPr>
            <a:r>
              <a:rPr lang="en-US" sz="3200" dirty="0" smtClean="0">
                <a:ea typeface="+mj-ea"/>
                <a:cs typeface="+mj-cs"/>
              </a:rPr>
              <a:t>5-11: Biometric Authentication System</a:t>
            </a:r>
            <a:endParaRPr lang="en-US" sz="3200" dirty="0">
              <a:ea typeface="+mj-ea"/>
              <a:cs typeface="+mj-cs"/>
            </a:endParaRPr>
          </a:p>
        </p:txBody>
      </p:sp>
      <p:pic>
        <p:nvPicPr>
          <p:cNvPr id="105476" name="Picture 1" descr="S2C04F09 Biometric Authentication Sys"/>
          <p:cNvPicPr>
            <a:picLocks noChangeAspect="1" noChangeArrowheads="1"/>
          </p:cNvPicPr>
          <p:nvPr/>
        </p:nvPicPr>
        <p:blipFill>
          <a:blip r:embed="rId3"/>
          <a:srcRect l="513" t="3226" r="1761" b="4839"/>
          <a:stretch>
            <a:fillRect/>
          </a:stretch>
        </p:blipFill>
        <p:spPr bwMode="auto">
          <a:xfrm>
            <a:off x="0" y="1219200"/>
            <a:ext cx="9051925"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7522" name="Content Placeholder 1"/>
          <p:cNvSpPr>
            <a:spLocks noGrp="1"/>
          </p:cNvSpPr>
          <p:nvPr>
            <p:ph idx="1"/>
          </p:nvPr>
        </p:nvSpPr>
        <p:spPr/>
        <p:txBody>
          <a:bodyPr/>
          <a:lstStyle/>
          <a:p>
            <a:pPr eaLnBrk="1"/>
            <a:r>
              <a:rPr lang="en-US" b="1" smtClean="0"/>
              <a:t>Biometric Systems (Figure 5-11)</a:t>
            </a:r>
          </a:p>
          <a:p>
            <a:pPr lvl="1" eaLnBrk="1"/>
            <a:r>
              <a:rPr lang="en-US" smtClean="0"/>
              <a:t>Biometric access key features will never be exactly the same as the template</a:t>
            </a:r>
          </a:p>
          <a:p>
            <a:pPr lvl="1" eaLnBrk="1"/>
            <a:r>
              <a:rPr lang="en-US" smtClean="0"/>
              <a:t>There must be configurable decision criteria for deciding how close a match (match index) to require</a:t>
            </a:r>
          </a:p>
          <a:p>
            <a:pPr lvl="2" eaLnBrk="1"/>
            <a:r>
              <a:rPr lang="en-US" smtClean="0"/>
              <a:t>Requiring an overly exact match index will cause many false rejections</a:t>
            </a:r>
          </a:p>
          <a:p>
            <a:pPr lvl="2" eaLnBrk="1"/>
            <a:r>
              <a:rPr lang="en-US" smtClean="0"/>
              <a:t>Requiring too loose a match index will cause more false acceptances</a:t>
            </a:r>
          </a:p>
          <a:p>
            <a:pPr eaLnBrk="1" hangingPunct="1"/>
            <a:endParaRPr lang="en-US" smtClean="0"/>
          </a:p>
        </p:txBody>
      </p:sp>
      <p:sp>
        <p:nvSpPr>
          <p:cNvPr id="107523" name="Slide Number Placeholder 3"/>
          <p:cNvSpPr>
            <a:spLocks noGrp="1"/>
          </p:cNvSpPr>
          <p:nvPr>
            <p:ph type="sldNum" sz="quarter" idx="11"/>
          </p:nvPr>
        </p:nvSpPr>
        <p:spPr bwMode="auto">
          <a:noFill/>
          <a:ln>
            <a:miter lim="800000"/>
            <a:headEnd/>
            <a:tailEnd/>
          </a:ln>
        </p:spPr>
        <p:txBody>
          <a:bodyPr/>
          <a:lstStyle/>
          <a:p>
            <a:fld id="{12DEBD08-467F-4E4C-9328-179DFF52720B}" type="slidenum">
              <a:rPr lang="en-US">
                <a:latin typeface="Lucida Sans Unicode" charset="0"/>
                <a:ea typeface="ＭＳ Ｐゴシック" pitchFamily="84" charset="-128"/>
                <a:cs typeface="ＭＳ Ｐゴシック" pitchFamily="84" charset="-128"/>
              </a:rPr>
              <a:pPr/>
              <a:t>46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5-10: Biometric Authentication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6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09570" name="Content Placeholder 1"/>
          <p:cNvSpPr>
            <a:spLocks noGrp="1"/>
          </p:cNvSpPr>
          <p:nvPr>
            <p:ph idx="1"/>
          </p:nvPr>
        </p:nvSpPr>
        <p:spPr>
          <a:xfrm>
            <a:off x="457200" y="1600200"/>
            <a:ext cx="8229600" cy="4254500"/>
          </a:xfrm>
        </p:spPr>
        <p:txBody>
          <a:bodyPr/>
          <a:lstStyle/>
          <a:p>
            <a:pPr eaLnBrk="1"/>
            <a:r>
              <a:rPr lang="en-US" b="1" smtClean="0"/>
              <a:t>Errors versus Deception</a:t>
            </a:r>
          </a:p>
          <a:p>
            <a:pPr eaLnBrk="1"/>
            <a:r>
              <a:rPr lang="en-US" b="1" smtClean="0"/>
              <a:t>False Acceptance Rates (FARs)</a:t>
            </a:r>
          </a:p>
          <a:p>
            <a:pPr lvl="1" eaLnBrk="1"/>
            <a:r>
              <a:rPr lang="en-US" smtClean="0"/>
              <a:t>Percentage of people who are identified or verified as matched to a template but should not be</a:t>
            </a:r>
          </a:p>
          <a:p>
            <a:pPr eaLnBrk="1"/>
            <a:r>
              <a:rPr lang="en-US" b="1" smtClean="0"/>
              <a:t>False Rejection Rates (FRRs)</a:t>
            </a:r>
          </a:p>
          <a:p>
            <a:pPr lvl="1" eaLnBrk="1"/>
            <a:r>
              <a:rPr lang="en-US" smtClean="0"/>
              <a:t>Percentage of people who should be identified or verified as matches to a template but are not</a:t>
            </a:r>
          </a:p>
          <a:p>
            <a:pPr eaLnBrk="1" hangingPunct="1"/>
            <a:endParaRPr lang="en-US" smtClean="0"/>
          </a:p>
        </p:txBody>
      </p:sp>
      <p:sp>
        <p:nvSpPr>
          <p:cNvPr id="109571" name="Slide Number Placeholder 3"/>
          <p:cNvSpPr>
            <a:spLocks noGrp="1"/>
          </p:cNvSpPr>
          <p:nvPr>
            <p:ph type="sldNum" sz="quarter" idx="11"/>
          </p:nvPr>
        </p:nvSpPr>
        <p:spPr bwMode="auto">
          <a:noFill/>
          <a:ln>
            <a:miter lim="800000"/>
            <a:headEnd/>
            <a:tailEnd/>
          </a:ln>
        </p:spPr>
        <p:txBody>
          <a:bodyPr/>
          <a:lstStyle/>
          <a:p>
            <a:fld id="{7B769D8A-0D70-4E1E-99D6-16990CC80E89}" type="slidenum">
              <a:rPr lang="en-US">
                <a:latin typeface="Lucida Sans Unicode" charset="0"/>
                <a:ea typeface="ＭＳ Ｐゴシック" pitchFamily="84" charset="-128"/>
                <a:cs typeface="ＭＳ Ｐゴシック" pitchFamily="84" charset="-128"/>
              </a:rPr>
              <a:pPr/>
              <a:t>47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5-12: Biometric Errors and Deception</a:t>
            </a:r>
            <a:endParaRPr lang="en-US" dirty="0">
              <a:ea typeface="+mj-ea"/>
              <a:cs typeface="+mj-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1618" name="Content Placeholder 1"/>
          <p:cNvSpPr>
            <a:spLocks noGrp="1"/>
          </p:cNvSpPr>
          <p:nvPr>
            <p:ph idx="1"/>
          </p:nvPr>
        </p:nvSpPr>
        <p:spPr>
          <a:xfrm>
            <a:off x="457200" y="1371600"/>
            <a:ext cx="8229600" cy="838200"/>
          </a:xfrm>
        </p:spPr>
        <p:txBody>
          <a:bodyPr/>
          <a:lstStyle/>
          <a:p>
            <a:pPr eaLnBrk="1">
              <a:lnSpc>
                <a:spcPct val="80000"/>
              </a:lnSpc>
            </a:pPr>
            <a:r>
              <a:rPr lang="en-US" sz="2500" b="1" smtClean="0"/>
              <a:t>Which is Worse?</a:t>
            </a:r>
          </a:p>
          <a:p>
            <a:pPr lvl="1" eaLnBrk="1">
              <a:lnSpc>
                <a:spcPct val="80000"/>
              </a:lnSpc>
            </a:pPr>
            <a:r>
              <a:rPr lang="en-US" sz="2100" b="1" smtClean="0"/>
              <a:t>It depends on the situation</a:t>
            </a:r>
          </a:p>
          <a:p>
            <a:pPr eaLnBrk="1" hangingPunct="1">
              <a:lnSpc>
                <a:spcPct val="80000"/>
              </a:lnSpc>
            </a:pPr>
            <a:endParaRPr lang="en-US" sz="2500" smtClean="0"/>
          </a:p>
        </p:txBody>
      </p:sp>
      <p:sp>
        <p:nvSpPr>
          <p:cNvPr id="111619" name="Slide Number Placeholder 3"/>
          <p:cNvSpPr>
            <a:spLocks noGrp="1"/>
          </p:cNvSpPr>
          <p:nvPr>
            <p:ph type="sldNum" sz="quarter" idx="11"/>
          </p:nvPr>
        </p:nvSpPr>
        <p:spPr bwMode="auto">
          <a:noFill/>
          <a:ln>
            <a:miter lim="800000"/>
            <a:headEnd/>
            <a:tailEnd/>
          </a:ln>
        </p:spPr>
        <p:txBody>
          <a:bodyPr/>
          <a:lstStyle/>
          <a:p>
            <a:fld id="{B1F7B9AC-1776-412E-A22F-889B81455483}" type="slidenum">
              <a:rPr lang="en-US">
                <a:latin typeface="Lucida Sans Unicode" charset="0"/>
                <a:ea typeface="ＭＳ Ｐゴシック" pitchFamily="84" charset="-128"/>
                <a:cs typeface="ＭＳ Ｐゴシック" pitchFamily="84" charset="-128"/>
              </a:rPr>
              <a:pPr/>
              <a:t>48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5-12: Biometric Errors and Deception</a:t>
            </a:r>
            <a:endParaRPr lang="en-US" dirty="0">
              <a:ea typeface="+mj-ea"/>
              <a:cs typeface="+mj-cs"/>
            </a:endParaRPr>
          </a:p>
        </p:txBody>
      </p:sp>
      <p:graphicFrame>
        <p:nvGraphicFramePr>
          <p:cNvPr id="6" name="Table 5"/>
          <p:cNvGraphicFramePr>
            <a:graphicFrameLocks noGrp="1"/>
          </p:cNvGraphicFramePr>
          <p:nvPr/>
        </p:nvGraphicFramePr>
        <p:xfrm>
          <a:off x="533400" y="2286000"/>
          <a:ext cx="8229600" cy="4111625"/>
        </p:xfrm>
        <a:graphic>
          <a:graphicData uri="http://schemas.openxmlformats.org/drawingml/2006/table">
            <a:tbl>
              <a:tblPr/>
              <a:tblGrid>
                <a:gridCol w="3657600"/>
                <a:gridCol w="2286000"/>
                <a:gridCol w="2286000"/>
              </a:tblGrid>
              <a:tr h="8223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Situation</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37161" marR="137161" marT="0" marB="0" horzOverflow="overflow">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False acceptance</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37161" marR="137161" marT="0" marB="0" horzOverflow="overflow">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4F81BD"/>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1" i="0" u="none" strike="noStrike" cap="none" normalizeH="0" baseline="0" smtClean="0">
                          <a:ln>
                            <a:noFill/>
                          </a:ln>
                          <a:solidFill>
                            <a:srgbClr val="FFFFFF"/>
                          </a:solidFill>
                          <a:effectLst/>
                          <a:latin typeface="Arial" charset="0"/>
                          <a:cs typeface="Times New Roman" pitchFamily="18" charset="0"/>
                        </a:rPr>
                        <a:t>False rejection</a:t>
                      </a:r>
                      <a:endParaRPr kumimoji="0" lang="en-US" sz="2400" b="0" i="0" u="none" strike="noStrike" cap="none" normalizeH="0" baseline="0" smtClean="0">
                        <a:ln>
                          <a:noFill/>
                        </a:ln>
                        <a:solidFill>
                          <a:schemeClr val="tx1"/>
                        </a:solidFill>
                        <a:effectLst/>
                        <a:latin typeface="Arial" charset="0"/>
                        <a:cs typeface="Times New Roman" pitchFamily="18" charset="0"/>
                      </a:endParaRPr>
                    </a:p>
                  </a:txBody>
                  <a:tcPr marL="137161" marR="137161" marT="0" marB="0" horzOverflow="overflow">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4F81BD"/>
                    </a:solidFill>
                  </a:tcPr>
                </a:tc>
              </a:tr>
              <a:tr h="8223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Identification for computer access</a:t>
                      </a:r>
                    </a:p>
                  </a:txBody>
                  <a:tcPr marL="137161" marR="137161" marT="0" marB="0" horzOverflow="overflow">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Security Violation</a:t>
                      </a:r>
                    </a:p>
                  </a:txBody>
                  <a:tcPr marL="137161" marR="137161" marT="0" marB="0" horzOverflow="overflow">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Inconvenience</a:t>
                      </a:r>
                    </a:p>
                  </a:txBody>
                  <a:tcPr marL="137161" marR="137161" marT="0" marB="0" horzOverflow="overflow">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D3DFEE"/>
                    </a:solidFill>
                  </a:tcPr>
                </a:tc>
              </a:tr>
              <a:tr h="8223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Verification for computer access</a:t>
                      </a:r>
                    </a:p>
                  </a:txBody>
                  <a:tcPr marL="137161" marR="137161" marT="0" marB="0" horzOverflow="overflow">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Security Violation</a:t>
                      </a:r>
                    </a:p>
                  </a:txBody>
                  <a:tcPr marL="137161" marR="137161" marT="0" marB="0" horzOverflow="overflow">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Inconvenience</a:t>
                      </a:r>
                    </a:p>
                  </a:txBody>
                  <a:tcPr marL="137161" marR="137161" marT="0" marB="0" horzOverflow="overflow">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Watch list for door access</a:t>
                      </a:r>
                    </a:p>
                  </a:txBody>
                  <a:tcPr marL="137161" marR="137161" marT="0" marB="0" horzOverflow="overflow">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Security Violation</a:t>
                      </a:r>
                    </a:p>
                  </a:txBody>
                  <a:tcPr marL="137161" marR="137161" marT="0" marB="0" horzOverflow="overflow">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D3DFEE"/>
                    </a:solid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Inconvenience</a:t>
                      </a:r>
                    </a:p>
                  </a:txBody>
                  <a:tcPr marL="137161" marR="137161" marT="0" marB="0" horzOverflow="overflow">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solidFill>
                      <a:srgbClr val="D3DFEE"/>
                    </a:solidFill>
                  </a:tcPr>
                </a:tc>
              </a:tr>
              <a:tr h="822325">
                <a:tc>
                  <a:txBody>
                    <a:bodyPr/>
                    <a:lstStyle/>
                    <a:p>
                      <a:pPr marL="0" marR="0" lvl="0" indent="0" algn="l"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Watch list for terrorists</a:t>
                      </a:r>
                    </a:p>
                  </a:txBody>
                  <a:tcPr marL="137161" marR="137161" marT="0" marB="0" horzOverflow="overflow">
                    <a:lnL w="12700" cap="flat" cmpd="sng" algn="ctr">
                      <a:solidFill>
                        <a:srgbClr val="7BA0CD"/>
                      </a:solidFill>
                      <a:prstDash val="solid"/>
                      <a:round/>
                      <a:headEnd type="none" w="med" len="med"/>
                      <a:tailEnd type="none" w="med" len="med"/>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Inconvenience</a:t>
                      </a:r>
                    </a:p>
                  </a:txBody>
                  <a:tcPr marL="137161" marR="137161" marT="0" marB="0" horzOverflow="overflow">
                    <a:lnL>
                      <a:noFill/>
                    </a:lnL>
                    <a:lnR>
                      <a:noFill/>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0">
                        <a:lnSpc>
                          <a:spcPct val="100000"/>
                        </a:lnSpc>
                        <a:spcBef>
                          <a:spcPts val="300"/>
                        </a:spcBef>
                        <a:spcAft>
                          <a:spcPts val="300"/>
                        </a:spcAft>
                        <a:buClrTx/>
                        <a:buSzTx/>
                        <a:buFontTx/>
                        <a:buNone/>
                        <a:tabLst/>
                      </a:pPr>
                      <a:r>
                        <a:rPr kumimoji="0" lang="en-US" sz="2400" b="0" i="0" u="none" strike="noStrike" cap="none" normalizeH="0" baseline="0" smtClean="0">
                          <a:ln>
                            <a:noFill/>
                          </a:ln>
                          <a:solidFill>
                            <a:schemeClr val="tx1"/>
                          </a:solidFill>
                          <a:effectLst/>
                          <a:latin typeface="Arial" charset="0"/>
                          <a:cs typeface="Times New Roman" pitchFamily="18" charset="0"/>
                        </a:rPr>
                        <a:t>Security Violation</a:t>
                      </a:r>
                    </a:p>
                  </a:txBody>
                  <a:tcPr marL="137161" marR="137161" marT="0" marB="0" horzOverflow="overflow">
                    <a:lnL>
                      <a:noFill/>
                    </a:lnL>
                    <a:lnR w="12700" cap="flat" cmpd="sng" algn="ctr">
                      <a:solidFill>
                        <a:srgbClr val="7BA0CD"/>
                      </a:solidFill>
                      <a:prstDash val="solid"/>
                      <a:round/>
                      <a:headEnd type="none" w="med" len="med"/>
                      <a:tailEnd type="none" w="med" len="med"/>
                    </a:lnR>
                    <a:lnT w="12700" cap="flat" cmpd="sng" algn="ctr">
                      <a:solidFill>
                        <a:srgbClr val="7BA0CD"/>
                      </a:solidFill>
                      <a:prstDash val="solid"/>
                      <a:round/>
                      <a:headEnd type="none" w="med" len="med"/>
                      <a:tailEnd type="none" w="med" len="med"/>
                    </a:lnT>
                    <a:lnB w="12700" cap="flat" cmpd="sng" algn="ctr">
                      <a:solidFill>
                        <a:srgbClr val="7BA0CD"/>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3666" name="Content Placeholder 1"/>
          <p:cNvSpPr>
            <a:spLocks noGrp="1"/>
          </p:cNvSpPr>
          <p:nvPr>
            <p:ph idx="1"/>
          </p:nvPr>
        </p:nvSpPr>
        <p:spPr>
          <a:xfrm>
            <a:off x="457200" y="1676400"/>
            <a:ext cx="8229600" cy="4330700"/>
          </a:xfrm>
        </p:spPr>
        <p:txBody>
          <a:bodyPr/>
          <a:lstStyle/>
          <a:p>
            <a:pPr eaLnBrk="1"/>
            <a:r>
              <a:rPr lang="en-US" b="1" smtClean="0"/>
              <a:t>Vendor Claims for FARs and FRRs</a:t>
            </a:r>
          </a:p>
          <a:p>
            <a:pPr lvl="1" eaLnBrk="1"/>
            <a:r>
              <a:rPr lang="en-US" smtClean="0"/>
              <a:t>Tend to be exaggerated through tests under ideal conditions</a:t>
            </a:r>
          </a:p>
          <a:p>
            <a:pPr eaLnBrk="1"/>
            <a:r>
              <a:rPr lang="en-US" b="1" smtClean="0"/>
              <a:t>Failure to Enroll (FTE)</a:t>
            </a:r>
          </a:p>
          <a:p>
            <a:pPr lvl="1" eaLnBrk="1"/>
            <a:r>
              <a:rPr lang="en-US" smtClean="0"/>
              <a:t>Subject cannot enroll in system</a:t>
            </a:r>
          </a:p>
          <a:p>
            <a:pPr lvl="1" eaLnBrk="1"/>
            <a:r>
              <a:rPr lang="en-US" smtClean="0"/>
              <a:t>E.g., poor fingerprints due to construction work, clerical work, age, etc.)</a:t>
            </a:r>
          </a:p>
          <a:p>
            <a:pPr eaLnBrk="1" hangingPunct="1"/>
            <a:endParaRPr lang="en-US" smtClean="0"/>
          </a:p>
        </p:txBody>
      </p:sp>
      <p:sp>
        <p:nvSpPr>
          <p:cNvPr id="113667" name="Slide Number Placeholder 3"/>
          <p:cNvSpPr>
            <a:spLocks noGrp="1"/>
          </p:cNvSpPr>
          <p:nvPr>
            <p:ph type="sldNum" sz="quarter" idx="11"/>
          </p:nvPr>
        </p:nvSpPr>
        <p:spPr bwMode="auto">
          <a:noFill/>
          <a:ln>
            <a:miter lim="800000"/>
            <a:headEnd/>
            <a:tailEnd/>
          </a:ln>
        </p:spPr>
        <p:txBody>
          <a:bodyPr/>
          <a:lstStyle/>
          <a:p>
            <a:fld id="{7E04F8CE-220C-4FE6-89F2-BB7355C10064}" type="slidenum">
              <a:rPr lang="en-US">
                <a:latin typeface="Lucida Sans Unicode" charset="0"/>
                <a:ea typeface="ＭＳ Ｐゴシック" pitchFamily="84" charset="-128"/>
                <a:cs typeface="ＭＳ Ｐゴシック" pitchFamily="84" charset="-128"/>
              </a:rPr>
              <a:pPr/>
              <a:t>49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5-12: Biometric Errors and Deception</a:t>
            </a:r>
            <a:endParaRPr lang="en-US" dirty="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3554" name="Content Placeholder 1"/>
          <p:cNvSpPr>
            <a:spLocks noGrp="1"/>
          </p:cNvSpPr>
          <p:nvPr>
            <p:ph idx="1"/>
          </p:nvPr>
        </p:nvSpPr>
        <p:spPr/>
        <p:txBody>
          <a:bodyPr/>
          <a:lstStyle/>
          <a:p>
            <a:pPr eaLnBrk="1"/>
            <a:r>
              <a:rPr lang="en-US" b="1" smtClean="0"/>
              <a:t>Beyond Passwords</a:t>
            </a:r>
          </a:p>
          <a:p>
            <a:pPr lvl="1" eaLnBrk="1"/>
            <a:r>
              <a:rPr lang="en-US" smtClean="0"/>
              <a:t>Passwords used to be sufficiently strong</a:t>
            </a:r>
          </a:p>
          <a:p>
            <a:pPr lvl="1" eaLnBrk="1"/>
            <a:r>
              <a:rPr lang="en-US" smtClean="0"/>
              <a:t>This is no longer true thanks to increasing computer speeds available to hackers</a:t>
            </a:r>
          </a:p>
          <a:p>
            <a:pPr lvl="1" eaLnBrk="1"/>
            <a:r>
              <a:rPr lang="en-US" smtClean="0"/>
              <a:t>Companies must move to better authentication options</a:t>
            </a:r>
          </a:p>
          <a:p>
            <a:pPr eaLnBrk="1" hangingPunct="1"/>
            <a:endParaRPr lang="en-US" smtClean="0"/>
          </a:p>
        </p:txBody>
      </p:sp>
      <p:sp>
        <p:nvSpPr>
          <p:cNvPr id="23555" name="Slide Number Placeholder 3"/>
          <p:cNvSpPr>
            <a:spLocks noGrp="1"/>
          </p:cNvSpPr>
          <p:nvPr>
            <p:ph type="sldNum" sz="quarter" idx="11"/>
          </p:nvPr>
        </p:nvSpPr>
        <p:spPr bwMode="auto">
          <a:noFill/>
          <a:ln>
            <a:miter lim="800000"/>
            <a:headEnd/>
            <a:tailEnd/>
          </a:ln>
        </p:spPr>
        <p:txBody>
          <a:bodyPr/>
          <a:lstStyle/>
          <a:p>
            <a:fld id="{FAD00D44-6E8B-4F6E-B5F6-E03B0F3BC499}" type="slidenum">
              <a:rPr lang="en-US">
                <a:latin typeface="Lucida Sans Unicode" charset="0"/>
                <a:ea typeface="ＭＳ Ｐゴシック" pitchFamily="84" charset="-128"/>
                <a:cs typeface="ＭＳ Ｐゴシック" pitchFamily="84" charset="-128"/>
              </a:rPr>
              <a:pPr/>
              <a:t>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5714" name="Content Placeholder 1"/>
          <p:cNvSpPr>
            <a:spLocks noGrp="1"/>
          </p:cNvSpPr>
          <p:nvPr>
            <p:ph idx="1"/>
          </p:nvPr>
        </p:nvSpPr>
        <p:spPr>
          <a:xfrm>
            <a:off x="457200" y="1676400"/>
            <a:ext cx="8229600" cy="4330700"/>
          </a:xfrm>
        </p:spPr>
        <p:txBody>
          <a:bodyPr/>
          <a:lstStyle/>
          <a:p>
            <a:pPr eaLnBrk="1"/>
            <a:r>
              <a:rPr lang="en-US" b="1" smtClean="0"/>
              <a:t>Deception</a:t>
            </a:r>
          </a:p>
          <a:p>
            <a:pPr lvl="1" eaLnBrk="1"/>
            <a:r>
              <a:rPr lang="en-US" smtClean="0"/>
              <a:t>Errors: when subject is not trying to fool the system</a:t>
            </a:r>
          </a:p>
          <a:p>
            <a:pPr lvl="1" eaLnBrk="1"/>
            <a:r>
              <a:rPr lang="en-US" smtClean="0"/>
              <a:t>Deception: when subject </a:t>
            </a:r>
            <a:r>
              <a:rPr lang="en-US" i="1" smtClean="0"/>
              <a:t>is</a:t>
            </a:r>
            <a:r>
              <a:rPr lang="en-US" smtClean="0"/>
              <a:t> trying to fool the system</a:t>
            </a:r>
          </a:p>
          <a:p>
            <a:pPr lvl="2" eaLnBrk="1"/>
            <a:r>
              <a:rPr lang="en-US" smtClean="0"/>
              <a:t>Hide face from cameras used for face identification</a:t>
            </a:r>
          </a:p>
          <a:p>
            <a:pPr lvl="2" eaLnBrk="1"/>
            <a:r>
              <a:rPr lang="en-US" smtClean="0"/>
              <a:t>Impersonate someone by using a gelatin finger on a fingerprint scanner</a:t>
            </a:r>
          </a:p>
          <a:p>
            <a:pPr lvl="2" eaLnBrk="1"/>
            <a:r>
              <a:rPr lang="en-US" smtClean="0"/>
              <a:t>Etc.</a:t>
            </a:r>
          </a:p>
        </p:txBody>
      </p:sp>
      <p:sp>
        <p:nvSpPr>
          <p:cNvPr id="115715" name="Slide Number Placeholder 3"/>
          <p:cNvSpPr>
            <a:spLocks noGrp="1"/>
          </p:cNvSpPr>
          <p:nvPr>
            <p:ph type="sldNum" sz="quarter" idx="11"/>
          </p:nvPr>
        </p:nvSpPr>
        <p:spPr bwMode="auto">
          <a:noFill/>
          <a:ln>
            <a:miter lim="800000"/>
            <a:headEnd/>
            <a:tailEnd/>
          </a:ln>
        </p:spPr>
        <p:txBody>
          <a:bodyPr/>
          <a:lstStyle/>
          <a:p>
            <a:fld id="{07924534-C2DF-4825-B97B-3645E4C65903}" type="slidenum">
              <a:rPr lang="en-US">
                <a:latin typeface="Lucida Sans Unicode" charset="0"/>
                <a:ea typeface="ＭＳ Ｐゴシック" pitchFamily="84" charset="-128"/>
                <a:cs typeface="ＭＳ Ｐゴシック" pitchFamily="84" charset="-128"/>
              </a:rPr>
              <a:pPr/>
              <a:t>50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5-12: Biometric Errors and Deception</a:t>
            </a:r>
            <a:endParaRPr lang="en-US" dirty="0">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7762" name="Content Placeholder 1"/>
          <p:cNvSpPr>
            <a:spLocks noGrp="1"/>
          </p:cNvSpPr>
          <p:nvPr>
            <p:ph idx="1"/>
          </p:nvPr>
        </p:nvSpPr>
        <p:spPr>
          <a:xfrm>
            <a:off x="457200" y="1752600"/>
            <a:ext cx="8229600" cy="4254500"/>
          </a:xfrm>
        </p:spPr>
        <p:txBody>
          <a:bodyPr/>
          <a:lstStyle/>
          <a:p>
            <a:pPr eaLnBrk="1"/>
            <a:r>
              <a:rPr lang="en-US" b="1" smtClean="0"/>
              <a:t>Deception</a:t>
            </a:r>
          </a:p>
          <a:p>
            <a:pPr lvl="1" eaLnBrk="1"/>
            <a:r>
              <a:rPr lang="en-US" smtClean="0"/>
              <a:t>Many biometric methods are highly vulnerable to deception</a:t>
            </a:r>
          </a:p>
          <a:p>
            <a:pPr lvl="2" eaLnBrk="1"/>
            <a:r>
              <a:rPr lang="en-US" smtClean="0"/>
              <a:t>Fingerprint scanners should only be used where the threat of deception is very low</a:t>
            </a:r>
          </a:p>
          <a:p>
            <a:pPr lvl="2" eaLnBrk="1"/>
            <a:r>
              <a:rPr lang="en-US" smtClean="0"/>
              <a:t>Fingerprint scanners are better than passwords because there is nothing to forget</a:t>
            </a:r>
          </a:p>
          <a:p>
            <a:pPr lvl="2" eaLnBrk="1"/>
            <a:r>
              <a:rPr lang="en-US" smtClean="0"/>
              <a:t>Fingerprint scanners are good for convenience rather than security</a:t>
            </a:r>
          </a:p>
        </p:txBody>
      </p:sp>
      <p:sp>
        <p:nvSpPr>
          <p:cNvPr id="117763" name="Slide Number Placeholder 3"/>
          <p:cNvSpPr>
            <a:spLocks noGrp="1"/>
          </p:cNvSpPr>
          <p:nvPr>
            <p:ph type="sldNum" sz="quarter" idx="11"/>
          </p:nvPr>
        </p:nvSpPr>
        <p:spPr bwMode="auto">
          <a:noFill/>
          <a:ln>
            <a:miter lim="800000"/>
            <a:headEnd/>
            <a:tailEnd/>
          </a:ln>
        </p:spPr>
        <p:txBody>
          <a:bodyPr/>
          <a:lstStyle/>
          <a:p>
            <a:fld id="{89A259C3-D782-4192-8224-338546A9094E}" type="slidenum">
              <a:rPr lang="en-US">
                <a:latin typeface="Lucida Sans Unicode" charset="0"/>
                <a:ea typeface="ＭＳ Ｐゴシック" pitchFamily="84" charset="-128"/>
                <a:cs typeface="ＭＳ Ｐゴシック" pitchFamily="84" charset="-128"/>
              </a:rPr>
              <a:pPr/>
              <a:t>51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5-12: Biometric Errors and Deception</a:t>
            </a:r>
            <a:endParaRPr lang="en-US" dirty="0">
              <a:ea typeface="+mj-ea"/>
              <a:cs typeface="+mj-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19810" name="Content Placeholder 1"/>
          <p:cNvSpPr>
            <a:spLocks noGrp="1"/>
          </p:cNvSpPr>
          <p:nvPr>
            <p:ph idx="1"/>
          </p:nvPr>
        </p:nvSpPr>
        <p:spPr>
          <a:xfrm>
            <a:off x="457200" y="1722438"/>
            <a:ext cx="8229600" cy="4525962"/>
          </a:xfrm>
        </p:spPr>
        <p:txBody>
          <a:bodyPr/>
          <a:lstStyle/>
          <a:p>
            <a:pPr eaLnBrk="1">
              <a:lnSpc>
                <a:spcPct val="90000"/>
              </a:lnSpc>
            </a:pPr>
            <a:r>
              <a:rPr lang="en-US" b="1" smtClean="0"/>
              <a:t>Verification</a:t>
            </a:r>
          </a:p>
          <a:p>
            <a:pPr lvl="1" eaLnBrk="1">
              <a:lnSpc>
                <a:spcPct val="90000"/>
              </a:lnSpc>
            </a:pPr>
            <a:r>
              <a:rPr lang="en-US" smtClean="0"/>
              <a:t>Supplicant claims to be a particular person</a:t>
            </a:r>
          </a:p>
          <a:p>
            <a:pPr lvl="1" eaLnBrk="1">
              <a:lnSpc>
                <a:spcPct val="90000"/>
              </a:lnSpc>
            </a:pPr>
            <a:r>
              <a:rPr lang="en-US" smtClean="0"/>
              <a:t>Is the supplicant who he or she claims to be?</a:t>
            </a:r>
          </a:p>
          <a:p>
            <a:pPr lvl="1" eaLnBrk="1">
              <a:lnSpc>
                <a:spcPct val="90000"/>
              </a:lnSpc>
            </a:pPr>
            <a:r>
              <a:rPr lang="en-US" smtClean="0"/>
              <a:t>Compare access data to a single template (the claimed identity)</a:t>
            </a:r>
          </a:p>
          <a:p>
            <a:pPr lvl="1" eaLnBrk="1">
              <a:lnSpc>
                <a:spcPct val="90000"/>
              </a:lnSpc>
            </a:pPr>
            <a:r>
              <a:rPr lang="en-US" smtClean="0"/>
              <a:t>Verification is good to replace passwords in logins</a:t>
            </a:r>
          </a:p>
          <a:p>
            <a:pPr lvl="1" eaLnBrk="1">
              <a:lnSpc>
                <a:spcPct val="90000"/>
              </a:lnSpc>
            </a:pPr>
            <a:r>
              <a:rPr lang="en-US" smtClean="0"/>
              <a:t>If the probability of a false acceptance (false match) probability is 1/1000 per template match,</a:t>
            </a:r>
          </a:p>
          <a:p>
            <a:pPr lvl="2" eaLnBrk="1">
              <a:lnSpc>
                <a:spcPct val="90000"/>
              </a:lnSpc>
            </a:pPr>
            <a:r>
              <a:rPr lang="en-US" smtClean="0"/>
              <a:t>The probability of a false acceptance is 1/1000 (0.1%)</a:t>
            </a:r>
          </a:p>
          <a:p>
            <a:pPr eaLnBrk="1" hangingPunct="1">
              <a:lnSpc>
                <a:spcPct val="90000"/>
              </a:lnSpc>
            </a:pPr>
            <a:endParaRPr lang="en-US" smtClean="0"/>
          </a:p>
        </p:txBody>
      </p:sp>
      <p:sp>
        <p:nvSpPr>
          <p:cNvPr id="119811" name="Slide Number Placeholder 3"/>
          <p:cNvSpPr>
            <a:spLocks noGrp="1"/>
          </p:cNvSpPr>
          <p:nvPr>
            <p:ph type="sldNum" sz="quarter" idx="11"/>
          </p:nvPr>
        </p:nvSpPr>
        <p:spPr bwMode="auto">
          <a:noFill/>
          <a:ln>
            <a:miter lim="800000"/>
            <a:headEnd/>
            <a:tailEnd/>
          </a:ln>
        </p:spPr>
        <p:txBody>
          <a:bodyPr/>
          <a:lstStyle/>
          <a:p>
            <a:fld id="{27C57C7A-9FB1-4CD3-9FFC-076A77D09F19}" type="slidenum">
              <a:rPr lang="en-US">
                <a:latin typeface="Lucida Sans Unicode" charset="0"/>
                <a:ea typeface="ＭＳ Ｐゴシック" pitchFamily="84" charset="-128"/>
                <a:cs typeface="ＭＳ Ｐゴシック" pitchFamily="84" charset="-128"/>
              </a:rPr>
              <a:pPr/>
              <a:t>52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5-13: Biometric Verification, Identification, and Watch Lists</a:t>
            </a:r>
            <a:endParaRPr lang="en-US" dirty="0">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21858" name="Content Placeholder 1"/>
          <p:cNvSpPr>
            <a:spLocks noGrp="1"/>
          </p:cNvSpPr>
          <p:nvPr>
            <p:ph idx="1"/>
          </p:nvPr>
        </p:nvSpPr>
        <p:spPr>
          <a:xfrm>
            <a:off x="457200" y="1524000"/>
            <a:ext cx="8229600" cy="4483100"/>
          </a:xfrm>
        </p:spPr>
        <p:txBody>
          <a:bodyPr/>
          <a:lstStyle/>
          <a:p>
            <a:pPr eaLnBrk="1"/>
            <a:r>
              <a:rPr lang="en-US" b="1" smtClean="0"/>
              <a:t>Identification</a:t>
            </a:r>
          </a:p>
          <a:p>
            <a:pPr lvl="1" eaLnBrk="1"/>
            <a:r>
              <a:rPr lang="en-US" smtClean="0"/>
              <a:t>Supplicant does not state his or her identity</a:t>
            </a:r>
          </a:p>
          <a:p>
            <a:pPr lvl="1" eaLnBrk="1"/>
            <a:r>
              <a:rPr lang="en-US" smtClean="0"/>
              <a:t>System must compare supplicant data to </a:t>
            </a:r>
            <a:r>
              <a:rPr lang="en-US" i="1" smtClean="0"/>
              <a:t>all</a:t>
            </a:r>
            <a:r>
              <a:rPr lang="en-US" smtClean="0"/>
              <a:t> templates to find the correct template</a:t>
            </a:r>
          </a:p>
          <a:p>
            <a:pPr lvl="1" eaLnBrk="1"/>
            <a:r>
              <a:rPr lang="en-US" smtClean="0"/>
              <a:t>If the probability of a false acceptance (false match) probability is 1/1000 per template match,</a:t>
            </a:r>
          </a:p>
          <a:p>
            <a:pPr lvl="2" eaLnBrk="1"/>
            <a:r>
              <a:rPr lang="en-US" smtClean="0"/>
              <a:t>If there are 500 templates in the database, then</a:t>
            </a:r>
          </a:p>
          <a:p>
            <a:pPr lvl="2" eaLnBrk="1"/>
            <a:r>
              <a:rPr lang="en-US" smtClean="0"/>
              <a:t>the probability of a false acceptance is 500 * 1/1000 (50%)</a:t>
            </a:r>
          </a:p>
          <a:p>
            <a:pPr lvl="1" eaLnBrk="1"/>
            <a:r>
              <a:rPr lang="en-US" smtClean="0"/>
              <a:t>Good for door access</a:t>
            </a:r>
          </a:p>
          <a:p>
            <a:pPr eaLnBrk="1" hangingPunct="1"/>
            <a:endParaRPr lang="en-US" smtClean="0"/>
          </a:p>
        </p:txBody>
      </p:sp>
      <p:sp>
        <p:nvSpPr>
          <p:cNvPr id="121859" name="Slide Number Placeholder 3"/>
          <p:cNvSpPr>
            <a:spLocks noGrp="1"/>
          </p:cNvSpPr>
          <p:nvPr>
            <p:ph type="sldNum" sz="quarter" idx="11"/>
          </p:nvPr>
        </p:nvSpPr>
        <p:spPr bwMode="auto">
          <a:noFill/>
          <a:ln>
            <a:miter lim="800000"/>
            <a:headEnd/>
            <a:tailEnd/>
          </a:ln>
        </p:spPr>
        <p:txBody>
          <a:bodyPr/>
          <a:lstStyle/>
          <a:p>
            <a:fld id="{C9054792-9E80-45B2-B3EA-88A6E397FCEF}" type="slidenum">
              <a:rPr lang="en-US">
                <a:latin typeface="Lucida Sans Unicode" charset="0"/>
                <a:ea typeface="ＭＳ Ｐゴシック" pitchFamily="84" charset="-128"/>
                <a:cs typeface="ＭＳ Ｐゴシック" pitchFamily="84" charset="-128"/>
              </a:rPr>
              <a:pPr/>
              <a:t>53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5-13: Biometric Verification, Identification, and Watch Lists</a:t>
            </a:r>
            <a:endParaRPr lang="en-US" dirty="0">
              <a:ea typeface="+mj-ea"/>
              <a:cs typeface="+mj-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23906" name="Content Placeholder 1"/>
          <p:cNvSpPr>
            <a:spLocks noGrp="1"/>
          </p:cNvSpPr>
          <p:nvPr>
            <p:ph idx="1"/>
          </p:nvPr>
        </p:nvSpPr>
        <p:spPr>
          <a:xfrm>
            <a:off x="457200" y="1676400"/>
            <a:ext cx="8229600" cy="4330700"/>
          </a:xfrm>
        </p:spPr>
        <p:txBody>
          <a:bodyPr/>
          <a:lstStyle/>
          <a:p>
            <a:pPr eaLnBrk="1"/>
            <a:r>
              <a:rPr lang="en-US" b="1" smtClean="0"/>
              <a:t>Watch Lists</a:t>
            </a:r>
          </a:p>
          <a:p>
            <a:pPr lvl="1" eaLnBrk="1"/>
            <a:r>
              <a:rPr lang="en-US" smtClean="0"/>
              <a:t>Subset of identification</a:t>
            </a:r>
          </a:p>
          <a:p>
            <a:pPr lvl="1" eaLnBrk="1"/>
            <a:r>
              <a:rPr lang="en-US" smtClean="0"/>
              <a:t>Goal is to identify members of a group:</a:t>
            </a:r>
          </a:p>
          <a:p>
            <a:pPr lvl="2" eaLnBrk="1"/>
            <a:r>
              <a:rPr lang="en-US" smtClean="0"/>
              <a:t>Terrorists</a:t>
            </a:r>
          </a:p>
          <a:p>
            <a:pPr lvl="2" eaLnBrk="1"/>
            <a:r>
              <a:rPr lang="en-US" smtClean="0"/>
              <a:t>People who should be given access to an equipment room</a:t>
            </a:r>
          </a:p>
          <a:p>
            <a:pPr eaLnBrk="1" hangingPunct="1"/>
            <a:endParaRPr lang="en-US" smtClean="0"/>
          </a:p>
        </p:txBody>
      </p:sp>
      <p:sp>
        <p:nvSpPr>
          <p:cNvPr id="123907" name="Slide Number Placeholder 3"/>
          <p:cNvSpPr>
            <a:spLocks noGrp="1"/>
          </p:cNvSpPr>
          <p:nvPr>
            <p:ph type="sldNum" sz="quarter" idx="11"/>
          </p:nvPr>
        </p:nvSpPr>
        <p:spPr bwMode="auto">
          <a:noFill/>
          <a:ln>
            <a:miter lim="800000"/>
            <a:headEnd/>
            <a:tailEnd/>
          </a:ln>
        </p:spPr>
        <p:txBody>
          <a:bodyPr/>
          <a:lstStyle/>
          <a:p>
            <a:fld id="{65FC0114-BD4D-4199-9F26-11E503AAE916}" type="slidenum">
              <a:rPr lang="en-US">
                <a:latin typeface="Lucida Sans Unicode" charset="0"/>
                <a:ea typeface="ＭＳ Ｐゴシック" pitchFamily="84" charset="-128"/>
                <a:cs typeface="ＭＳ Ｐゴシック" pitchFamily="84" charset="-128"/>
              </a:rPr>
              <a:pPr/>
              <a:t>54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5-13: Biometric Verification, Identification, and Watch Lists</a:t>
            </a:r>
            <a:endParaRPr lang="en-US" dirty="0">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59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25954" name="Content Placeholder 1"/>
          <p:cNvSpPr>
            <a:spLocks noGrp="1"/>
          </p:cNvSpPr>
          <p:nvPr>
            <p:ph idx="1"/>
          </p:nvPr>
        </p:nvSpPr>
        <p:spPr>
          <a:xfrm>
            <a:off x="457200" y="1600200"/>
            <a:ext cx="8229600" cy="4406900"/>
          </a:xfrm>
        </p:spPr>
        <p:txBody>
          <a:bodyPr/>
          <a:lstStyle/>
          <a:p>
            <a:pPr eaLnBrk="1"/>
            <a:r>
              <a:rPr lang="en-US" b="1" smtClean="0"/>
              <a:t>Watch Lists</a:t>
            </a:r>
          </a:p>
          <a:p>
            <a:pPr lvl="1" eaLnBrk="1"/>
            <a:r>
              <a:rPr lang="en-US" smtClean="0"/>
              <a:t>More comparisons than validation but fewer than identification, so the risk of a false acceptance is intermediate</a:t>
            </a:r>
          </a:p>
          <a:p>
            <a:pPr lvl="1" eaLnBrk="1"/>
            <a:r>
              <a:rPr lang="en-US" smtClean="0"/>
              <a:t>If the probability of a false acceptance (false match) probability is 1/1000 per template match,</a:t>
            </a:r>
          </a:p>
          <a:p>
            <a:pPr lvl="2" eaLnBrk="1"/>
            <a:r>
              <a:rPr lang="en-US" smtClean="0"/>
              <a:t>If there are 10 templates in the watch list, then</a:t>
            </a:r>
          </a:p>
          <a:p>
            <a:pPr lvl="2" eaLnBrk="1"/>
            <a:r>
              <a:rPr lang="en-US" smtClean="0"/>
              <a:t>The probability of a false acceptance is 10 * 1/1000 (1%)</a:t>
            </a:r>
          </a:p>
          <a:p>
            <a:pPr eaLnBrk="1" hangingPunct="1"/>
            <a:endParaRPr lang="en-US" smtClean="0"/>
          </a:p>
        </p:txBody>
      </p:sp>
      <p:sp>
        <p:nvSpPr>
          <p:cNvPr id="125955" name="Slide Number Placeholder 3"/>
          <p:cNvSpPr>
            <a:spLocks noGrp="1"/>
          </p:cNvSpPr>
          <p:nvPr>
            <p:ph type="sldNum" sz="quarter" idx="11"/>
          </p:nvPr>
        </p:nvSpPr>
        <p:spPr bwMode="auto">
          <a:noFill/>
          <a:ln>
            <a:miter lim="800000"/>
            <a:headEnd/>
            <a:tailEnd/>
          </a:ln>
        </p:spPr>
        <p:txBody>
          <a:bodyPr/>
          <a:lstStyle/>
          <a:p>
            <a:fld id="{0AAE3A39-BEBB-4EDA-917F-6D5B1821D678}" type="slidenum">
              <a:rPr lang="en-US">
                <a:latin typeface="Lucida Sans Unicode" charset="0"/>
                <a:ea typeface="ＭＳ Ｐゴシック" pitchFamily="84" charset="-128"/>
                <a:cs typeface="ＭＳ Ｐゴシック" pitchFamily="84" charset="-128"/>
              </a:rPr>
              <a:pPr/>
              <a:t>55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5-13: Biometric Verification, Identification, and Watch Lists</a:t>
            </a:r>
            <a:endParaRPr lang="en-US" dirty="0">
              <a:ea typeface="+mj-ea"/>
              <a:cs typeface="+mj-cs"/>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800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28002" name="Content Placeholder 1"/>
          <p:cNvSpPr>
            <a:spLocks noGrp="1"/>
          </p:cNvSpPr>
          <p:nvPr>
            <p:ph idx="1"/>
          </p:nvPr>
        </p:nvSpPr>
        <p:spPr>
          <a:xfrm>
            <a:off x="457200" y="1676400"/>
            <a:ext cx="8229600" cy="4330700"/>
          </a:xfrm>
        </p:spPr>
        <p:txBody>
          <a:bodyPr/>
          <a:lstStyle/>
          <a:p>
            <a:pPr eaLnBrk="1"/>
            <a:r>
              <a:rPr lang="en-US" b="1" smtClean="0"/>
              <a:t>Fingerprint Recognition</a:t>
            </a:r>
          </a:p>
          <a:p>
            <a:pPr lvl="1" eaLnBrk="1"/>
            <a:r>
              <a:rPr lang="en-US" smtClean="0"/>
              <a:t>Simple, inexpensive, well proven</a:t>
            </a:r>
          </a:p>
          <a:p>
            <a:pPr lvl="1" eaLnBrk="1"/>
            <a:r>
              <a:rPr lang="en-US" smtClean="0"/>
              <a:t>Most biometrics today is fingerprint recognition</a:t>
            </a:r>
          </a:p>
          <a:p>
            <a:pPr lvl="1" eaLnBrk="1"/>
            <a:r>
              <a:rPr lang="en-US" smtClean="0"/>
              <a:t>Often can be defeated with latent fingerprints on glasses copied to gelatin fingers</a:t>
            </a:r>
          </a:p>
          <a:p>
            <a:pPr lvl="1" eaLnBrk="1"/>
            <a:r>
              <a:rPr lang="en-US" smtClean="0"/>
              <a:t>However, fingerprint recognition can take the place of reusable passwords for low-risk applications</a:t>
            </a:r>
          </a:p>
          <a:p>
            <a:pPr eaLnBrk="1" hangingPunct="1"/>
            <a:endParaRPr lang="en-US" smtClean="0"/>
          </a:p>
        </p:txBody>
      </p:sp>
      <p:sp>
        <p:nvSpPr>
          <p:cNvPr id="128003" name="Slide Number Placeholder 3"/>
          <p:cNvSpPr>
            <a:spLocks noGrp="1"/>
          </p:cNvSpPr>
          <p:nvPr>
            <p:ph type="sldNum" sz="quarter" idx="11"/>
          </p:nvPr>
        </p:nvSpPr>
        <p:spPr bwMode="auto">
          <a:noFill/>
          <a:ln>
            <a:miter lim="800000"/>
            <a:headEnd/>
            <a:tailEnd/>
          </a:ln>
        </p:spPr>
        <p:txBody>
          <a:bodyPr/>
          <a:lstStyle/>
          <a:p>
            <a:fld id="{BD926DDC-9BC4-493F-8BD6-3290EBBC99B5}" type="slidenum">
              <a:rPr lang="en-US">
                <a:latin typeface="Lucida Sans Unicode" charset="0"/>
                <a:ea typeface="ＭＳ Ｐゴシック" pitchFamily="84" charset="-128"/>
                <a:cs typeface="ＭＳ Ｐゴシック" pitchFamily="84" charset="-128"/>
              </a:rPr>
              <a:pPr/>
              <a:t>56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5-14: Biometric Methods</a:t>
            </a:r>
            <a:endParaRPr lang="en-US" dirty="0">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30050" name="Content Placeholder 1"/>
          <p:cNvSpPr>
            <a:spLocks noGrp="1"/>
          </p:cNvSpPr>
          <p:nvPr>
            <p:ph idx="1"/>
          </p:nvPr>
        </p:nvSpPr>
        <p:spPr/>
        <p:txBody>
          <a:bodyPr/>
          <a:lstStyle/>
          <a:p>
            <a:pPr eaLnBrk="1"/>
            <a:r>
              <a:rPr lang="en-US" b="1" smtClean="0"/>
              <a:t>Iris Recognition</a:t>
            </a:r>
          </a:p>
          <a:p>
            <a:pPr lvl="1" eaLnBrk="1"/>
            <a:r>
              <a:rPr lang="en-US" smtClean="0"/>
              <a:t>Pattern in colored part of eye</a:t>
            </a:r>
          </a:p>
          <a:p>
            <a:pPr lvl="1" eaLnBrk="1"/>
            <a:r>
              <a:rPr lang="en-US" smtClean="0"/>
              <a:t>Uses a camera (no light is shined into eye, as in Hollywood movies)</a:t>
            </a:r>
          </a:p>
          <a:p>
            <a:pPr lvl="1" eaLnBrk="1"/>
            <a:r>
              <a:rPr lang="en-US" smtClean="0"/>
              <a:t>Very low FARs</a:t>
            </a:r>
          </a:p>
          <a:p>
            <a:pPr lvl="1" eaLnBrk="1"/>
            <a:r>
              <a:rPr lang="en-US" smtClean="0"/>
              <a:t>Very expensive</a:t>
            </a:r>
          </a:p>
          <a:p>
            <a:pPr eaLnBrk="1" hangingPunct="1"/>
            <a:endParaRPr lang="en-US" smtClean="0"/>
          </a:p>
        </p:txBody>
      </p:sp>
      <p:sp>
        <p:nvSpPr>
          <p:cNvPr id="130051" name="Slide Number Placeholder 3"/>
          <p:cNvSpPr>
            <a:spLocks noGrp="1"/>
          </p:cNvSpPr>
          <p:nvPr>
            <p:ph type="sldNum" sz="quarter" idx="11"/>
          </p:nvPr>
        </p:nvSpPr>
        <p:spPr bwMode="auto">
          <a:noFill/>
          <a:ln>
            <a:miter lim="800000"/>
            <a:headEnd/>
            <a:tailEnd/>
          </a:ln>
        </p:spPr>
        <p:txBody>
          <a:bodyPr/>
          <a:lstStyle/>
          <a:p>
            <a:fld id="{BC908897-09A4-4BCA-9290-7CED40F085AB}" type="slidenum">
              <a:rPr lang="en-US">
                <a:latin typeface="Lucida Sans Unicode" charset="0"/>
                <a:ea typeface="ＭＳ Ｐゴシック" pitchFamily="84" charset="-128"/>
                <a:cs typeface="ＭＳ Ｐゴシック" pitchFamily="84" charset="-128"/>
              </a:rPr>
              <a:pPr/>
              <a:t>57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5-14: Biometric Methods</a:t>
            </a:r>
            <a:endParaRPr lang="en-US" dirty="0">
              <a:ea typeface="+mj-ea"/>
              <a:cs typeface="+mj-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209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32098" name="Content Placeholder 1"/>
          <p:cNvSpPr>
            <a:spLocks noGrp="1"/>
          </p:cNvSpPr>
          <p:nvPr>
            <p:ph idx="1"/>
          </p:nvPr>
        </p:nvSpPr>
        <p:spPr/>
        <p:txBody>
          <a:bodyPr/>
          <a:lstStyle/>
          <a:p>
            <a:pPr eaLnBrk="1"/>
            <a:r>
              <a:rPr lang="en-US" b="1" smtClean="0"/>
              <a:t>Face Recognition</a:t>
            </a:r>
          </a:p>
          <a:p>
            <a:pPr lvl="1" eaLnBrk="1"/>
            <a:r>
              <a:rPr lang="en-US" smtClean="0"/>
              <a:t>Surreptitious identification is possible (in airports, etc.)</a:t>
            </a:r>
          </a:p>
          <a:p>
            <a:pPr lvl="1" eaLnBrk="1"/>
            <a:r>
              <a:rPr lang="en-US" smtClean="0"/>
              <a:t>Surreptitious means without the subject’s knowledge</a:t>
            </a:r>
          </a:p>
          <a:p>
            <a:pPr lvl="1" eaLnBrk="1"/>
            <a:r>
              <a:rPr lang="en-US" smtClean="0"/>
              <a:t>High error rates, even without deception</a:t>
            </a:r>
          </a:p>
          <a:p>
            <a:pPr eaLnBrk="1"/>
            <a:r>
              <a:rPr lang="en-US" b="1" smtClean="0"/>
              <a:t>Hand Geometry for Door Access</a:t>
            </a:r>
          </a:p>
          <a:p>
            <a:pPr lvl="1" eaLnBrk="1"/>
            <a:r>
              <a:rPr lang="en-US" smtClean="0"/>
              <a:t>Shape of hand</a:t>
            </a:r>
          </a:p>
          <a:p>
            <a:pPr lvl="1" eaLnBrk="1"/>
            <a:r>
              <a:rPr lang="en-US" smtClean="0"/>
              <a:t>Reader is very large, so usually used for door access</a:t>
            </a:r>
          </a:p>
          <a:p>
            <a:pPr eaLnBrk="1" hangingPunct="1"/>
            <a:endParaRPr lang="en-US" smtClean="0"/>
          </a:p>
        </p:txBody>
      </p:sp>
      <p:sp>
        <p:nvSpPr>
          <p:cNvPr id="132099" name="Slide Number Placeholder 3"/>
          <p:cNvSpPr>
            <a:spLocks noGrp="1"/>
          </p:cNvSpPr>
          <p:nvPr>
            <p:ph type="sldNum" sz="quarter" idx="11"/>
          </p:nvPr>
        </p:nvSpPr>
        <p:spPr bwMode="auto">
          <a:noFill/>
          <a:ln>
            <a:miter lim="800000"/>
            <a:headEnd/>
            <a:tailEnd/>
          </a:ln>
        </p:spPr>
        <p:txBody>
          <a:bodyPr/>
          <a:lstStyle/>
          <a:p>
            <a:fld id="{66E9760D-4EFD-4F3B-AD9E-9475BC76933A}" type="slidenum">
              <a:rPr lang="en-US">
                <a:latin typeface="Lucida Sans Unicode" charset="0"/>
                <a:ea typeface="ＭＳ Ｐゴシック" pitchFamily="84" charset="-128"/>
                <a:cs typeface="ＭＳ Ｐゴシック" pitchFamily="84" charset="-128"/>
              </a:rPr>
              <a:pPr/>
              <a:t>58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5-14: Biometric Methods</a:t>
            </a:r>
            <a:endParaRPr lang="en-US" dirty="0">
              <a:ea typeface="+mj-ea"/>
              <a:cs typeface="+mj-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41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34146" name="Content Placeholder 1"/>
          <p:cNvSpPr>
            <a:spLocks noGrp="1"/>
          </p:cNvSpPr>
          <p:nvPr>
            <p:ph idx="1"/>
          </p:nvPr>
        </p:nvSpPr>
        <p:spPr/>
        <p:txBody>
          <a:bodyPr/>
          <a:lstStyle/>
          <a:p>
            <a:pPr eaLnBrk="1"/>
            <a:r>
              <a:rPr lang="en-US" b="1" smtClean="0"/>
              <a:t>Voice Recognition</a:t>
            </a:r>
          </a:p>
          <a:p>
            <a:pPr lvl="1" eaLnBrk="1"/>
            <a:r>
              <a:rPr lang="en-US" smtClean="0"/>
              <a:t>High error rates</a:t>
            </a:r>
          </a:p>
          <a:p>
            <a:pPr lvl="1" eaLnBrk="1"/>
            <a:r>
              <a:rPr lang="en-US" smtClean="0"/>
              <a:t>Easily deceived by recordings</a:t>
            </a:r>
          </a:p>
          <a:p>
            <a:pPr eaLnBrk="1"/>
            <a:r>
              <a:rPr lang="en-US" b="1" smtClean="0"/>
              <a:t>Other Forms of Biometric Authentication</a:t>
            </a:r>
          </a:p>
          <a:p>
            <a:pPr lvl="1" eaLnBrk="1"/>
            <a:r>
              <a:rPr lang="en-US" smtClean="0"/>
              <a:t>Veins in the hand</a:t>
            </a:r>
          </a:p>
          <a:p>
            <a:pPr lvl="1" eaLnBrk="1"/>
            <a:r>
              <a:rPr lang="en-US" smtClean="0"/>
              <a:t>Keystroke recognition (pace in typing password)</a:t>
            </a:r>
          </a:p>
          <a:p>
            <a:pPr lvl="1" eaLnBrk="1"/>
            <a:r>
              <a:rPr lang="en-US" smtClean="0"/>
              <a:t>Signature recognition (hand-written signature)</a:t>
            </a:r>
          </a:p>
          <a:p>
            <a:pPr lvl="1" eaLnBrk="1"/>
            <a:r>
              <a:rPr lang="en-US" smtClean="0"/>
              <a:t>Gait (way the person walks) recognition</a:t>
            </a:r>
          </a:p>
        </p:txBody>
      </p:sp>
      <p:sp>
        <p:nvSpPr>
          <p:cNvPr id="134147" name="Slide Number Placeholder 3"/>
          <p:cNvSpPr>
            <a:spLocks noGrp="1"/>
          </p:cNvSpPr>
          <p:nvPr>
            <p:ph type="sldNum" sz="quarter" idx="11"/>
          </p:nvPr>
        </p:nvSpPr>
        <p:spPr bwMode="auto">
          <a:noFill/>
          <a:ln>
            <a:miter lim="800000"/>
            <a:headEnd/>
            <a:tailEnd/>
          </a:ln>
        </p:spPr>
        <p:txBody>
          <a:bodyPr/>
          <a:lstStyle/>
          <a:p>
            <a:fld id="{F651D9FB-FA66-4C9C-AAFA-A3F0FDF457F2}" type="slidenum">
              <a:rPr lang="en-US">
                <a:latin typeface="Lucida Sans Unicode" charset="0"/>
                <a:ea typeface="ＭＳ Ｐゴシック" pitchFamily="84" charset="-128"/>
                <a:cs typeface="ＭＳ Ｐゴシック" pitchFamily="84" charset="-128"/>
              </a:rPr>
              <a:pPr/>
              <a:t>59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5-14: Biometric Methods</a:t>
            </a:r>
            <a:endParaRPr lang="en-US" dirty="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5602" name="Content Placeholder 1"/>
          <p:cNvSpPr>
            <a:spLocks noGrp="1"/>
          </p:cNvSpPr>
          <p:nvPr>
            <p:ph idx="1"/>
          </p:nvPr>
        </p:nvSpPr>
        <p:spPr/>
        <p:txBody>
          <a:bodyPr/>
          <a:lstStyle/>
          <a:p>
            <a:pPr eaLnBrk="1"/>
            <a:r>
              <a:rPr lang="en-US" b="1" smtClean="0"/>
              <a:t>Credentials Are Based On</a:t>
            </a:r>
          </a:p>
          <a:p>
            <a:pPr lvl="1" eaLnBrk="1"/>
            <a:r>
              <a:rPr lang="en-US" smtClean="0"/>
              <a:t>What you know (e.g., a password)</a:t>
            </a:r>
          </a:p>
          <a:p>
            <a:pPr lvl="1" eaLnBrk="1"/>
            <a:r>
              <a:rPr lang="en-US" smtClean="0"/>
              <a:t>What you have (e.g., an access card)</a:t>
            </a:r>
          </a:p>
          <a:p>
            <a:pPr lvl="1" eaLnBrk="1"/>
            <a:r>
              <a:rPr lang="en-US" smtClean="0"/>
              <a:t>What you are, or (e.g., your fingerprint)</a:t>
            </a:r>
          </a:p>
          <a:p>
            <a:pPr lvl="1" eaLnBrk="1"/>
            <a:r>
              <a:rPr lang="en-US" smtClean="0"/>
              <a:t>What you do (e.g., speaking a passphrase)</a:t>
            </a:r>
          </a:p>
          <a:p>
            <a:pPr eaLnBrk="1" hangingPunct="1"/>
            <a:endParaRPr lang="en-US" smtClean="0"/>
          </a:p>
        </p:txBody>
      </p:sp>
      <p:sp>
        <p:nvSpPr>
          <p:cNvPr id="25603" name="Slide Number Placeholder 3"/>
          <p:cNvSpPr>
            <a:spLocks noGrp="1"/>
          </p:cNvSpPr>
          <p:nvPr>
            <p:ph type="sldNum" sz="quarter" idx="11"/>
          </p:nvPr>
        </p:nvSpPr>
        <p:spPr bwMode="auto">
          <a:noFill/>
          <a:ln>
            <a:miter lim="800000"/>
            <a:headEnd/>
            <a:tailEnd/>
          </a:ln>
        </p:spPr>
        <p:txBody>
          <a:bodyPr/>
          <a:lstStyle/>
          <a:p>
            <a:fld id="{A3073784-98D0-491A-8A54-84730C4623FE}" type="slidenum">
              <a:rPr lang="en-US">
                <a:latin typeface="Lucida Sans Unicode" charset="0"/>
                <a:ea typeface="ＭＳ Ｐゴシック" pitchFamily="84" charset="-128"/>
                <a:cs typeface="ＭＳ Ｐゴシック" pitchFamily="84" charset="-128"/>
              </a:rPr>
              <a:pPr/>
              <a:t>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619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36194" name="Content Placeholder 1"/>
          <p:cNvSpPr>
            <a:spLocks noGrp="1"/>
          </p:cNvSpPr>
          <p:nvPr>
            <p:ph idx="1"/>
          </p:nvPr>
        </p:nvSpPr>
        <p:spPr>
          <a:xfrm>
            <a:off x="457200" y="1096963"/>
            <a:ext cx="8229600" cy="5181600"/>
          </a:xfrm>
        </p:spPr>
        <p:txBody>
          <a:bodyPr/>
          <a:lstStyle/>
          <a:p>
            <a:pPr eaLnBrk="1">
              <a:lnSpc>
                <a:spcPct val="90000"/>
              </a:lnSpc>
            </a:pPr>
            <a:r>
              <a:rPr lang="en-US" b="1" smtClean="0"/>
              <a:t>Key Points from Chapter 3</a:t>
            </a:r>
          </a:p>
          <a:p>
            <a:pPr lvl="1" eaLnBrk="1">
              <a:lnSpc>
                <a:spcPct val="90000"/>
              </a:lnSpc>
            </a:pPr>
            <a:r>
              <a:rPr lang="en-US" smtClean="0"/>
              <a:t>Cryptographic systems have initial and message-by-message authentication</a:t>
            </a:r>
          </a:p>
          <a:p>
            <a:pPr lvl="1" eaLnBrk="1">
              <a:lnSpc>
                <a:spcPct val="90000"/>
              </a:lnSpc>
            </a:pPr>
            <a:r>
              <a:rPr lang="en-US" smtClean="0"/>
              <a:t>MS-CHAP uses passwords for initial authentication</a:t>
            </a:r>
          </a:p>
          <a:p>
            <a:pPr lvl="1" eaLnBrk="1">
              <a:lnSpc>
                <a:spcPct val="90000"/>
              </a:lnSpc>
            </a:pPr>
            <a:r>
              <a:rPr lang="en-US" smtClean="0"/>
              <a:t>Electronic signatures provide message-by-message authentication</a:t>
            </a:r>
          </a:p>
          <a:p>
            <a:pPr lvl="2" eaLnBrk="1">
              <a:lnSpc>
                <a:spcPct val="90000"/>
              </a:lnSpc>
            </a:pPr>
            <a:r>
              <a:rPr lang="en-US" smtClean="0"/>
              <a:t>Key-Hashed Message Authentication Codes (HMACs) are fast and inexpensive</a:t>
            </a:r>
          </a:p>
          <a:p>
            <a:pPr lvl="2" eaLnBrk="1">
              <a:lnSpc>
                <a:spcPct val="90000"/>
              </a:lnSpc>
            </a:pPr>
            <a:r>
              <a:rPr lang="en-US" smtClean="0"/>
              <a:t>Digital signatures with digital certificates are extremely strong but slow</a:t>
            </a:r>
          </a:p>
          <a:p>
            <a:pPr lvl="1" eaLnBrk="1">
              <a:lnSpc>
                <a:spcPct val="90000"/>
              </a:lnSpc>
            </a:pPr>
            <a:r>
              <a:rPr lang="en-US" smtClean="0"/>
              <a:t>Chapter 3 did not mention that public key authentication with digital certificates are also good for initial authentication</a:t>
            </a:r>
          </a:p>
          <a:p>
            <a:pPr eaLnBrk="1" hangingPunct="1">
              <a:lnSpc>
                <a:spcPct val="90000"/>
              </a:lnSpc>
            </a:pPr>
            <a:endParaRPr lang="en-US" smtClean="0"/>
          </a:p>
        </p:txBody>
      </p:sp>
      <p:sp>
        <p:nvSpPr>
          <p:cNvPr id="136195" name="Slide Number Placeholder 3"/>
          <p:cNvSpPr>
            <a:spLocks noGrp="1"/>
          </p:cNvSpPr>
          <p:nvPr>
            <p:ph type="sldNum" sz="quarter" idx="11"/>
          </p:nvPr>
        </p:nvSpPr>
        <p:spPr bwMode="auto">
          <a:noFill/>
          <a:ln>
            <a:miter lim="800000"/>
            <a:headEnd/>
            <a:tailEnd/>
          </a:ln>
        </p:spPr>
        <p:txBody>
          <a:bodyPr/>
          <a:lstStyle/>
          <a:p>
            <a:fld id="{E9464F5B-4676-4EBB-8586-28D15A6BAC36}" type="slidenum">
              <a:rPr lang="en-US">
                <a:latin typeface="Lucida Sans Unicode" charset="0"/>
                <a:ea typeface="ＭＳ Ｐゴシック" pitchFamily="84" charset="-128"/>
                <a:cs typeface="ＭＳ Ｐゴシック" pitchFamily="84" charset="-128"/>
              </a:rPr>
              <a:pPr/>
              <a:t>60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76200"/>
            <a:ext cx="8229600" cy="1143000"/>
          </a:xfrm>
        </p:spPr>
        <p:txBody>
          <a:bodyPr/>
          <a:lstStyle/>
          <a:p>
            <a:pPr eaLnBrk="1" fontAlgn="auto" hangingPunct="1">
              <a:spcAft>
                <a:spcPts val="0"/>
              </a:spcAft>
              <a:defRPr/>
            </a:pPr>
            <a:r>
              <a:rPr lang="en-US" dirty="0" smtClean="0">
                <a:ea typeface="+mj-ea"/>
                <a:cs typeface="+mj-cs"/>
              </a:rPr>
              <a:t>5-15: Cryptographic Authentication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824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38242" name="Content Placeholder 1"/>
          <p:cNvSpPr>
            <a:spLocks noGrp="1"/>
          </p:cNvSpPr>
          <p:nvPr>
            <p:ph idx="1"/>
          </p:nvPr>
        </p:nvSpPr>
        <p:spPr/>
        <p:txBody>
          <a:bodyPr/>
          <a:lstStyle/>
          <a:p>
            <a:pPr eaLnBrk="1"/>
            <a:r>
              <a:rPr lang="en-US" b="1" smtClean="0"/>
              <a:t>Public Key Infrastructures (PKIs) (Figure 5-16)</a:t>
            </a:r>
          </a:p>
          <a:p>
            <a:pPr lvl="1" eaLnBrk="1"/>
            <a:r>
              <a:rPr lang="en-US" smtClean="0"/>
              <a:t>Firms can be their own certificate authorities (CAs)</a:t>
            </a:r>
          </a:p>
          <a:p>
            <a:pPr lvl="1" eaLnBrk="1"/>
            <a:r>
              <a:rPr lang="en-US" smtClean="0"/>
              <a:t>But this requires a great deal of labor</a:t>
            </a:r>
          </a:p>
          <a:p>
            <a:pPr lvl="1" eaLnBrk="1"/>
            <a:r>
              <a:rPr lang="en-US" smtClean="0"/>
              <a:t>Provisioning</a:t>
            </a:r>
          </a:p>
          <a:p>
            <a:pPr lvl="2" eaLnBrk="1"/>
            <a:r>
              <a:rPr lang="en-US" smtClean="0"/>
              <a:t>Giving the user access credentials</a:t>
            </a:r>
          </a:p>
        </p:txBody>
      </p:sp>
      <p:sp>
        <p:nvSpPr>
          <p:cNvPr id="138243" name="Slide Number Placeholder 3"/>
          <p:cNvSpPr>
            <a:spLocks noGrp="1"/>
          </p:cNvSpPr>
          <p:nvPr>
            <p:ph type="sldNum" sz="quarter" idx="11"/>
          </p:nvPr>
        </p:nvSpPr>
        <p:spPr bwMode="auto">
          <a:noFill/>
          <a:ln>
            <a:miter lim="800000"/>
            <a:headEnd/>
            <a:tailEnd/>
          </a:ln>
        </p:spPr>
        <p:txBody>
          <a:bodyPr/>
          <a:lstStyle/>
          <a:p>
            <a:fld id="{3F1C88E6-F82D-4ACB-990D-80C3555B8A01}" type="slidenum">
              <a:rPr lang="en-US">
                <a:latin typeface="Lucida Sans Unicode" charset="0"/>
                <a:ea typeface="ＭＳ Ｐゴシック" pitchFamily="84" charset="-128"/>
                <a:cs typeface="ＭＳ Ｐゴシック" pitchFamily="84" charset="-128"/>
              </a:rPr>
              <a:pPr/>
              <a:t>61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5-15: Cryptographic Authentication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028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40290" name="Slide Number Placeholder 3"/>
          <p:cNvSpPr>
            <a:spLocks noGrp="1"/>
          </p:cNvSpPr>
          <p:nvPr>
            <p:ph type="sldNum" sz="quarter" idx="11"/>
          </p:nvPr>
        </p:nvSpPr>
        <p:spPr bwMode="auto">
          <a:noFill/>
          <a:ln>
            <a:miter lim="800000"/>
            <a:headEnd/>
            <a:tailEnd/>
          </a:ln>
        </p:spPr>
        <p:txBody>
          <a:bodyPr/>
          <a:lstStyle/>
          <a:p>
            <a:fld id="{743CBC77-D66C-4860-9DD9-3DBDB292900A}" type="slidenum">
              <a:rPr lang="en-US">
                <a:latin typeface="Lucida Sans Unicode" charset="0"/>
                <a:ea typeface="ＭＳ Ｐゴシック" pitchFamily="84" charset="-128"/>
                <a:cs typeface="ＭＳ Ｐゴシック" pitchFamily="84" charset="-128"/>
              </a:rPr>
              <a:pPr/>
              <a:t>62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sz="2400" dirty="0" smtClean="0">
                <a:ea typeface="+mj-ea"/>
                <a:cs typeface="+mj-cs"/>
              </a:rPr>
              <a:t>5-16: Functions of a Public Key Infrastructure (PKI)</a:t>
            </a:r>
            <a:endParaRPr lang="en-US" sz="2400" dirty="0">
              <a:ea typeface="+mj-ea"/>
              <a:cs typeface="+mj-cs"/>
            </a:endParaRPr>
          </a:p>
        </p:txBody>
      </p:sp>
      <p:pic>
        <p:nvPicPr>
          <p:cNvPr id="140292" name="Picture 1" descr="S2C04F12 PKI"/>
          <p:cNvPicPr>
            <a:picLocks noChangeAspect="1" noChangeArrowheads="1"/>
          </p:cNvPicPr>
          <p:nvPr/>
        </p:nvPicPr>
        <p:blipFill>
          <a:blip r:embed="rId3"/>
          <a:srcRect l="2632" t="3110" r="2632" b="3622"/>
          <a:stretch>
            <a:fillRect/>
          </a:stretch>
        </p:blipFill>
        <p:spPr bwMode="auto">
          <a:xfrm>
            <a:off x="152400" y="1219200"/>
            <a:ext cx="8915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337" name="Content Placeholder 1"/>
          <p:cNvSpPr>
            <a:spLocks noGrp="1"/>
          </p:cNvSpPr>
          <p:nvPr>
            <p:ph idx="1"/>
          </p:nvPr>
        </p:nvSpPr>
        <p:spPr/>
        <p:txBody>
          <a:bodyPr/>
          <a:lstStyle/>
          <a:p>
            <a:pPr eaLnBrk="1" hangingPunct="1"/>
            <a:endParaRPr lang="en-US"/>
          </a:p>
        </p:txBody>
      </p:sp>
      <p:sp>
        <p:nvSpPr>
          <p:cNvPr id="3" name="Title 2"/>
          <p:cNvSpPr>
            <a:spLocks noGrp="1"/>
          </p:cNvSpPr>
          <p:nvPr>
            <p:ph type="title"/>
          </p:nvPr>
        </p:nvSpPr>
        <p:spPr/>
        <p:txBody>
          <a:bodyPr/>
          <a:lstStyle/>
          <a:p>
            <a:pPr eaLnBrk="1" hangingPunct="1">
              <a:defRPr/>
            </a:pPr>
            <a:r>
              <a:rPr lang="en-US" dirty="0" smtClean="0">
                <a:ea typeface="+mj-ea"/>
                <a:cs typeface="+mj-cs"/>
              </a:rPr>
              <a:t>How PKI works? </a:t>
            </a:r>
            <a:endParaRPr lang="en-US" dirty="0">
              <a:ea typeface="+mj-ea"/>
              <a:cs typeface="+mj-cs"/>
            </a:endParaRPr>
          </a:p>
        </p:txBody>
      </p:sp>
      <p:sp>
        <p:nvSpPr>
          <p:cNvPr id="142339"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42340" name="Slide Number Placeholder 4"/>
          <p:cNvSpPr>
            <a:spLocks noGrp="1"/>
          </p:cNvSpPr>
          <p:nvPr>
            <p:ph type="sldNum" sz="quarter" idx="11"/>
          </p:nvPr>
        </p:nvSpPr>
        <p:spPr bwMode="auto">
          <a:noFill/>
          <a:ln>
            <a:miter lim="800000"/>
            <a:headEnd/>
            <a:tailEnd/>
          </a:ln>
        </p:spPr>
        <p:txBody>
          <a:bodyPr/>
          <a:lstStyle/>
          <a:p>
            <a:fld id="{4CF9494E-FD3E-46B8-98A5-50639FCBBCE5}" type="slidenum">
              <a:rPr lang="en-US" smtClean="0">
                <a:latin typeface="Lucida Sans Unicode" charset="0"/>
                <a:ea typeface="ＭＳ Ｐゴシック" pitchFamily="84" charset="-128"/>
                <a:cs typeface="ＭＳ Ｐゴシック" pitchFamily="84" charset="-128"/>
              </a:rPr>
              <a:pPr/>
              <a:t>63</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6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43362" name="Content Placeholder 1"/>
          <p:cNvSpPr>
            <a:spLocks noGrp="1"/>
          </p:cNvSpPr>
          <p:nvPr>
            <p:ph idx="1"/>
          </p:nvPr>
        </p:nvSpPr>
        <p:spPr/>
        <p:txBody>
          <a:bodyPr/>
          <a:lstStyle/>
          <a:p>
            <a:pPr eaLnBrk="1"/>
            <a:r>
              <a:rPr lang="en-US" b="1" smtClean="0"/>
              <a:t>Public Key Infrastructures (PKIs) (Figure 5-16)</a:t>
            </a:r>
          </a:p>
          <a:p>
            <a:pPr lvl="1" eaLnBrk="1"/>
            <a:r>
              <a:rPr lang="en-US" smtClean="0"/>
              <a:t>Provisioning</a:t>
            </a:r>
          </a:p>
          <a:p>
            <a:pPr lvl="2" eaLnBrk="1"/>
            <a:r>
              <a:rPr lang="en-US" smtClean="0"/>
              <a:t>Human registration is often the weakest link</a:t>
            </a:r>
          </a:p>
          <a:p>
            <a:pPr lvl="3" eaLnBrk="1"/>
            <a:r>
              <a:rPr lang="en-US" smtClean="0"/>
              <a:t>If an impostor is given credentials, no technology access controls will work</a:t>
            </a:r>
          </a:p>
          <a:p>
            <a:pPr lvl="3" eaLnBrk="1"/>
            <a:r>
              <a:rPr lang="en-US" smtClean="0"/>
              <a:t>Limit who can submit names for registration</a:t>
            </a:r>
          </a:p>
          <a:p>
            <a:pPr lvl="3" eaLnBrk="1"/>
            <a:r>
              <a:rPr lang="en-US" smtClean="0"/>
              <a:t>Limit who can authorize registration</a:t>
            </a:r>
          </a:p>
          <a:p>
            <a:pPr lvl="3" eaLnBrk="1"/>
            <a:r>
              <a:rPr lang="en-US" smtClean="0"/>
              <a:t>Have rules for exceptions</a:t>
            </a:r>
          </a:p>
          <a:p>
            <a:pPr lvl="2" eaLnBrk="1"/>
            <a:r>
              <a:rPr lang="en-US" smtClean="0"/>
              <a:t>Must have effective terminating procedures</a:t>
            </a:r>
          </a:p>
          <a:p>
            <a:pPr lvl="2" eaLnBrk="1"/>
            <a:r>
              <a:rPr lang="en-US" smtClean="0"/>
              <a:t>Supervisors and Human Resources department must assist</a:t>
            </a:r>
          </a:p>
          <a:p>
            <a:pPr eaLnBrk="1" hangingPunct="1"/>
            <a:endParaRPr lang="en-US" smtClean="0"/>
          </a:p>
        </p:txBody>
      </p:sp>
      <p:sp>
        <p:nvSpPr>
          <p:cNvPr id="143363" name="Slide Number Placeholder 3"/>
          <p:cNvSpPr>
            <a:spLocks noGrp="1"/>
          </p:cNvSpPr>
          <p:nvPr>
            <p:ph type="sldNum" sz="quarter" idx="11"/>
          </p:nvPr>
        </p:nvSpPr>
        <p:spPr bwMode="auto">
          <a:noFill/>
          <a:ln>
            <a:miter lim="800000"/>
            <a:headEnd/>
            <a:tailEnd/>
          </a:ln>
        </p:spPr>
        <p:txBody>
          <a:bodyPr/>
          <a:lstStyle/>
          <a:p>
            <a:fld id="{059E8F47-0F54-4CFC-BFFC-146297BC6FBB}" type="slidenum">
              <a:rPr lang="en-US">
                <a:latin typeface="Lucida Sans Unicode" charset="0"/>
                <a:ea typeface="ＭＳ Ｐゴシック" pitchFamily="84" charset="-128"/>
                <a:cs typeface="ＭＳ Ｐゴシック" pitchFamily="84" charset="-128"/>
              </a:rPr>
              <a:pPr/>
              <a:t>64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5-15: Cryptographic Authentication</a:t>
            </a:r>
            <a:endParaRPr lang="en-US" dirty="0">
              <a:ea typeface="+mj-ea"/>
              <a:cs typeface="+mj-cs"/>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45410" name="Content Placeholder 1"/>
          <p:cNvSpPr>
            <a:spLocks noGrp="1"/>
          </p:cNvSpPr>
          <p:nvPr>
            <p:ph idx="1"/>
          </p:nvPr>
        </p:nvSpPr>
        <p:spPr/>
        <p:txBody>
          <a:bodyPr/>
          <a:lstStyle/>
          <a:p>
            <a:pPr eaLnBrk="1"/>
            <a:r>
              <a:rPr lang="en-US" b="1" smtClean="0"/>
              <a:t>Authorizations</a:t>
            </a:r>
          </a:p>
          <a:p>
            <a:pPr lvl="1" eaLnBrk="1"/>
            <a:r>
              <a:rPr lang="en-US" smtClean="0"/>
              <a:t>Authentication: Proof of identity</a:t>
            </a:r>
          </a:p>
          <a:p>
            <a:pPr lvl="1" eaLnBrk="1"/>
            <a:r>
              <a:rPr lang="en-US" smtClean="0"/>
              <a:t>Authorization: The assignment of permissions  (specific authorizations) to individuals or roles</a:t>
            </a:r>
          </a:p>
          <a:p>
            <a:pPr lvl="1" eaLnBrk="1"/>
            <a:r>
              <a:rPr lang="en-US" smtClean="0"/>
              <a:t>Just because you are authenticated does not mean that you should be able to do everything</a:t>
            </a:r>
          </a:p>
          <a:p>
            <a:pPr eaLnBrk="1" hangingPunct="1"/>
            <a:endParaRPr lang="en-US" smtClean="0"/>
          </a:p>
        </p:txBody>
      </p:sp>
      <p:sp>
        <p:nvSpPr>
          <p:cNvPr id="145411" name="Slide Number Placeholder 3"/>
          <p:cNvSpPr>
            <a:spLocks noGrp="1"/>
          </p:cNvSpPr>
          <p:nvPr>
            <p:ph type="sldNum" sz="quarter" idx="11"/>
          </p:nvPr>
        </p:nvSpPr>
        <p:spPr bwMode="auto">
          <a:noFill/>
          <a:ln>
            <a:miter lim="800000"/>
            <a:headEnd/>
            <a:tailEnd/>
          </a:ln>
        </p:spPr>
        <p:txBody>
          <a:bodyPr/>
          <a:lstStyle/>
          <a:p>
            <a:fld id="{0303F320-9FAB-4EAF-9773-051DCC55D8C7}" type="slidenum">
              <a:rPr lang="en-US">
                <a:latin typeface="Lucida Sans Unicode" charset="0"/>
                <a:ea typeface="ＭＳ Ｐゴシック" pitchFamily="84" charset="-128"/>
                <a:cs typeface="ＭＳ Ｐゴシック" pitchFamily="84" charset="-128"/>
              </a:rPr>
              <a:pPr/>
              <a:t>65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5-17: Principle of Least Permissions</a:t>
            </a:r>
            <a:endParaRPr lang="en-US" dirty="0">
              <a:ea typeface="+mj-ea"/>
              <a:cs typeface="+mj-cs"/>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745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47458" name="Content Placeholder 1"/>
          <p:cNvSpPr>
            <a:spLocks noGrp="1"/>
          </p:cNvSpPr>
          <p:nvPr>
            <p:ph idx="1"/>
          </p:nvPr>
        </p:nvSpPr>
        <p:spPr/>
        <p:txBody>
          <a:bodyPr/>
          <a:lstStyle/>
          <a:p>
            <a:pPr eaLnBrk="1"/>
            <a:r>
              <a:rPr lang="en-US" b="1" smtClean="0"/>
              <a:t>Principle of Least Permissions</a:t>
            </a:r>
          </a:p>
          <a:p>
            <a:pPr lvl="1" eaLnBrk="1"/>
            <a:r>
              <a:rPr lang="en-US" smtClean="0"/>
              <a:t>Initially give people only the permissions a person absolutely needs to do his or her job</a:t>
            </a:r>
          </a:p>
          <a:p>
            <a:pPr lvl="1" eaLnBrk="1"/>
            <a:r>
              <a:rPr lang="en-US" smtClean="0"/>
              <a:t>If assignment is too narrow, additional permissions may be given</a:t>
            </a:r>
          </a:p>
          <a:p>
            <a:pPr lvl="2" eaLnBrk="1"/>
            <a:r>
              <a:rPr lang="en-US" smtClean="0"/>
              <a:t>If assignment is too narrow, the system fails safely</a:t>
            </a:r>
          </a:p>
          <a:p>
            <a:pPr eaLnBrk="1" hangingPunct="1"/>
            <a:endParaRPr lang="en-US" smtClean="0"/>
          </a:p>
        </p:txBody>
      </p:sp>
      <p:sp>
        <p:nvSpPr>
          <p:cNvPr id="147459" name="Slide Number Placeholder 3"/>
          <p:cNvSpPr>
            <a:spLocks noGrp="1"/>
          </p:cNvSpPr>
          <p:nvPr>
            <p:ph type="sldNum" sz="quarter" idx="11"/>
          </p:nvPr>
        </p:nvSpPr>
        <p:spPr bwMode="auto">
          <a:noFill/>
          <a:ln>
            <a:miter lim="800000"/>
            <a:headEnd/>
            <a:tailEnd/>
          </a:ln>
        </p:spPr>
        <p:txBody>
          <a:bodyPr/>
          <a:lstStyle/>
          <a:p>
            <a:fld id="{4EB8F8C8-E957-4D08-9671-ECB6FF841CEF}" type="slidenum">
              <a:rPr lang="en-US">
                <a:latin typeface="Lucida Sans Unicode" charset="0"/>
                <a:ea typeface="ＭＳ Ｐゴシック" pitchFamily="84" charset="-128"/>
                <a:cs typeface="ＭＳ Ｐゴシック" pitchFamily="84" charset="-128"/>
              </a:rPr>
              <a:pPr/>
              <a:t>66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5-17: Principle of Least Permissions</a:t>
            </a:r>
            <a:endParaRPr lang="en-US" dirty="0">
              <a:ea typeface="+mj-ea"/>
              <a:cs typeface="+mj-cs"/>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950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49506" name="Content Placeholder 1"/>
          <p:cNvSpPr>
            <a:spLocks noGrp="1"/>
          </p:cNvSpPr>
          <p:nvPr>
            <p:ph idx="1"/>
          </p:nvPr>
        </p:nvSpPr>
        <p:spPr/>
        <p:txBody>
          <a:bodyPr/>
          <a:lstStyle/>
          <a:p>
            <a:pPr eaLnBrk="1"/>
            <a:r>
              <a:rPr lang="en-US" b="1" smtClean="0"/>
              <a:t>Principle of Least Permissions</a:t>
            </a:r>
          </a:p>
          <a:p>
            <a:pPr lvl="1" eaLnBrk="1"/>
            <a:r>
              <a:rPr lang="en-US" smtClean="0"/>
              <a:t>System has permissions A, B, C, D, E, and F</a:t>
            </a:r>
          </a:p>
          <a:p>
            <a:pPr lvl="2" eaLnBrk="1"/>
            <a:r>
              <a:rPr lang="en-US" smtClean="0"/>
              <a:t>Person needs A, C, and E</a:t>
            </a:r>
          </a:p>
          <a:p>
            <a:pPr lvl="2" eaLnBrk="1"/>
            <a:r>
              <a:rPr lang="en-US" smtClean="0"/>
              <a:t>If only given A and C, can add E later although user will be inconvenienced</a:t>
            </a:r>
          </a:p>
          <a:p>
            <a:pPr lvl="2" eaLnBrk="1"/>
            <a:r>
              <a:rPr lang="en-US" smtClean="0"/>
              <a:t>Errors tend not to create security problems</a:t>
            </a:r>
          </a:p>
          <a:p>
            <a:pPr lvl="2" eaLnBrk="1"/>
            <a:r>
              <a:rPr lang="en-US" smtClean="0"/>
              <a:t>Fails safely</a:t>
            </a:r>
          </a:p>
          <a:p>
            <a:pPr lvl="1" eaLnBrk="1"/>
            <a:r>
              <a:rPr lang="en-US" smtClean="0"/>
              <a:t>This will frustrate users somewhat</a:t>
            </a:r>
          </a:p>
          <a:p>
            <a:pPr eaLnBrk="1" hangingPunct="1"/>
            <a:endParaRPr lang="en-US" smtClean="0"/>
          </a:p>
        </p:txBody>
      </p:sp>
      <p:sp>
        <p:nvSpPr>
          <p:cNvPr id="149507" name="Slide Number Placeholder 3"/>
          <p:cNvSpPr>
            <a:spLocks noGrp="1"/>
          </p:cNvSpPr>
          <p:nvPr>
            <p:ph type="sldNum" sz="quarter" idx="11"/>
          </p:nvPr>
        </p:nvSpPr>
        <p:spPr bwMode="auto">
          <a:noFill/>
          <a:ln>
            <a:miter lim="800000"/>
            <a:headEnd/>
            <a:tailEnd/>
          </a:ln>
        </p:spPr>
        <p:txBody>
          <a:bodyPr/>
          <a:lstStyle/>
          <a:p>
            <a:fld id="{A061C00C-94EB-43B6-A123-EBBDD9BB1FF3}" type="slidenum">
              <a:rPr lang="en-US">
                <a:latin typeface="Lucida Sans Unicode" charset="0"/>
                <a:ea typeface="ＭＳ Ｐゴシック" pitchFamily="84" charset="-128"/>
                <a:cs typeface="ＭＳ Ｐゴシック" pitchFamily="84" charset="-128"/>
              </a:rPr>
              <a:pPr/>
              <a:t>67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5-17: Principle of Least Permissions</a:t>
            </a:r>
            <a:endParaRPr lang="en-US" dirty="0">
              <a:ea typeface="+mj-ea"/>
              <a:cs typeface="+mj-cs"/>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5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51554" name="Content Placeholder 1"/>
          <p:cNvSpPr>
            <a:spLocks noGrp="1"/>
          </p:cNvSpPr>
          <p:nvPr>
            <p:ph idx="1"/>
          </p:nvPr>
        </p:nvSpPr>
        <p:spPr/>
        <p:txBody>
          <a:bodyPr/>
          <a:lstStyle/>
          <a:p>
            <a:pPr eaLnBrk="1"/>
            <a:r>
              <a:rPr lang="en-US" b="1" smtClean="0"/>
              <a:t>Giving Extensive or Full Permissions Initially Is Bad</a:t>
            </a:r>
          </a:p>
          <a:p>
            <a:pPr lvl="1" eaLnBrk="1"/>
            <a:r>
              <a:rPr lang="en-US" smtClean="0"/>
              <a:t>User will almost always have the permissions to do its job</a:t>
            </a:r>
          </a:p>
          <a:p>
            <a:pPr lvl="1" eaLnBrk="1"/>
            <a:r>
              <a:rPr lang="en-US" smtClean="0"/>
              <a:t>System has permissions A, B, C, D, E, and F</a:t>
            </a:r>
          </a:p>
          <a:p>
            <a:pPr lvl="2" eaLnBrk="1"/>
            <a:r>
              <a:rPr lang="en-US" smtClean="0"/>
              <a:t>Person needs A, C, and E</a:t>
            </a:r>
          </a:p>
          <a:p>
            <a:pPr lvl="2" eaLnBrk="1"/>
            <a:r>
              <a:rPr lang="en-US" smtClean="0"/>
              <a:t>If only given all and take away B and D, still has F</a:t>
            </a:r>
          </a:p>
          <a:p>
            <a:pPr lvl="2" eaLnBrk="1"/>
            <a:r>
              <a:rPr lang="en-US" smtClean="0"/>
              <a:t>Errors tend to create security problems</a:t>
            </a:r>
          </a:p>
          <a:p>
            <a:pPr eaLnBrk="1" hangingPunct="1"/>
            <a:endParaRPr lang="en-US" smtClean="0"/>
          </a:p>
        </p:txBody>
      </p:sp>
      <p:sp>
        <p:nvSpPr>
          <p:cNvPr id="151555" name="Slide Number Placeholder 3"/>
          <p:cNvSpPr>
            <a:spLocks noGrp="1"/>
          </p:cNvSpPr>
          <p:nvPr>
            <p:ph type="sldNum" sz="quarter" idx="11"/>
          </p:nvPr>
        </p:nvSpPr>
        <p:spPr bwMode="auto">
          <a:noFill/>
          <a:ln>
            <a:miter lim="800000"/>
            <a:headEnd/>
            <a:tailEnd/>
          </a:ln>
        </p:spPr>
        <p:txBody>
          <a:bodyPr/>
          <a:lstStyle/>
          <a:p>
            <a:fld id="{49205A52-455D-4A07-83E6-24FDF9F567CC}" type="slidenum">
              <a:rPr lang="en-US">
                <a:latin typeface="Lucida Sans Unicode" charset="0"/>
                <a:ea typeface="ＭＳ Ｐゴシック" pitchFamily="84" charset="-128"/>
                <a:cs typeface="ＭＳ Ｐゴシック" pitchFamily="84" charset="-128"/>
              </a:rPr>
              <a:pPr/>
              <a:t>68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5-17: Principle of Least Permissions</a:t>
            </a:r>
            <a:endParaRPr lang="en-US" dirty="0">
              <a:ea typeface="+mj-ea"/>
              <a:cs typeface="+mj-c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0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53602" name="Content Placeholder 1"/>
          <p:cNvSpPr>
            <a:spLocks noGrp="1"/>
          </p:cNvSpPr>
          <p:nvPr>
            <p:ph idx="1"/>
          </p:nvPr>
        </p:nvSpPr>
        <p:spPr/>
        <p:txBody>
          <a:bodyPr/>
          <a:lstStyle/>
          <a:p>
            <a:pPr eaLnBrk="1"/>
            <a:r>
              <a:rPr lang="en-US" b="1" smtClean="0"/>
              <a:t>Giving Extensive or Full Permissions Initially Is Bad</a:t>
            </a:r>
          </a:p>
          <a:p>
            <a:pPr lvl="1" eaLnBrk="1"/>
            <a:r>
              <a:rPr lang="en-US" smtClean="0"/>
              <a:t>Assignments can be taken away, but this is subject to errors</a:t>
            </a:r>
          </a:p>
          <a:p>
            <a:pPr lvl="1" eaLnBrk="1"/>
            <a:r>
              <a:rPr lang="en-US" smtClean="0"/>
              <a:t>Such errors could give excessive permissions to the user</a:t>
            </a:r>
          </a:p>
          <a:p>
            <a:pPr lvl="1" eaLnBrk="1"/>
            <a:r>
              <a:rPr lang="en-US" smtClean="0"/>
              <a:t>This could allow the user to take actions contrary to security policy</a:t>
            </a:r>
          </a:p>
          <a:p>
            <a:pPr lvl="1" eaLnBrk="1"/>
            <a:r>
              <a:rPr lang="en-US" smtClean="0"/>
              <a:t>Giving all or extensive permissions and taking some away does not fail safely</a:t>
            </a:r>
          </a:p>
          <a:p>
            <a:pPr eaLnBrk="1" hangingPunct="1"/>
            <a:endParaRPr lang="en-US" smtClean="0"/>
          </a:p>
        </p:txBody>
      </p:sp>
      <p:sp>
        <p:nvSpPr>
          <p:cNvPr id="153603" name="Slide Number Placeholder 3"/>
          <p:cNvSpPr>
            <a:spLocks noGrp="1"/>
          </p:cNvSpPr>
          <p:nvPr>
            <p:ph type="sldNum" sz="quarter" idx="11"/>
          </p:nvPr>
        </p:nvSpPr>
        <p:spPr bwMode="auto">
          <a:noFill/>
          <a:ln>
            <a:miter lim="800000"/>
            <a:headEnd/>
            <a:tailEnd/>
          </a:ln>
        </p:spPr>
        <p:txBody>
          <a:bodyPr/>
          <a:lstStyle/>
          <a:p>
            <a:fld id="{6AEA3F6B-3A8A-4D0D-AA09-CBE27A6823D0}" type="slidenum">
              <a:rPr lang="en-US">
                <a:latin typeface="Lucida Sans Unicode" charset="0"/>
                <a:ea typeface="ＭＳ Ｐゴシック" pitchFamily="84" charset="-128"/>
                <a:cs typeface="ＭＳ Ｐゴシック" pitchFamily="84" charset="-128"/>
              </a:rPr>
              <a:pPr/>
              <a:t>69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5-17: Principle of Least Permissions</a:t>
            </a:r>
            <a:endParaRPr lang="en-US" dirty="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7650" name="Content Placeholder 1"/>
          <p:cNvSpPr>
            <a:spLocks noGrp="1"/>
          </p:cNvSpPr>
          <p:nvPr>
            <p:ph idx="1"/>
          </p:nvPr>
        </p:nvSpPr>
        <p:spPr/>
        <p:txBody>
          <a:bodyPr/>
          <a:lstStyle/>
          <a:p>
            <a:pPr eaLnBrk="1">
              <a:lnSpc>
                <a:spcPct val="90000"/>
              </a:lnSpc>
            </a:pPr>
            <a:r>
              <a:rPr lang="en-US" b="1" smtClean="0"/>
              <a:t>Two-Factor Authentication</a:t>
            </a:r>
          </a:p>
          <a:p>
            <a:pPr lvl="1" eaLnBrk="1">
              <a:lnSpc>
                <a:spcPct val="90000"/>
              </a:lnSpc>
            </a:pPr>
            <a:r>
              <a:rPr lang="en-US" smtClean="0"/>
              <a:t>Use two forms of authentication for defense in depth</a:t>
            </a:r>
          </a:p>
          <a:p>
            <a:pPr lvl="1" eaLnBrk="1">
              <a:lnSpc>
                <a:spcPct val="90000"/>
              </a:lnSpc>
            </a:pPr>
            <a:r>
              <a:rPr lang="en-US" smtClean="0"/>
              <a:t>Example: access card and personal identification number (PIN)</a:t>
            </a:r>
          </a:p>
          <a:p>
            <a:pPr lvl="1" eaLnBrk="1">
              <a:lnSpc>
                <a:spcPct val="90000"/>
              </a:lnSpc>
            </a:pPr>
            <a:r>
              <a:rPr lang="en-US" smtClean="0"/>
              <a:t>Multifactor authentication: two or more types of authentication</a:t>
            </a:r>
          </a:p>
          <a:p>
            <a:pPr lvl="1" eaLnBrk="1">
              <a:lnSpc>
                <a:spcPct val="90000"/>
              </a:lnSpc>
            </a:pPr>
            <a:r>
              <a:rPr lang="en-US" smtClean="0"/>
              <a:t>But this can be defeated by a Trojan horse on the user’s PC</a:t>
            </a:r>
          </a:p>
          <a:p>
            <a:pPr lvl="1" eaLnBrk="1">
              <a:lnSpc>
                <a:spcPct val="90000"/>
              </a:lnSpc>
            </a:pPr>
            <a:r>
              <a:rPr lang="en-US" smtClean="0"/>
              <a:t>It can also be defeated by a man-in-the-middle attack by a fake website</a:t>
            </a:r>
          </a:p>
          <a:p>
            <a:pPr eaLnBrk="1" hangingPunct="1">
              <a:lnSpc>
                <a:spcPct val="90000"/>
              </a:lnSpc>
            </a:pPr>
            <a:endParaRPr lang="en-US" smtClean="0"/>
          </a:p>
        </p:txBody>
      </p:sp>
      <p:sp>
        <p:nvSpPr>
          <p:cNvPr id="27651" name="Slide Number Placeholder 3"/>
          <p:cNvSpPr>
            <a:spLocks noGrp="1"/>
          </p:cNvSpPr>
          <p:nvPr>
            <p:ph type="sldNum" sz="quarter" idx="11"/>
          </p:nvPr>
        </p:nvSpPr>
        <p:spPr bwMode="auto">
          <a:noFill/>
          <a:ln>
            <a:miter lim="800000"/>
            <a:headEnd/>
            <a:tailEnd/>
          </a:ln>
        </p:spPr>
        <p:txBody>
          <a:bodyPr/>
          <a:lstStyle/>
          <a:p>
            <a:fld id="{D1493F9C-670A-4C1E-8466-04593020B763}" type="slidenum">
              <a:rPr lang="en-US">
                <a:latin typeface="Lucida Sans Unicode" charset="0"/>
                <a:ea typeface="ＭＳ Ｐゴシック" pitchFamily="84" charset="-128"/>
                <a:cs typeface="ＭＳ Ｐゴシック" pitchFamily="84" charset="-128"/>
              </a:rPr>
              <a:pPr/>
              <a:t>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56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55650" name="Content Placeholder 1"/>
          <p:cNvSpPr>
            <a:spLocks noGrp="1"/>
          </p:cNvSpPr>
          <p:nvPr>
            <p:ph idx="1"/>
          </p:nvPr>
        </p:nvSpPr>
        <p:spPr/>
        <p:txBody>
          <a:bodyPr/>
          <a:lstStyle/>
          <a:p>
            <a:pPr eaLnBrk="1"/>
            <a:r>
              <a:rPr lang="en-US" b="1" smtClean="0"/>
              <a:t>Auditing</a:t>
            </a:r>
          </a:p>
          <a:p>
            <a:pPr lvl="1" eaLnBrk="1"/>
            <a:r>
              <a:rPr lang="en-US" smtClean="0"/>
              <a:t>Authentication: Who a person is</a:t>
            </a:r>
          </a:p>
          <a:p>
            <a:pPr lvl="1" eaLnBrk="1"/>
            <a:r>
              <a:rPr lang="en-US" smtClean="0"/>
              <a:t>Authorization: What a person may do with a resource</a:t>
            </a:r>
          </a:p>
          <a:p>
            <a:pPr lvl="1" eaLnBrk="1"/>
            <a:r>
              <a:rPr lang="en-US" smtClean="0"/>
              <a:t>Auditing: What the person </a:t>
            </a:r>
            <a:r>
              <a:rPr lang="en-US" i="1" smtClean="0"/>
              <a:t>actually did</a:t>
            </a:r>
            <a:endParaRPr lang="en-US" smtClean="0"/>
          </a:p>
          <a:p>
            <a:pPr eaLnBrk="1" hangingPunct="1"/>
            <a:endParaRPr lang="en-US" smtClean="0"/>
          </a:p>
        </p:txBody>
      </p:sp>
      <p:sp>
        <p:nvSpPr>
          <p:cNvPr id="155651" name="Slide Number Placeholder 3"/>
          <p:cNvSpPr>
            <a:spLocks noGrp="1"/>
          </p:cNvSpPr>
          <p:nvPr>
            <p:ph type="sldNum" sz="quarter" idx="11"/>
          </p:nvPr>
        </p:nvSpPr>
        <p:spPr bwMode="auto">
          <a:noFill/>
          <a:ln>
            <a:miter lim="800000"/>
            <a:headEnd/>
            <a:tailEnd/>
          </a:ln>
        </p:spPr>
        <p:txBody>
          <a:bodyPr/>
          <a:lstStyle/>
          <a:p>
            <a:fld id="{C0AC6648-237D-4845-A6B4-23402F0C2C31}" type="slidenum">
              <a:rPr lang="en-US">
                <a:latin typeface="Lucida Sans Unicode" charset="0"/>
                <a:ea typeface="ＭＳ Ｐゴシック" pitchFamily="84" charset="-128"/>
                <a:cs typeface="ＭＳ Ｐゴシック" pitchFamily="84" charset="-128"/>
              </a:rPr>
              <a:pPr/>
              <a:t>70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5-18: Auditing</a:t>
            </a:r>
            <a:endParaRPr lang="en-US" dirty="0">
              <a:ea typeface="+mj-ea"/>
              <a:cs typeface="+mj-cs"/>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769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57698" name="Content Placeholder 1"/>
          <p:cNvSpPr>
            <a:spLocks noGrp="1"/>
          </p:cNvSpPr>
          <p:nvPr>
            <p:ph idx="1"/>
          </p:nvPr>
        </p:nvSpPr>
        <p:spPr/>
        <p:txBody>
          <a:bodyPr/>
          <a:lstStyle/>
          <a:p>
            <a:pPr eaLnBrk="1"/>
            <a:r>
              <a:rPr lang="en-US" b="1" smtClean="0"/>
              <a:t>Logging</a:t>
            </a:r>
          </a:p>
          <a:p>
            <a:pPr lvl="1" eaLnBrk="1"/>
            <a:r>
              <a:rPr lang="en-US" smtClean="0"/>
              <a:t>Events</a:t>
            </a:r>
          </a:p>
          <a:p>
            <a:pPr lvl="1" eaLnBrk="1"/>
            <a:r>
              <a:rPr lang="en-US" smtClean="0"/>
              <a:t>On a server, logins, failed login attempts, file deletions, and so forth</a:t>
            </a:r>
          </a:p>
          <a:p>
            <a:pPr lvl="1" eaLnBrk="1"/>
            <a:r>
              <a:rPr lang="en-US" smtClean="0"/>
              <a:t>Events are stored in a log file</a:t>
            </a:r>
          </a:p>
          <a:p>
            <a:pPr eaLnBrk="1" hangingPunct="1"/>
            <a:endParaRPr lang="en-US" smtClean="0"/>
          </a:p>
        </p:txBody>
      </p:sp>
      <p:sp>
        <p:nvSpPr>
          <p:cNvPr id="157699" name="Slide Number Placeholder 3"/>
          <p:cNvSpPr>
            <a:spLocks noGrp="1"/>
          </p:cNvSpPr>
          <p:nvPr>
            <p:ph type="sldNum" sz="quarter" idx="11"/>
          </p:nvPr>
        </p:nvSpPr>
        <p:spPr bwMode="auto">
          <a:noFill/>
          <a:ln>
            <a:miter lim="800000"/>
            <a:headEnd/>
            <a:tailEnd/>
          </a:ln>
        </p:spPr>
        <p:txBody>
          <a:bodyPr/>
          <a:lstStyle/>
          <a:p>
            <a:fld id="{F83C7F31-A96D-4859-AA3E-B4CA215F4BF6}" type="slidenum">
              <a:rPr lang="en-US">
                <a:latin typeface="Lucida Sans Unicode" charset="0"/>
                <a:ea typeface="ＭＳ Ｐゴシック" pitchFamily="84" charset="-128"/>
                <a:cs typeface="ＭＳ Ｐゴシック" pitchFamily="84" charset="-128"/>
              </a:rPr>
              <a:pPr/>
              <a:t>71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5-18: Auditing</a:t>
            </a:r>
            <a:endParaRPr lang="en-US" dirty="0">
              <a:ea typeface="+mj-ea"/>
              <a:cs typeface="+mj-cs"/>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97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59746" name="Content Placeholder 1"/>
          <p:cNvSpPr>
            <a:spLocks noGrp="1"/>
          </p:cNvSpPr>
          <p:nvPr>
            <p:ph idx="1"/>
          </p:nvPr>
        </p:nvSpPr>
        <p:spPr/>
        <p:txBody>
          <a:bodyPr/>
          <a:lstStyle/>
          <a:p>
            <a:pPr eaLnBrk="1"/>
            <a:r>
              <a:rPr lang="en-US" b="1" smtClean="0"/>
              <a:t>Log Reading</a:t>
            </a:r>
          </a:p>
          <a:p>
            <a:pPr lvl="1" eaLnBrk="1"/>
            <a:r>
              <a:rPr lang="en-US" smtClean="0"/>
              <a:t>Regular log reading is crucial or the log becomes a useless write-only memory</a:t>
            </a:r>
          </a:p>
          <a:p>
            <a:pPr lvl="1" eaLnBrk="1"/>
            <a:r>
              <a:rPr lang="en-US" smtClean="0"/>
              <a:t>Periodic external audits of log file entries and reading practices</a:t>
            </a:r>
          </a:p>
          <a:p>
            <a:pPr lvl="1" eaLnBrk="1"/>
            <a:r>
              <a:rPr lang="en-US" smtClean="0"/>
              <a:t>Automatic alerts for strong threats</a:t>
            </a:r>
          </a:p>
          <a:p>
            <a:pPr eaLnBrk="1" hangingPunct="1"/>
            <a:endParaRPr lang="en-US" smtClean="0"/>
          </a:p>
        </p:txBody>
      </p:sp>
      <p:sp>
        <p:nvSpPr>
          <p:cNvPr id="159747" name="Slide Number Placeholder 3"/>
          <p:cNvSpPr>
            <a:spLocks noGrp="1"/>
          </p:cNvSpPr>
          <p:nvPr>
            <p:ph type="sldNum" sz="quarter" idx="11"/>
          </p:nvPr>
        </p:nvSpPr>
        <p:spPr bwMode="auto">
          <a:noFill/>
          <a:ln>
            <a:miter lim="800000"/>
            <a:headEnd/>
            <a:tailEnd/>
          </a:ln>
        </p:spPr>
        <p:txBody>
          <a:bodyPr/>
          <a:lstStyle/>
          <a:p>
            <a:fld id="{51A47B10-FF9F-4E7D-8E91-AAC1FDFB58A6}" type="slidenum">
              <a:rPr lang="en-US">
                <a:latin typeface="Lucida Sans Unicode" charset="0"/>
                <a:ea typeface="ＭＳ Ｐゴシック" pitchFamily="84" charset="-128"/>
                <a:cs typeface="ＭＳ Ｐゴシック" pitchFamily="84" charset="-128"/>
              </a:rPr>
              <a:pPr/>
              <a:t>72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5-18: Auditing</a:t>
            </a:r>
            <a:endParaRPr lang="en-US" dirty="0">
              <a:ea typeface="+mj-ea"/>
              <a:cs typeface="+mj-cs"/>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179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61794" name="Slide Number Placeholder 3"/>
          <p:cNvSpPr>
            <a:spLocks noGrp="1"/>
          </p:cNvSpPr>
          <p:nvPr>
            <p:ph type="sldNum" sz="quarter" idx="11"/>
          </p:nvPr>
        </p:nvSpPr>
        <p:spPr bwMode="auto">
          <a:noFill/>
          <a:ln>
            <a:miter lim="800000"/>
            <a:headEnd/>
            <a:tailEnd/>
          </a:ln>
        </p:spPr>
        <p:txBody>
          <a:bodyPr/>
          <a:lstStyle/>
          <a:p>
            <a:fld id="{D5935154-9D68-42B4-805D-F65762E88168}" type="slidenum">
              <a:rPr lang="en-US">
                <a:latin typeface="Lucida Sans Unicode" charset="0"/>
                <a:ea typeface="ＭＳ Ｐゴシック" pitchFamily="84" charset="-128"/>
                <a:cs typeface="ＭＳ Ｐゴシック" pitchFamily="84" charset="-128"/>
              </a:rPr>
              <a:pPr/>
              <a:t>73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sz="2800" dirty="0" smtClean="0">
                <a:ea typeface="+mj-ea"/>
                <a:cs typeface="+mj-cs"/>
              </a:rPr>
              <a:t>5-19: RADIUS Central Authentication Server</a:t>
            </a:r>
            <a:endParaRPr lang="en-US" sz="2800" dirty="0">
              <a:ea typeface="+mj-ea"/>
              <a:cs typeface="+mj-cs"/>
            </a:endParaRPr>
          </a:p>
        </p:txBody>
      </p:sp>
      <p:pic>
        <p:nvPicPr>
          <p:cNvPr id="161796" name="Picture 1" descr="S2C06F15 Authentication w RADIUS"/>
          <p:cNvPicPr>
            <a:picLocks noChangeAspect="1" noChangeArrowheads="1"/>
          </p:cNvPicPr>
          <p:nvPr/>
        </p:nvPicPr>
        <p:blipFill>
          <a:blip r:embed="rId3"/>
          <a:srcRect l="1767" t="4256" r="4593" b="4256"/>
          <a:stretch>
            <a:fillRect/>
          </a:stretch>
        </p:blipFill>
        <p:spPr bwMode="auto">
          <a:xfrm>
            <a:off x="0" y="1371600"/>
            <a:ext cx="90170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3841" name="Content Placeholder 5"/>
          <p:cNvPicPr>
            <a:picLocks noGrp="1" noChangeAspect="1"/>
          </p:cNvPicPr>
          <p:nvPr>
            <p:ph idx="1"/>
          </p:nvPr>
        </p:nvPicPr>
        <p:blipFill>
          <a:blip r:embed="rId4"/>
          <a:srcRect/>
          <a:stretch>
            <a:fillRect/>
          </a:stretch>
        </p:blipFill>
        <p:spPr>
          <a:xfrm>
            <a:off x="1752600" y="1066800"/>
            <a:ext cx="5181600" cy="5181600"/>
          </a:xfrm>
        </p:spPr>
      </p:pic>
      <p:sp>
        <p:nvSpPr>
          <p:cNvPr id="3" name="Title 2"/>
          <p:cNvSpPr>
            <a:spLocks noGrp="1"/>
          </p:cNvSpPr>
          <p:nvPr>
            <p:ph type="title"/>
          </p:nvPr>
        </p:nvSpPr>
        <p:spPr/>
        <p:txBody>
          <a:bodyPr/>
          <a:lstStyle/>
          <a:p>
            <a:pPr eaLnBrk="1" hangingPunct="1">
              <a:defRPr/>
            </a:pPr>
            <a:r>
              <a:rPr lang="en-US" dirty="0" smtClean="0">
                <a:ea typeface="+mj-ea"/>
                <a:cs typeface="+mj-cs"/>
              </a:rPr>
              <a:t>Kerberos in Greek Myth</a:t>
            </a:r>
            <a:endParaRPr lang="en-US" dirty="0">
              <a:ea typeface="+mj-ea"/>
              <a:cs typeface="+mj-cs"/>
            </a:endParaRPr>
          </a:p>
        </p:txBody>
      </p:sp>
      <p:sp>
        <p:nvSpPr>
          <p:cNvPr id="163843"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63844" name="Slide Number Placeholder 4"/>
          <p:cNvSpPr>
            <a:spLocks noGrp="1"/>
          </p:cNvSpPr>
          <p:nvPr>
            <p:ph type="sldNum" sz="quarter" idx="11"/>
          </p:nvPr>
        </p:nvSpPr>
        <p:spPr bwMode="auto">
          <a:noFill/>
          <a:ln>
            <a:miter lim="800000"/>
            <a:headEnd/>
            <a:tailEnd/>
          </a:ln>
        </p:spPr>
        <p:txBody>
          <a:bodyPr/>
          <a:lstStyle/>
          <a:p>
            <a:fld id="{35234BCC-19C7-494A-BC3C-9A0FFD820BA8}" type="slidenum">
              <a:rPr lang="en-US" smtClean="0">
                <a:latin typeface="Lucida Sans Unicode" charset="0"/>
                <a:ea typeface="ＭＳ Ｐゴシック" pitchFamily="84" charset="-128"/>
                <a:cs typeface="ＭＳ Ｐゴシック" pitchFamily="84" charset="-128"/>
              </a:rPr>
              <a:pPr/>
              <a:t>74</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ransition spd="slow">
    <p:sndAc>
      <p:stSnd>
        <p:snd r:embed="rId3" name="animals049.wav"/>
      </p:stSnd>
    </p:sndAc>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64865" name="Content Placeholder 5"/>
          <p:cNvPicPr>
            <a:picLocks noGrp="1" noChangeAspect="1"/>
          </p:cNvPicPr>
          <p:nvPr>
            <p:ph idx="1"/>
          </p:nvPr>
        </p:nvPicPr>
        <p:blipFill>
          <a:blip r:embed="rId3"/>
          <a:srcRect/>
          <a:stretch>
            <a:fillRect/>
          </a:stretch>
        </p:blipFill>
        <p:spPr>
          <a:xfrm>
            <a:off x="685800" y="1371600"/>
            <a:ext cx="7772400" cy="5181600"/>
          </a:xfrm>
        </p:spPr>
      </p:pic>
      <p:sp>
        <p:nvSpPr>
          <p:cNvPr id="3" name="Title 2"/>
          <p:cNvSpPr>
            <a:spLocks noGrp="1"/>
          </p:cNvSpPr>
          <p:nvPr>
            <p:ph type="title"/>
          </p:nvPr>
        </p:nvSpPr>
        <p:spPr/>
        <p:txBody>
          <a:bodyPr/>
          <a:lstStyle/>
          <a:p>
            <a:pPr eaLnBrk="1" hangingPunct="1">
              <a:defRPr/>
            </a:pPr>
            <a:r>
              <a:rPr lang="en-US" sz="4000" dirty="0" smtClean="0">
                <a:ea typeface="+mj-ea"/>
                <a:cs typeface="+mj-cs"/>
              </a:rPr>
              <a:t>Kerberos Explained</a:t>
            </a:r>
            <a:endParaRPr lang="en-US" sz="4000" dirty="0">
              <a:ea typeface="+mj-ea"/>
              <a:cs typeface="+mj-cs"/>
            </a:endParaRPr>
          </a:p>
        </p:txBody>
      </p:sp>
      <p:sp>
        <p:nvSpPr>
          <p:cNvPr id="164867"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64868" name="Slide Number Placeholder 4"/>
          <p:cNvSpPr>
            <a:spLocks noGrp="1"/>
          </p:cNvSpPr>
          <p:nvPr>
            <p:ph type="sldNum" sz="quarter" idx="11"/>
          </p:nvPr>
        </p:nvSpPr>
        <p:spPr bwMode="auto">
          <a:noFill/>
          <a:ln>
            <a:miter lim="800000"/>
            <a:headEnd/>
            <a:tailEnd/>
          </a:ln>
        </p:spPr>
        <p:txBody>
          <a:bodyPr/>
          <a:lstStyle/>
          <a:p>
            <a:fld id="{C0C637EC-7D3B-4A9A-B201-192B029B120B}" type="slidenum">
              <a:rPr lang="en-US" smtClean="0">
                <a:latin typeface="Lucida Sans Unicode" charset="0"/>
                <a:ea typeface="ＭＳ Ｐゴシック" pitchFamily="84" charset="-128"/>
                <a:cs typeface="ＭＳ Ｐゴシック" pitchFamily="84" charset="-128"/>
              </a:rPr>
              <a:pPr/>
              <a:t>75</a:t>
            </a:fld>
            <a:endParaRPr lang="en-US" smtClean="0">
              <a:latin typeface="Lucida Sans Unicode" charset="0"/>
              <a:ea typeface="ＭＳ Ｐゴシック" pitchFamily="84" charset="-128"/>
              <a:cs typeface="ＭＳ Ｐゴシック" pitchFamily="84" charset="-128"/>
            </a:endParaRPr>
          </a:p>
        </p:txBody>
      </p:sp>
      <p:sp>
        <p:nvSpPr>
          <p:cNvPr id="164869" name="TextBox 6"/>
          <p:cNvSpPr txBox="1">
            <a:spLocks noChangeArrowheads="1"/>
          </p:cNvSpPr>
          <p:nvPr/>
        </p:nvSpPr>
        <p:spPr bwMode="auto">
          <a:xfrm>
            <a:off x="604838" y="6550025"/>
            <a:ext cx="1816100" cy="276225"/>
          </a:xfrm>
          <a:prstGeom prst="rect">
            <a:avLst/>
          </a:prstGeom>
          <a:noFill/>
          <a:ln w="9525">
            <a:noFill/>
            <a:miter lim="800000"/>
            <a:headEnd/>
            <a:tailEnd/>
          </a:ln>
        </p:spPr>
        <p:txBody>
          <a:bodyPr wrap="none">
            <a:prstTxWarp prst="textNoShape">
              <a:avLst/>
            </a:prstTxWarp>
            <a:spAutoFit/>
          </a:bodyPr>
          <a:lstStyle/>
          <a:p>
            <a:r>
              <a:rPr lang="en-US" sz="1200"/>
              <a:t>* Source: microsoft.com</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588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65890" name="Slide Number Placeholder 3"/>
          <p:cNvSpPr>
            <a:spLocks noGrp="1"/>
          </p:cNvSpPr>
          <p:nvPr>
            <p:ph type="sldNum" sz="quarter" idx="11"/>
          </p:nvPr>
        </p:nvSpPr>
        <p:spPr bwMode="auto">
          <a:noFill/>
          <a:ln>
            <a:miter lim="800000"/>
            <a:headEnd/>
            <a:tailEnd/>
          </a:ln>
        </p:spPr>
        <p:txBody>
          <a:bodyPr/>
          <a:lstStyle/>
          <a:p>
            <a:fld id="{BDEF15C9-2405-4159-9543-38DE3E7F8034}" type="slidenum">
              <a:rPr lang="en-US">
                <a:latin typeface="Lucida Sans Unicode" charset="0"/>
                <a:ea typeface="ＭＳ Ｐゴシック" pitchFamily="84" charset="-128"/>
                <a:cs typeface="ＭＳ Ｐゴシック" pitchFamily="84" charset="-128"/>
              </a:rPr>
              <a:pPr/>
              <a:t>76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5-20: Kerberos Initial Login</a:t>
            </a:r>
            <a:endParaRPr lang="en-US" dirty="0">
              <a:ea typeface="+mj-ea"/>
              <a:cs typeface="+mj-cs"/>
            </a:endParaRPr>
          </a:p>
        </p:txBody>
      </p:sp>
      <p:pic>
        <p:nvPicPr>
          <p:cNvPr id="165892" name="Picture 1" descr="S2C06F17 Kerberos AS"/>
          <p:cNvPicPr>
            <a:picLocks noChangeAspect="1" noChangeArrowheads="1"/>
          </p:cNvPicPr>
          <p:nvPr/>
        </p:nvPicPr>
        <p:blipFill>
          <a:blip r:embed="rId3"/>
          <a:srcRect l="3438" t="1724" r="3749" b="1724"/>
          <a:stretch>
            <a:fillRect/>
          </a:stretch>
        </p:blipFill>
        <p:spPr bwMode="auto">
          <a:xfrm>
            <a:off x="26988" y="1219200"/>
            <a:ext cx="8991600" cy="466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793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67938" name="Slide Number Placeholder 3"/>
          <p:cNvSpPr>
            <a:spLocks noGrp="1"/>
          </p:cNvSpPr>
          <p:nvPr>
            <p:ph type="sldNum" sz="quarter" idx="11"/>
          </p:nvPr>
        </p:nvSpPr>
        <p:spPr bwMode="auto">
          <a:noFill/>
          <a:ln>
            <a:miter lim="800000"/>
            <a:headEnd/>
            <a:tailEnd/>
          </a:ln>
        </p:spPr>
        <p:txBody>
          <a:bodyPr/>
          <a:lstStyle/>
          <a:p>
            <a:fld id="{32C131ED-91D1-4A80-8400-9BB379D2FB31}" type="slidenum">
              <a:rPr lang="en-US">
                <a:latin typeface="Lucida Sans Unicode" charset="0"/>
                <a:ea typeface="ＭＳ Ｐゴシック" pitchFamily="84" charset="-128"/>
                <a:cs typeface="ＭＳ Ｐゴシック" pitchFamily="84" charset="-128"/>
              </a:rPr>
              <a:pPr/>
              <a:t>77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5-21: Kerberos Ticket Granting Service</a:t>
            </a:r>
            <a:endParaRPr lang="en-US" dirty="0">
              <a:ea typeface="+mj-ea"/>
              <a:cs typeface="+mj-cs"/>
            </a:endParaRPr>
          </a:p>
        </p:txBody>
      </p:sp>
      <p:pic>
        <p:nvPicPr>
          <p:cNvPr id="167940" name="Picture 1" descr="S2C06F18 Kerberos TGS"/>
          <p:cNvPicPr>
            <a:picLocks noChangeAspect="1" noChangeArrowheads="1"/>
          </p:cNvPicPr>
          <p:nvPr/>
        </p:nvPicPr>
        <p:blipFill>
          <a:blip r:embed="rId3"/>
          <a:srcRect l="2655" t="3320" r="3540" b="3719"/>
          <a:stretch>
            <a:fillRect/>
          </a:stretch>
        </p:blipFill>
        <p:spPr bwMode="auto">
          <a:xfrm>
            <a:off x="76200" y="1190625"/>
            <a:ext cx="8996363" cy="4752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9985" name="Content Placeholder 1"/>
          <p:cNvSpPr>
            <a:spLocks noGrp="1"/>
          </p:cNvSpPr>
          <p:nvPr>
            <p:ph idx="1"/>
          </p:nvPr>
        </p:nvSpPr>
        <p:spPr/>
        <p:txBody>
          <a:bodyPr/>
          <a:lstStyle/>
          <a:p>
            <a:pPr eaLnBrk="1" hangingPunct="1"/>
            <a:r>
              <a:rPr lang="en-US" smtClean="0"/>
              <a:t>Central repositories for information about people, equipment, software, &amp; databases</a:t>
            </a:r>
          </a:p>
          <a:p>
            <a:pPr eaLnBrk="1" hangingPunct="1"/>
            <a:r>
              <a:rPr lang="en-US" smtClean="0"/>
              <a:t>Stores authentication, authorization, and auditing info</a:t>
            </a:r>
          </a:p>
          <a:p>
            <a:pPr eaLnBrk="1" hangingPunct="1"/>
            <a:r>
              <a:rPr lang="en-US" smtClean="0"/>
              <a:t>Hierarchical database organization </a:t>
            </a:r>
          </a:p>
          <a:p>
            <a:pPr lvl="1" eaLnBrk="1" hangingPunct="1"/>
            <a:r>
              <a:rPr lang="en-US" smtClean="0"/>
              <a:t>Top level: organization (O)</a:t>
            </a:r>
          </a:p>
          <a:p>
            <a:pPr lvl="1" eaLnBrk="1" hangingPunct="1"/>
            <a:r>
              <a:rPr lang="en-US" smtClean="0"/>
              <a:t>The next level: organizational unit (OU)</a:t>
            </a:r>
          </a:p>
          <a:p>
            <a:pPr lvl="1" eaLnBrk="1" hangingPunct="1"/>
            <a:endParaRPr lang="en-US" smtClean="0"/>
          </a:p>
        </p:txBody>
      </p:sp>
      <p:sp>
        <p:nvSpPr>
          <p:cNvPr id="3" name="Title 2"/>
          <p:cNvSpPr>
            <a:spLocks noGrp="1"/>
          </p:cNvSpPr>
          <p:nvPr>
            <p:ph type="title"/>
          </p:nvPr>
        </p:nvSpPr>
        <p:spPr/>
        <p:txBody>
          <a:bodyPr/>
          <a:lstStyle/>
          <a:p>
            <a:pPr eaLnBrk="1" hangingPunct="1">
              <a:defRPr/>
            </a:pPr>
            <a:r>
              <a:rPr lang="en-US" dirty="0" smtClean="0">
                <a:ea typeface="+mj-ea"/>
                <a:cs typeface="+mj-cs"/>
              </a:rPr>
              <a:t>Directory Servers</a:t>
            </a:r>
            <a:endParaRPr lang="en-US" dirty="0">
              <a:ea typeface="+mj-ea"/>
              <a:cs typeface="+mj-cs"/>
            </a:endParaRPr>
          </a:p>
        </p:txBody>
      </p:sp>
      <p:sp>
        <p:nvSpPr>
          <p:cNvPr id="169987"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69988" name="Slide Number Placeholder 4"/>
          <p:cNvSpPr>
            <a:spLocks noGrp="1"/>
          </p:cNvSpPr>
          <p:nvPr>
            <p:ph type="sldNum" sz="quarter" idx="11"/>
          </p:nvPr>
        </p:nvSpPr>
        <p:spPr bwMode="auto">
          <a:noFill/>
          <a:ln>
            <a:miter lim="800000"/>
            <a:headEnd/>
            <a:tailEnd/>
          </a:ln>
        </p:spPr>
        <p:txBody>
          <a:bodyPr/>
          <a:lstStyle/>
          <a:p>
            <a:fld id="{F064E129-C682-4A0F-ADB5-2CCB45465A8B}" type="slidenum">
              <a:rPr lang="en-US" smtClean="0">
                <a:latin typeface="Lucida Sans Unicode" charset="0"/>
                <a:ea typeface="ＭＳ Ｐゴシック" pitchFamily="84" charset="-128"/>
                <a:cs typeface="ＭＳ Ｐゴシック" pitchFamily="84" charset="-128"/>
              </a:rPr>
              <a:pPr/>
              <a:t>78</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100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71010" name="Slide Number Placeholder 3"/>
          <p:cNvSpPr>
            <a:spLocks noGrp="1"/>
          </p:cNvSpPr>
          <p:nvPr>
            <p:ph type="sldNum" sz="quarter" idx="11"/>
          </p:nvPr>
        </p:nvSpPr>
        <p:spPr bwMode="auto">
          <a:noFill/>
          <a:ln>
            <a:miter lim="800000"/>
            <a:headEnd/>
            <a:tailEnd/>
          </a:ln>
        </p:spPr>
        <p:txBody>
          <a:bodyPr/>
          <a:lstStyle/>
          <a:p>
            <a:fld id="{FA553A95-EA48-4B50-8567-38AF61C721DD}" type="slidenum">
              <a:rPr lang="en-US">
                <a:latin typeface="Lucida Sans Unicode" charset="0"/>
                <a:ea typeface="ＭＳ Ｐゴシック" pitchFamily="84" charset="-128"/>
                <a:cs typeface="ＭＳ Ｐゴシック" pitchFamily="84" charset="-128"/>
              </a:rPr>
              <a:pPr/>
              <a:t>79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152400"/>
            <a:ext cx="8229600" cy="868362"/>
          </a:xfrm>
        </p:spPr>
        <p:txBody>
          <a:bodyPr/>
          <a:lstStyle/>
          <a:p>
            <a:pPr eaLnBrk="1" fontAlgn="auto" hangingPunct="1">
              <a:spcAft>
                <a:spcPts val="0"/>
              </a:spcAft>
              <a:defRPr/>
            </a:pPr>
            <a:r>
              <a:rPr lang="en-US" dirty="0" smtClean="0">
                <a:ea typeface="+mj-ea"/>
                <a:cs typeface="+mj-cs"/>
              </a:rPr>
              <a:t>5-22: Directory Server Organization</a:t>
            </a:r>
            <a:endParaRPr lang="en-US" dirty="0">
              <a:ea typeface="+mj-ea"/>
              <a:cs typeface="+mj-cs"/>
            </a:endParaRPr>
          </a:p>
        </p:txBody>
      </p:sp>
      <p:pic>
        <p:nvPicPr>
          <p:cNvPr id="171012" name="Picture 1" descr="DS and LDAP"/>
          <p:cNvPicPr>
            <a:picLocks noChangeAspect="1" noChangeArrowheads="1"/>
          </p:cNvPicPr>
          <p:nvPr/>
        </p:nvPicPr>
        <mc:AlternateContent>
          <mc:Choice xmlns:ma="http://schemas.microsoft.com/office/mac/drawingml/2008/main" Requires="ma">
            <p:blipFill>
              <a:blip r:embed="rId3"/>
              <a:srcRect l="935" t="2985" r="1787" b="2985"/>
              <a:stretch>
                <a:fillRect/>
              </a:stretch>
            </p:blipFill>
          </mc:Choice>
          <mc:Fallback>
            <p:blipFill>
              <a:blip r:embed="rId4"/>
              <a:srcRect l="935" t="2985" r="1787" b="2985"/>
              <a:stretch>
                <a:fillRect/>
              </a:stretch>
            </p:blipFill>
          </mc:Fallback>
        </mc:AlternateContent>
        <p:spPr bwMode="auto">
          <a:xfrm>
            <a:off x="76200" y="928688"/>
            <a:ext cx="8915400" cy="5400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29698" name="Content Placeholder 1"/>
          <p:cNvSpPr>
            <a:spLocks noGrp="1"/>
          </p:cNvSpPr>
          <p:nvPr>
            <p:ph idx="1"/>
          </p:nvPr>
        </p:nvSpPr>
        <p:spPr/>
        <p:txBody>
          <a:bodyPr/>
          <a:lstStyle/>
          <a:p>
            <a:pPr eaLnBrk="1"/>
            <a:r>
              <a:rPr lang="en-US" b="1" smtClean="0"/>
              <a:t>Individual and Role-Based Access Control</a:t>
            </a:r>
          </a:p>
          <a:p>
            <a:pPr lvl="1" eaLnBrk="1"/>
            <a:r>
              <a:rPr lang="en-US" smtClean="0"/>
              <a:t>Individual access control—base access rules on individual accounts</a:t>
            </a:r>
          </a:p>
          <a:p>
            <a:pPr lvl="1" eaLnBrk="1"/>
            <a:r>
              <a:rPr lang="en-US" smtClean="0"/>
              <a:t>Role-based access control (RBAC)</a:t>
            </a:r>
          </a:p>
          <a:p>
            <a:pPr lvl="2" eaLnBrk="1"/>
            <a:r>
              <a:rPr lang="en-US" smtClean="0"/>
              <a:t>Base access rules on organizational roles (buyer, member of a team, etc.)</a:t>
            </a:r>
          </a:p>
          <a:p>
            <a:pPr lvl="2" eaLnBrk="1"/>
            <a:r>
              <a:rPr lang="en-US" smtClean="0"/>
              <a:t>Assign individual accounts to roles to give them access to the role’s resources</a:t>
            </a:r>
          </a:p>
          <a:p>
            <a:pPr lvl="2" eaLnBrk="1"/>
            <a:r>
              <a:rPr lang="en-US" smtClean="0"/>
              <a:t>Cheaper and less error-prone than basing access rules on individual accounts</a:t>
            </a:r>
          </a:p>
          <a:p>
            <a:pPr eaLnBrk="1" hangingPunct="1"/>
            <a:endParaRPr lang="en-US" smtClean="0"/>
          </a:p>
        </p:txBody>
      </p:sp>
      <p:sp>
        <p:nvSpPr>
          <p:cNvPr id="29699" name="Slide Number Placeholder 3"/>
          <p:cNvSpPr>
            <a:spLocks noGrp="1"/>
          </p:cNvSpPr>
          <p:nvPr>
            <p:ph type="sldNum" sz="quarter" idx="11"/>
          </p:nvPr>
        </p:nvSpPr>
        <p:spPr bwMode="auto">
          <a:noFill/>
          <a:ln>
            <a:miter lim="800000"/>
            <a:headEnd/>
            <a:tailEnd/>
          </a:ln>
        </p:spPr>
        <p:txBody>
          <a:bodyPr/>
          <a:lstStyle/>
          <a:p>
            <a:fld id="{22E947F1-B4F2-4B3E-A02A-7C30E0F7F3B4}" type="slidenum">
              <a:rPr lang="en-US">
                <a:latin typeface="Lucida Sans Unicode" charset="0"/>
                <a:ea typeface="ＭＳ Ｐゴシック" pitchFamily="84" charset="-128"/>
                <a:cs typeface="ＭＳ Ｐゴシック" pitchFamily="84" charset="-128"/>
              </a:rPr>
              <a:pPr/>
              <a:t>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3057" name="Content Placeholder 1"/>
          <p:cNvSpPr>
            <a:spLocks noGrp="1"/>
          </p:cNvSpPr>
          <p:nvPr>
            <p:ph idx="1"/>
          </p:nvPr>
        </p:nvSpPr>
        <p:spPr/>
        <p:txBody>
          <a:bodyPr/>
          <a:lstStyle/>
          <a:p>
            <a:pPr eaLnBrk="1" hangingPunct="1"/>
            <a:r>
              <a:rPr lang="en-US" smtClean="0"/>
              <a:t>Protocol used between authentication and directory servers</a:t>
            </a:r>
          </a:p>
          <a:p>
            <a:pPr eaLnBrk="1" hangingPunct="1"/>
            <a:r>
              <a:rPr lang="en-US" smtClean="0"/>
              <a:t>Used to retrieve data from the directory server</a:t>
            </a:r>
          </a:p>
          <a:p>
            <a:pPr eaLnBrk="1" hangingPunct="1"/>
            <a:r>
              <a:rPr lang="en-US" smtClean="0"/>
              <a:t>Update info in the directory server</a:t>
            </a:r>
          </a:p>
          <a:p>
            <a:pPr eaLnBrk="1" hangingPunct="1"/>
            <a:r>
              <a:rPr lang="en-US" smtClean="0"/>
              <a:t>A directory server can provide authentication info to many authentication servers</a:t>
            </a:r>
          </a:p>
          <a:p>
            <a:pPr eaLnBrk="1" hangingPunct="1"/>
            <a:endParaRPr lang="en-US" smtClean="0"/>
          </a:p>
        </p:txBody>
      </p:sp>
      <p:sp>
        <p:nvSpPr>
          <p:cNvPr id="3" name="Title 2"/>
          <p:cNvSpPr>
            <a:spLocks noGrp="1"/>
          </p:cNvSpPr>
          <p:nvPr>
            <p:ph type="title"/>
          </p:nvPr>
        </p:nvSpPr>
        <p:spPr/>
        <p:txBody>
          <a:bodyPr>
            <a:normAutofit fontScale="90000"/>
          </a:bodyPr>
          <a:lstStyle/>
          <a:p>
            <a:pPr eaLnBrk="1" hangingPunct="1">
              <a:defRPr/>
            </a:pPr>
            <a:r>
              <a:rPr lang="en-US" dirty="0" smtClean="0">
                <a:ea typeface="+mj-ea"/>
                <a:cs typeface="+mj-cs"/>
              </a:rPr>
              <a:t>Lightweight Data Access Protocol (LDAP)</a:t>
            </a:r>
            <a:endParaRPr lang="en-US" dirty="0">
              <a:ea typeface="+mj-ea"/>
              <a:cs typeface="+mj-cs"/>
            </a:endParaRPr>
          </a:p>
        </p:txBody>
      </p:sp>
      <p:sp>
        <p:nvSpPr>
          <p:cNvPr id="173059"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73060" name="Slide Number Placeholder 4"/>
          <p:cNvSpPr>
            <a:spLocks noGrp="1"/>
          </p:cNvSpPr>
          <p:nvPr>
            <p:ph type="sldNum" sz="quarter" idx="11"/>
          </p:nvPr>
        </p:nvSpPr>
        <p:spPr bwMode="auto">
          <a:noFill/>
          <a:ln>
            <a:miter lim="800000"/>
            <a:headEnd/>
            <a:tailEnd/>
          </a:ln>
        </p:spPr>
        <p:txBody>
          <a:bodyPr/>
          <a:lstStyle/>
          <a:p>
            <a:fld id="{8052D6DC-980A-43B0-9B29-861BAC0B58D4}" type="slidenum">
              <a:rPr lang="en-US" smtClean="0">
                <a:latin typeface="Lucida Sans Unicode" charset="0"/>
                <a:ea typeface="ＭＳ Ｐゴシック" pitchFamily="84" charset="-128"/>
                <a:cs typeface="ＭＳ Ｐゴシック" pitchFamily="84" charset="-128"/>
              </a:rPr>
              <a:pPr/>
              <a:t>80</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08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74082" name="Slide Number Placeholder 3"/>
          <p:cNvSpPr>
            <a:spLocks noGrp="1"/>
          </p:cNvSpPr>
          <p:nvPr>
            <p:ph type="sldNum" sz="quarter" idx="11"/>
          </p:nvPr>
        </p:nvSpPr>
        <p:spPr bwMode="auto">
          <a:noFill/>
          <a:ln>
            <a:miter lim="800000"/>
            <a:headEnd/>
            <a:tailEnd/>
          </a:ln>
        </p:spPr>
        <p:txBody>
          <a:bodyPr/>
          <a:lstStyle/>
          <a:p>
            <a:fld id="{37152034-0A22-4D1C-8E03-04F6D5E60E82}" type="slidenum">
              <a:rPr lang="en-US">
                <a:latin typeface="Lucida Sans Unicode" charset="0"/>
                <a:ea typeface="ＭＳ Ｐゴシック" pitchFamily="84" charset="-128"/>
                <a:cs typeface="ＭＳ Ｐゴシック" pitchFamily="84" charset="-128"/>
              </a:rPr>
              <a:pPr/>
              <a:t>81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sz="2800" dirty="0" smtClean="0">
                <a:ea typeface="+mj-ea"/>
                <a:cs typeface="+mj-cs"/>
              </a:rPr>
              <a:t>5-23: Using a Directory Server to Centralize Authentication Information</a:t>
            </a:r>
            <a:endParaRPr lang="en-US" sz="2800" dirty="0">
              <a:ea typeface="+mj-ea"/>
              <a:cs typeface="+mj-cs"/>
            </a:endParaRPr>
          </a:p>
        </p:txBody>
      </p:sp>
      <p:pic>
        <p:nvPicPr>
          <p:cNvPr id="174084" name="Picture 1" descr="S2C06F21 directory server serving multiple auth servers"/>
          <p:cNvPicPr>
            <a:picLocks noChangeAspect="1" noChangeArrowheads="1"/>
          </p:cNvPicPr>
          <p:nvPr/>
        </p:nvPicPr>
        <p:blipFill>
          <a:blip r:embed="rId3"/>
          <a:srcRect l="935" t="1524" r="2805" b="3923"/>
          <a:stretch>
            <a:fillRect/>
          </a:stretch>
        </p:blipFill>
        <p:spPr bwMode="auto">
          <a:xfrm>
            <a:off x="76200" y="1279525"/>
            <a:ext cx="8610600" cy="5183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6129" name="Content Placeholder 1"/>
          <p:cNvSpPr>
            <a:spLocks noGrp="1"/>
          </p:cNvSpPr>
          <p:nvPr>
            <p:ph idx="1"/>
          </p:nvPr>
        </p:nvSpPr>
        <p:spPr/>
        <p:txBody>
          <a:bodyPr/>
          <a:lstStyle/>
          <a:p>
            <a:pPr eaLnBrk="1" hangingPunct="1"/>
            <a:r>
              <a:rPr lang="en-US" smtClean="0"/>
              <a:t>Microsoft’s directory server product</a:t>
            </a:r>
          </a:p>
          <a:p>
            <a:pPr eaLnBrk="1" hangingPunct="1"/>
            <a:r>
              <a:rPr lang="en-US" smtClean="0"/>
              <a:t>Resources can be divided into multiple Active Directory Domains</a:t>
            </a:r>
          </a:p>
          <a:p>
            <a:pPr eaLnBrk="1" hangingPunct="1"/>
            <a:r>
              <a:rPr lang="en-US" smtClean="0"/>
              <a:t>Domain controllers</a:t>
            </a:r>
          </a:p>
          <a:p>
            <a:pPr eaLnBrk="1" hangingPunct="1"/>
            <a:r>
              <a:rPr lang="en-US" smtClean="0"/>
              <a:t>Domain with multiple controllers</a:t>
            </a:r>
          </a:p>
          <a:p>
            <a:pPr eaLnBrk="1" hangingPunct="1"/>
            <a:r>
              <a:rPr lang="en-US" smtClean="0"/>
              <a:t>Trees</a:t>
            </a:r>
          </a:p>
          <a:p>
            <a:pPr eaLnBrk="1" hangingPunct="1"/>
            <a:r>
              <a:rPr lang="en-US" smtClean="0"/>
              <a:t>Forest</a:t>
            </a:r>
          </a:p>
          <a:p>
            <a:pPr eaLnBrk="1" hangingPunct="1"/>
            <a:r>
              <a:rPr lang="en-US" smtClean="0"/>
              <a:t>Replication</a:t>
            </a:r>
          </a:p>
          <a:p>
            <a:pPr eaLnBrk="1" hangingPunct="1"/>
            <a:endParaRPr lang="en-US" smtClean="0"/>
          </a:p>
        </p:txBody>
      </p:sp>
      <p:sp>
        <p:nvSpPr>
          <p:cNvPr id="3" name="Title 2"/>
          <p:cNvSpPr>
            <a:spLocks noGrp="1"/>
          </p:cNvSpPr>
          <p:nvPr>
            <p:ph type="title"/>
          </p:nvPr>
        </p:nvSpPr>
        <p:spPr/>
        <p:txBody>
          <a:bodyPr/>
          <a:lstStyle/>
          <a:p>
            <a:pPr eaLnBrk="1" hangingPunct="1">
              <a:defRPr/>
            </a:pPr>
            <a:r>
              <a:rPr lang="en-US" dirty="0" smtClean="0">
                <a:ea typeface="+mj-ea"/>
                <a:cs typeface="+mj-cs"/>
              </a:rPr>
              <a:t>Active Directory</a:t>
            </a:r>
            <a:endParaRPr lang="en-US" dirty="0">
              <a:ea typeface="+mj-ea"/>
              <a:cs typeface="+mj-cs"/>
            </a:endParaRPr>
          </a:p>
        </p:txBody>
      </p:sp>
      <p:sp>
        <p:nvSpPr>
          <p:cNvPr id="176131" name="Footer Placeholder 3"/>
          <p:cNvSpPr>
            <a:spLocks noGrp="1"/>
          </p:cNvSpPr>
          <p:nvPr>
            <p:ph type="ftr" sz="quarter" idx="10"/>
          </p:nvPr>
        </p:nvSpPr>
        <p:spPr bwMode="auto">
          <a:noFill/>
          <a:ln>
            <a:miter lim="800000"/>
            <a:headEnd/>
            <a:tailEnd/>
          </a:ln>
        </p:spPr>
        <p:txBody>
          <a:bodyPr/>
          <a:lstStyle/>
          <a:p>
            <a:r>
              <a:rPr lang="en-US" smtClean="0">
                <a:latin typeface="Lucida Sans Unicode" charset="0"/>
                <a:ea typeface="ＭＳ Ｐゴシック" pitchFamily="84" charset="-128"/>
                <a:cs typeface="ＭＳ Ｐゴシック" pitchFamily="84" charset="-128"/>
              </a:rPr>
              <a:t>Copyright Pearson Prentice-Hall 2010</a:t>
            </a:r>
          </a:p>
        </p:txBody>
      </p:sp>
      <p:sp>
        <p:nvSpPr>
          <p:cNvPr id="176132" name="Slide Number Placeholder 4"/>
          <p:cNvSpPr>
            <a:spLocks noGrp="1"/>
          </p:cNvSpPr>
          <p:nvPr>
            <p:ph type="sldNum" sz="quarter" idx="11"/>
          </p:nvPr>
        </p:nvSpPr>
        <p:spPr bwMode="auto">
          <a:noFill/>
          <a:ln>
            <a:miter lim="800000"/>
            <a:headEnd/>
            <a:tailEnd/>
          </a:ln>
        </p:spPr>
        <p:txBody>
          <a:bodyPr/>
          <a:lstStyle/>
          <a:p>
            <a:fld id="{58A9837A-A139-41B4-86A5-EC56872B4879}" type="slidenum">
              <a:rPr lang="en-US" smtClean="0">
                <a:latin typeface="Lucida Sans Unicode" charset="0"/>
                <a:ea typeface="ＭＳ Ｐゴシック" pitchFamily="84" charset="-128"/>
                <a:cs typeface="ＭＳ Ｐゴシック" pitchFamily="84" charset="-128"/>
              </a:rPr>
              <a:pPr/>
              <a:t>82</a:t>
            </a:fld>
            <a:endParaRPr lang="en-US" smtClean="0">
              <a:latin typeface="Lucida Sans Unicode" charset="0"/>
              <a:ea typeface="ＭＳ Ｐゴシック" pitchFamily="84" charset="-128"/>
              <a:cs typeface="ＭＳ Ｐゴシック" pitchFamily="84" charset="-128"/>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715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77154" name="Slide Number Placeholder 3"/>
          <p:cNvSpPr>
            <a:spLocks noGrp="1"/>
          </p:cNvSpPr>
          <p:nvPr>
            <p:ph type="sldNum" sz="quarter" idx="11"/>
          </p:nvPr>
        </p:nvSpPr>
        <p:spPr bwMode="auto">
          <a:noFill/>
          <a:ln>
            <a:miter lim="800000"/>
            <a:headEnd/>
            <a:tailEnd/>
          </a:ln>
        </p:spPr>
        <p:txBody>
          <a:bodyPr/>
          <a:lstStyle/>
          <a:p>
            <a:fld id="{ECB4571B-E15E-4EFE-B34C-41A7E03E750B}" type="slidenum">
              <a:rPr lang="en-US">
                <a:latin typeface="Lucida Sans Unicode" charset="0"/>
                <a:ea typeface="ＭＳ Ｐゴシック" pitchFamily="84" charset="-128"/>
                <a:cs typeface="ＭＳ Ｐゴシック" pitchFamily="84" charset="-128"/>
              </a:rPr>
              <a:pPr/>
              <a:t>83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274638"/>
            <a:ext cx="8229600" cy="792162"/>
          </a:xfrm>
        </p:spPr>
        <p:txBody>
          <a:bodyPr/>
          <a:lstStyle/>
          <a:p>
            <a:pPr eaLnBrk="1" fontAlgn="auto" hangingPunct="1">
              <a:spcAft>
                <a:spcPts val="0"/>
              </a:spcAft>
              <a:defRPr/>
            </a:pPr>
            <a:r>
              <a:rPr lang="en-US" sz="2800" dirty="0" smtClean="0">
                <a:ea typeface="+mj-ea"/>
                <a:cs typeface="+mj-cs"/>
              </a:rPr>
              <a:t>5-24: Active Directory Domains and Tree</a:t>
            </a:r>
            <a:endParaRPr lang="en-US" sz="2800" dirty="0">
              <a:ea typeface="+mj-ea"/>
              <a:cs typeface="+mj-cs"/>
            </a:endParaRPr>
          </a:p>
        </p:txBody>
      </p:sp>
      <p:pic>
        <p:nvPicPr>
          <p:cNvPr id="177156" name="Picture 1" descr="Active Directory"/>
          <p:cNvPicPr>
            <a:picLocks noChangeAspect="1" noChangeArrowheads="1"/>
          </p:cNvPicPr>
          <p:nvPr/>
        </p:nvPicPr>
        <mc:AlternateContent>
          <mc:Choice xmlns:ma="http://schemas.microsoft.com/office/mac/drawingml/2008/main" Requires="ma">
            <p:blipFill>
              <a:blip r:embed="rId3"/>
              <a:srcRect l="7692" t="4799" r="6731" b="5611"/>
              <a:stretch>
                <a:fillRect/>
              </a:stretch>
            </p:blipFill>
          </mc:Choice>
          <mc:Fallback>
            <p:blipFill>
              <a:blip r:embed="rId4"/>
              <a:srcRect l="7692" t="4799" r="6731" b="5611"/>
              <a:stretch>
                <a:fillRect/>
              </a:stretch>
            </p:blipFill>
          </mc:Fallback>
        </mc:AlternateContent>
        <p:spPr bwMode="auto">
          <a:xfrm>
            <a:off x="152400" y="1036638"/>
            <a:ext cx="8763000" cy="5513387"/>
          </a:xfrm>
          <a:prstGeom prst="rect">
            <a:avLst/>
          </a:prstGeom>
          <a:noFill/>
          <a:ln w="9525">
            <a:noFill/>
            <a:miter lim="800000"/>
            <a:headEnd/>
            <a:tailEnd/>
          </a:ln>
        </p:spPr>
      </p:pic>
      <p:sp>
        <p:nvSpPr>
          <p:cNvPr id="6" name="Rounded Rectangle 5"/>
          <p:cNvSpPr/>
          <p:nvPr/>
        </p:nvSpPr>
        <p:spPr>
          <a:xfrm>
            <a:off x="4876800" y="1295400"/>
            <a:ext cx="30480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Domains are Controlled</a:t>
            </a:r>
          </a:p>
          <a:p>
            <a:pPr algn="ctr" fontAlgn="auto">
              <a:spcBef>
                <a:spcPts val="0"/>
              </a:spcBef>
              <a:spcAft>
                <a:spcPts val="0"/>
              </a:spcAft>
              <a:defRPr/>
            </a:pPr>
            <a:r>
              <a:rPr lang="en-US" sz="1800" dirty="0"/>
              <a:t>by Domain Controllers</a:t>
            </a:r>
          </a:p>
        </p:txBody>
      </p:sp>
      <p:sp>
        <p:nvSpPr>
          <p:cNvPr id="7" name="Rounded Rectangle 6"/>
          <p:cNvSpPr/>
          <p:nvPr/>
        </p:nvSpPr>
        <p:spPr>
          <a:xfrm>
            <a:off x="381000" y="1524000"/>
            <a:ext cx="25908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The Corporation is</a:t>
            </a:r>
          </a:p>
          <a:p>
            <a:pPr algn="ctr" fontAlgn="auto">
              <a:spcBef>
                <a:spcPts val="0"/>
              </a:spcBef>
              <a:spcAft>
                <a:spcPts val="0"/>
              </a:spcAft>
              <a:defRPr/>
            </a:pPr>
            <a:r>
              <a:rPr lang="en-US" sz="1800" dirty="0"/>
              <a:t>Divided Into</a:t>
            </a:r>
          </a:p>
          <a:p>
            <a:pPr algn="ctr" fontAlgn="auto">
              <a:spcBef>
                <a:spcPts val="0"/>
              </a:spcBef>
              <a:spcAft>
                <a:spcPts val="0"/>
              </a:spcAft>
              <a:defRPr/>
            </a:pPr>
            <a:r>
              <a:rPr lang="en-US" sz="1800" dirty="0"/>
              <a:t>Microsoft Domains</a:t>
            </a:r>
          </a:p>
        </p:txBody>
      </p:sp>
      <p:sp>
        <p:nvSpPr>
          <p:cNvPr id="8" name="Rounded Rectangle 7"/>
          <p:cNvSpPr/>
          <p:nvPr/>
        </p:nvSpPr>
        <p:spPr>
          <a:xfrm>
            <a:off x="609600" y="5334000"/>
            <a:ext cx="3200400" cy="838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Each Domain Controller</a:t>
            </a:r>
          </a:p>
          <a:p>
            <a:pPr algn="ctr" fontAlgn="auto">
              <a:spcBef>
                <a:spcPts val="0"/>
              </a:spcBef>
              <a:spcAft>
                <a:spcPts val="0"/>
              </a:spcAft>
              <a:defRPr/>
            </a:pPr>
            <a:r>
              <a:rPr lang="en-US" sz="1800" dirty="0"/>
              <a:t>Runs Kerberos and AD</a:t>
            </a:r>
          </a:p>
        </p:txBody>
      </p:sp>
      <p:sp>
        <p:nvSpPr>
          <p:cNvPr id="9" name="Rounded Rectangle 8"/>
          <p:cNvSpPr/>
          <p:nvPr/>
        </p:nvSpPr>
        <p:spPr>
          <a:xfrm>
            <a:off x="4953000" y="4648200"/>
            <a:ext cx="35052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A Domain Can Have</a:t>
            </a:r>
          </a:p>
          <a:p>
            <a:pPr algn="ctr" fontAlgn="auto">
              <a:spcBef>
                <a:spcPts val="0"/>
              </a:spcBef>
              <a:spcAft>
                <a:spcPts val="0"/>
              </a:spcAft>
              <a:defRPr/>
            </a:pPr>
            <a:r>
              <a:rPr lang="en-US" sz="1800" dirty="0"/>
              <a:t>Multiple Domain Controllers</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920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pic>
        <p:nvPicPr>
          <p:cNvPr id="179202" name="Picture 1" descr="Active Directory"/>
          <p:cNvPicPr>
            <a:picLocks noChangeAspect="1" noChangeArrowheads="1"/>
          </p:cNvPicPr>
          <p:nvPr/>
        </p:nvPicPr>
        <mc:AlternateContent>
          <mc:Choice xmlns:ma="http://schemas.microsoft.com/office/mac/drawingml/2008/main" Requires="ma">
            <p:blipFill>
              <a:blip r:embed="rId3"/>
              <a:srcRect l="7692" t="4799" r="6731" b="5611"/>
              <a:stretch>
                <a:fillRect/>
              </a:stretch>
            </p:blipFill>
          </mc:Choice>
          <mc:Fallback>
            <p:blipFill>
              <a:blip r:embed="rId4"/>
              <a:srcRect l="7692" t="4799" r="6731" b="5611"/>
              <a:stretch>
                <a:fillRect/>
              </a:stretch>
            </p:blipFill>
          </mc:Fallback>
        </mc:AlternateContent>
        <p:spPr bwMode="auto">
          <a:xfrm>
            <a:off x="152400" y="1036638"/>
            <a:ext cx="8763000" cy="5513387"/>
          </a:xfrm>
          <a:prstGeom prst="rect">
            <a:avLst/>
          </a:prstGeom>
          <a:noFill/>
          <a:ln w="9525">
            <a:noFill/>
            <a:miter lim="800000"/>
            <a:headEnd/>
            <a:tailEnd/>
          </a:ln>
        </p:spPr>
      </p:pic>
      <p:sp>
        <p:nvSpPr>
          <p:cNvPr id="179203" name="Slide Number Placeholder 3"/>
          <p:cNvSpPr>
            <a:spLocks noGrp="1"/>
          </p:cNvSpPr>
          <p:nvPr>
            <p:ph type="sldNum" sz="quarter" idx="11"/>
          </p:nvPr>
        </p:nvSpPr>
        <p:spPr bwMode="auto">
          <a:noFill/>
          <a:ln>
            <a:miter lim="800000"/>
            <a:headEnd/>
            <a:tailEnd/>
          </a:ln>
        </p:spPr>
        <p:txBody>
          <a:bodyPr/>
          <a:lstStyle/>
          <a:p>
            <a:fld id="{A6A825AF-EB2A-447F-A258-FC1F33BF0527}" type="slidenum">
              <a:rPr lang="en-US">
                <a:latin typeface="Lucida Sans Unicode" charset="0"/>
                <a:ea typeface="ＭＳ Ｐゴシック" pitchFamily="84" charset="-128"/>
                <a:cs typeface="ＭＳ Ｐゴシック" pitchFamily="84" charset="-128"/>
              </a:rPr>
              <a:pPr/>
              <a:t>84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5-24: Active Directory Domains and Tree</a:t>
            </a:r>
            <a:endParaRPr lang="en-US" dirty="0">
              <a:ea typeface="+mj-ea"/>
              <a:cs typeface="+mj-cs"/>
            </a:endParaRPr>
          </a:p>
        </p:txBody>
      </p:sp>
      <p:sp>
        <p:nvSpPr>
          <p:cNvPr id="6" name="Rounded Rectangle 5"/>
          <p:cNvSpPr/>
          <p:nvPr/>
        </p:nvSpPr>
        <p:spPr>
          <a:xfrm>
            <a:off x="4876800" y="1295400"/>
            <a:ext cx="3581400" cy="9144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Not Shown:</a:t>
            </a:r>
          </a:p>
          <a:p>
            <a:pPr algn="ctr" fontAlgn="auto">
              <a:spcBef>
                <a:spcPts val="0"/>
              </a:spcBef>
              <a:spcAft>
                <a:spcPts val="0"/>
              </a:spcAft>
              <a:defRPr/>
            </a:pPr>
            <a:r>
              <a:rPr lang="en-US" sz="1800" dirty="0"/>
              <a:t>There Can be a Forest of Trees</a:t>
            </a:r>
          </a:p>
        </p:txBody>
      </p:sp>
      <p:sp>
        <p:nvSpPr>
          <p:cNvPr id="7" name="Rounded Rectangle 6"/>
          <p:cNvSpPr/>
          <p:nvPr/>
        </p:nvSpPr>
        <p:spPr>
          <a:xfrm>
            <a:off x="381000" y="1524000"/>
            <a:ext cx="2590800" cy="838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There Can be a</a:t>
            </a:r>
          </a:p>
          <a:p>
            <a:pPr algn="ctr" fontAlgn="auto">
              <a:spcBef>
                <a:spcPts val="0"/>
              </a:spcBef>
              <a:spcAft>
                <a:spcPts val="0"/>
              </a:spcAft>
              <a:defRPr/>
            </a:pPr>
            <a:r>
              <a:rPr lang="en-US" sz="1800" dirty="0"/>
              <a:t>Tree of Domains</a:t>
            </a:r>
          </a:p>
        </p:txBody>
      </p:sp>
      <p:sp>
        <p:nvSpPr>
          <p:cNvPr id="8" name="Rounded Rectangle 7"/>
          <p:cNvSpPr/>
          <p:nvPr/>
        </p:nvSpPr>
        <p:spPr>
          <a:xfrm>
            <a:off x="685800" y="4267200"/>
            <a:ext cx="32004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Domain Controllers in</a:t>
            </a:r>
          </a:p>
          <a:p>
            <a:pPr algn="ctr" fontAlgn="auto">
              <a:spcBef>
                <a:spcPts val="0"/>
              </a:spcBef>
              <a:spcAft>
                <a:spcPts val="0"/>
              </a:spcAft>
              <a:defRPr/>
            </a:pPr>
            <a:r>
              <a:rPr lang="en-US" sz="1800" dirty="0"/>
              <a:t>Parent and Child Domains</a:t>
            </a:r>
          </a:p>
          <a:p>
            <a:pPr algn="ctr" fontAlgn="auto">
              <a:spcBef>
                <a:spcPts val="0"/>
              </a:spcBef>
              <a:spcAft>
                <a:spcPts val="0"/>
              </a:spcAft>
              <a:defRPr/>
            </a:pPr>
            <a:r>
              <a:rPr lang="en-US" sz="1800" dirty="0"/>
              <a:t>Do Partial Replication</a:t>
            </a:r>
          </a:p>
        </p:txBody>
      </p:sp>
      <p:sp>
        <p:nvSpPr>
          <p:cNvPr id="9" name="Rounded Rectangle 8"/>
          <p:cNvSpPr/>
          <p:nvPr/>
        </p:nvSpPr>
        <p:spPr>
          <a:xfrm>
            <a:off x="4876800" y="4267200"/>
            <a:ext cx="3505200" cy="762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Domain Controllers in a</a:t>
            </a:r>
          </a:p>
          <a:p>
            <a:pPr algn="ctr" fontAlgn="auto">
              <a:spcBef>
                <a:spcPts val="0"/>
              </a:spcBef>
              <a:spcAft>
                <a:spcPts val="0"/>
              </a:spcAft>
              <a:defRPr/>
            </a:pPr>
            <a:r>
              <a:rPr lang="en-US" sz="1800" dirty="0"/>
              <a:t>Domain Do Total Replication</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124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81250" name="Content Placeholder 1"/>
          <p:cNvSpPr>
            <a:spLocks noGrp="1"/>
          </p:cNvSpPr>
          <p:nvPr>
            <p:ph idx="1"/>
          </p:nvPr>
        </p:nvSpPr>
        <p:spPr>
          <a:xfrm>
            <a:off x="457200" y="1676400"/>
            <a:ext cx="8229600" cy="4330700"/>
          </a:xfrm>
        </p:spPr>
        <p:txBody>
          <a:bodyPr/>
          <a:lstStyle/>
          <a:p>
            <a:pPr eaLnBrk="1"/>
            <a:r>
              <a:rPr lang="en-US" b="1" smtClean="0"/>
              <a:t>Trust</a:t>
            </a:r>
          </a:p>
          <a:p>
            <a:pPr lvl="1" eaLnBrk="1"/>
            <a:r>
              <a:rPr lang="en-US" smtClean="0"/>
              <a:t>One directory server will accept information from another</a:t>
            </a:r>
          </a:p>
          <a:p>
            <a:pPr lvl="1" eaLnBrk="1"/>
            <a:r>
              <a:rPr lang="en-US" smtClean="0"/>
              <a:t>It is safer to give too little trust initially than too much trust</a:t>
            </a:r>
          </a:p>
          <a:p>
            <a:pPr eaLnBrk="1"/>
            <a:r>
              <a:rPr lang="en-US" b="1" smtClean="0"/>
              <a:t>Trust Directionality</a:t>
            </a:r>
          </a:p>
          <a:p>
            <a:pPr lvl="1" eaLnBrk="1"/>
            <a:r>
              <a:rPr lang="en-US" smtClean="0"/>
              <a:t>Mutual</a:t>
            </a:r>
          </a:p>
          <a:p>
            <a:pPr lvl="2" eaLnBrk="1"/>
            <a:r>
              <a:rPr lang="en-US" smtClean="0"/>
              <a:t>A trusts B and B trusts A</a:t>
            </a:r>
          </a:p>
          <a:p>
            <a:pPr lvl="1" eaLnBrk="1"/>
            <a:r>
              <a:rPr lang="en-US" smtClean="0"/>
              <a:t>One-Way</a:t>
            </a:r>
          </a:p>
          <a:p>
            <a:pPr lvl="2" eaLnBrk="1"/>
            <a:r>
              <a:rPr lang="en-US" smtClean="0"/>
              <a:t>A trusts B or B trusts A, but not both</a:t>
            </a:r>
          </a:p>
          <a:p>
            <a:pPr eaLnBrk="1" hangingPunct="1"/>
            <a:endParaRPr lang="en-US" smtClean="0"/>
          </a:p>
        </p:txBody>
      </p:sp>
      <p:sp>
        <p:nvSpPr>
          <p:cNvPr id="181251" name="Slide Number Placeholder 3"/>
          <p:cNvSpPr>
            <a:spLocks noGrp="1"/>
          </p:cNvSpPr>
          <p:nvPr>
            <p:ph type="sldNum" sz="quarter" idx="11"/>
          </p:nvPr>
        </p:nvSpPr>
        <p:spPr bwMode="auto">
          <a:noFill/>
          <a:ln>
            <a:miter lim="800000"/>
            <a:headEnd/>
            <a:tailEnd/>
          </a:ln>
        </p:spPr>
        <p:txBody>
          <a:bodyPr/>
          <a:lstStyle/>
          <a:p>
            <a:fld id="{A70D794B-71AC-4137-BB50-10E6727A198B}" type="slidenum">
              <a:rPr lang="en-US">
                <a:latin typeface="Lucida Sans Unicode" charset="0"/>
                <a:ea typeface="ＭＳ Ｐゴシック" pitchFamily="84" charset="-128"/>
                <a:cs typeface="ＭＳ Ｐゴシック" pitchFamily="84" charset="-128"/>
              </a:rPr>
              <a:pPr/>
              <a:t>85</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5-25: Trust Directionality and Transitivity</a:t>
            </a:r>
            <a:endParaRPr lang="en-US" dirty="0">
              <a:ea typeface="+mj-ea"/>
              <a:cs typeface="+mj-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329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83298" name="Content Placeholder 1"/>
          <p:cNvSpPr>
            <a:spLocks noGrp="1"/>
          </p:cNvSpPr>
          <p:nvPr>
            <p:ph idx="1"/>
          </p:nvPr>
        </p:nvSpPr>
        <p:spPr>
          <a:xfrm>
            <a:off x="457200" y="1676400"/>
            <a:ext cx="8229600" cy="4953000"/>
          </a:xfrm>
        </p:spPr>
        <p:txBody>
          <a:bodyPr/>
          <a:lstStyle/>
          <a:p>
            <a:pPr eaLnBrk="1"/>
            <a:r>
              <a:rPr lang="en-US" b="1" smtClean="0"/>
              <a:t>Trust Transitivity</a:t>
            </a:r>
          </a:p>
          <a:p>
            <a:pPr lvl="1" eaLnBrk="1"/>
            <a:r>
              <a:rPr lang="en-US" smtClean="0"/>
              <a:t>Transitive Trust</a:t>
            </a:r>
          </a:p>
          <a:p>
            <a:pPr lvl="2" eaLnBrk="1"/>
            <a:r>
              <a:rPr lang="en-US" smtClean="0"/>
              <a:t>If A trusts B</a:t>
            </a:r>
          </a:p>
          <a:p>
            <a:pPr lvl="3" eaLnBrk="1"/>
            <a:r>
              <a:rPr lang="en-US" smtClean="0"/>
              <a:t>and B trusts C,</a:t>
            </a:r>
          </a:p>
          <a:p>
            <a:pPr lvl="4" eaLnBrk="1"/>
            <a:r>
              <a:rPr lang="en-US" smtClean="0"/>
              <a:t>then A trusts C automatically</a:t>
            </a:r>
          </a:p>
          <a:p>
            <a:pPr lvl="1" eaLnBrk="1"/>
            <a:r>
              <a:rPr lang="en-US" smtClean="0"/>
              <a:t>Intransitive Trust</a:t>
            </a:r>
          </a:p>
          <a:p>
            <a:pPr lvl="2" eaLnBrk="1"/>
            <a:r>
              <a:rPr lang="en-US" smtClean="0"/>
              <a:t>If A trusts B</a:t>
            </a:r>
          </a:p>
          <a:p>
            <a:pPr lvl="3" eaLnBrk="1"/>
            <a:r>
              <a:rPr lang="en-US" smtClean="0"/>
              <a:t>and B trusts C,</a:t>
            </a:r>
          </a:p>
          <a:p>
            <a:pPr lvl="4" eaLnBrk="1"/>
            <a:r>
              <a:rPr lang="en-US" smtClean="0"/>
              <a:t>This does NOT mean that A trusts C automatically</a:t>
            </a:r>
          </a:p>
        </p:txBody>
      </p:sp>
      <p:sp>
        <p:nvSpPr>
          <p:cNvPr id="183299" name="Slide Number Placeholder 3"/>
          <p:cNvSpPr>
            <a:spLocks noGrp="1"/>
          </p:cNvSpPr>
          <p:nvPr>
            <p:ph type="sldNum" sz="quarter" idx="11"/>
          </p:nvPr>
        </p:nvSpPr>
        <p:spPr bwMode="auto">
          <a:noFill/>
          <a:ln>
            <a:miter lim="800000"/>
            <a:headEnd/>
            <a:tailEnd/>
          </a:ln>
        </p:spPr>
        <p:txBody>
          <a:bodyPr/>
          <a:lstStyle/>
          <a:p>
            <a:fld id="{8AF09095-7807-43F8-A8EB-35F30554A099}" type="slidenum">
              <a:rPr lang="en-US">
                <a:latin typeface="Lucida Sans Unicode" charset="0"/>
                <a:ea typeface="ＭＳ Ｐゴシック" pitchFamily="84" charset="-128"/>
                <a:cs typeface="ＭＳ Ｐゴシック" pitchFamily="84" charset="-128"/>
              </a:rPr>
              <a:pPr/>
              <a:t>86</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5-25: Trust Directionality and Transitivity</a:t>
            </a:r>
            <a:endParaRPr lang="en-US" dirty="0">
              <a:ea typeface="+mj-ea"/>
              <a:cs typeface="+mj-cs"/>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53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85346" name="Slide Number Placeholder 3"/>
          <p:cNvSpPr>
            <a:spLocks noGrp="1"/>
          </p:cNvSpPr>
          <p:nvPr>
            <p:ph type="sldNum" sz="quarter" idx="11"/>
          </p:nvPr>
        </p:nvSpPr>
        <p:spPr bwMode="auto">
          <a:noFill/>
          <a:ln>
            <a:miter lim="800000"/>
            <a:headEnd/>
            <a:tailEnd/>
          </a:ln>
        </p:spPr>
        <p:txBody>
          <a:bodyPr/>
          <a:lstStyle/>
          <a:p>
            <a:fld id="{526F5E5E-1613-41CC-B33F-D48759B49AC3}" type="slidenum">
              <a:rPr lang="en-US">
                <a:latin typeface="Lucida Sans Unicode" charset="0"/>
                <a:ea typeface="ＭＳ Ｐゴシック" pitchFamily="84" charset="-128"/>
                <a:cs typeface="ＭＳ Ｐゴシック" pitchFamily="84" charset="-128"/>
              </a:rPr>
              <a:pPr/>
              <a:t>87</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a:xfrm>
            <a:off x="457200" y="76200"/>
            <a:ext cx="8229600" cy="1143000"/>
          </a:xfrm>
        </p:spPr>
        <p:txBody>
          <a:bodyPr/>
          <a:lstStyle/>
          <a:p>
            <a:pPr eaLnBrk="1" fontAlgn="auto" hangingPunct="1">
              <a:spcAft>
                <a:spcPts val="0"/>
              </a:spcAft>
              <a:defRPr/>
            </a:pPr>
            <a:r>
              <a:rPr lang="en-US" sz="2400" dirty="0" smtClean="0">
                <a:ea typeface="+mj-ea"/>
                <a:cs typeface="+mj-cs"/>
              </a:rPr>
              <a:t>5-26: Multiple Directory Servers and </a:t>
            </a:r>
            <a:r>
              <a:rPr lang="en-US" sz="2400" dirty="0" err="1" smtClean="0">
                <a:ea typeface="+mj-ea"/>
                <a:cs typeface="+mj-cs"/>
              </a:rPr>
              <a:t>Metadirectory</a:t>
            </a:r>
            <a:r>
              <a:rPr lang="en-US" sz="2400" dirty="0" smtClean="0">
                <a:ea typeface="+mj-ea"/>
                <a:cs typeface="+mj-cs"/>
              </a:rPr>
              <a:t> Server</a:t>
            </a:r>
            <a:endParaRPr lang="en-US" sz="2400" dirty="0">
              <a:ea typeface="+mj-ea"/>
              <a:cs typeface="+mj-cs"/>
            </a:endParaRPr>
          </a:p>
        </p:txBody>
      </p:sp>
      <p:pic>
        <p:nvPicPr>
          <p:cNvPr id="185348" name="Picture 2" descr="S2C04F22 Metadirectory server"/>
          <p:cNvPicPr>
            <a:picLocks noChangeAspect="1" noChangeArrowheads="1"/>
          </p:cNvPicPr>
          <p:nvPr/>
        </p:nvPicPr>
        <p:blipFill>
          <a:blip r:embed="rId3"/>
          <a:srcRect l="2020" t="1604" r="1010" b="3824"/>
          <a:stretch>
            <a:fillRect/>
          </a:stretch>
        </p:blipFill>
        <p:spPr bwMode="auto">
          <a:xfrm>
            <a:off x="228600" y="990600"/>
            <a:ext cx="8610600" cy="5292725"/>
          </a:xfrm>
          <a:prstGeom prst="rect">
            <a:avLst/>
          </a:prstGeom>
          <a:noFill/>
          <a:ln w="9525">
            <a:noFill/>
            <a:miter lim="800000"/>
            <a:headEnd/>
            <a:tailEnd/>
          </a:ln>
        </p:spPr>
      </p:pic>
      <p:sp>
        <p:nvSpPr>
          <p:cNvPr id="6" name="Rounded Rectangle 5"/>
          <p:cNvSpPr/>
          <p:nvPr/>
        </p:nvSpPr>
        <p:spPr>
          <a:xfrm>
            <a:off x="5943600" y="5867400"/>
            <a:ext cx="3124200" cy="838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A Metadirectory Server</a:t>
            </a:r>
          </a:p>
          <a:p>
            <a:pPr algn="ctr" fontAlgn="auto">
              <a:spcBef>
                <a:spcPts val="0"/>
              </a:spcBef>
              <a:spcAft>
                <a:spcPts val="0"/>
              </a:spcAft>
              <a:defRPr/>
            </a:pPr>
            <a:r>
              <a:rPr lang="en-US" sz="1800" dirty="0"/>
              <a:t>Synchronizes Multiple</a:t>
            </a:r>
          </a:p>
          <a:p>
            <a:pPr algn="ctr" fontAlgn="auto">
              <a:spcBef>
                <a:spcPts val="0"/>
              </a:spcBef>
              <a:spcAft>
                <a:spcPts val="0"/>
              </a:spcAft>
              <a:defRPr/>
            </a:pPr>
            <a:r>
              <a:rPr lang="en-US" sz="1800" dirty="0"/>
              <a:t>Directory Servers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739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87394" name="Slide Number Placeholder 3"/>
          <p:cNvSpPr>
            <a:spLocks noGrp="1"/>
          </p:cNvSpPr>
          <p:nvPr>
            <p:ph type="sldNum" sz="quarter" idx="11"/>
          </p:nvPr>
        </p:nvSpPr>
        <p:spPr bwMode="auto">
          <a:noFill/>
          <a:ln>
            <a:miter lim="800000"/>
            <a:headEnd/>
            <a:tailEnd/>
          </a:ln>
        </p:spPr>
        <p:txBody>
          <a:bodyPr/>
          <a:lstStyle/>
          <a:p>
            <a:fld id="{E560F4C9-7AA7-49D3-BBB9-CEA87A73C5F6}" type="slidenum">
              <a:rPr lang="en-US">
                <a:latin typeface="Lucida Sans Unicode" charset="0"/>
                <a:ea typeface="ＭＳ Ｐゴシック" pitchFamily="84" charset="-128"/>
                <a:cs typeface="ＭＳ Ｐゴシック" pitchFamily="84" charset="-128"/>
              </a:rPr>
              <a:pPr/>
              <a:t>88</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5-27: Federated Identity </a:t>
            </a:r>
            <a:r>
              <a:rPr lang="en-US" dirty="0" err="1" smtClean="0">
                <a:ea typeface="+mj-ea"/>
                <a:cs typeface="+mj-cs"/>
              </a:rPr>
              <a:t>Managementt</a:t>
            </a:r>
            <a:endParaRPr lang="en-US" dirty="0">
              <a:ea typeface="+mj-ea"/>
              <a:cs typeface="+mj-cs"/>
            </a:endParaRPr>
          </a:p>
        </p:txBody>
      </p:sp>
      <p:pic>
        <p:nvPicPr>
          <p:cNvPr id="187396" name="Picture 2" descr="S2C06F26 Federated"/>
          <p:cNvPicPr>
            <a:picLocks noChangeAspect="1" noChangeArrowheads="1"/>
          </p:cNvPicPr>
          <p:nvPr/>
        </p:nvPicPr>
        <p:blipFill>
          <a:blip r:embed="rId3"/>
          <a:srcRect l="905" t="5263" r="1370" b="8772"/>
          <a:stretch>
            <a:fillRect/>
          </a:stretch>
        </p:blipFill>
        <p:spPr bwMode="auto">
          <a:xfrm>
            <a:off x="152400" y="1219200"/>
            <a:ext cx="8732838" cy="3962400"/>
          </a:xfrm>
          <a:prstGeom prst="rect">
            <a:avLst/>
          </a:prstGeom>
          <a:noFill/>
          <a:ln w="9525">
            <a:noFill/>
            <a:miter lim="800000"/>
            <a:headEnd/>
            <a:tailEnd/>
          </a:ln>
        </p:spPr>
      </p:pic>
      <p:sp>
        <p:nvSpPr>
          <p:cNvPr id="6" name="Rounded Rectangle 5"/>
          <p:cNvSpPr/>
          <p:nvPr/>
        </p:nvSpPr>
        <p:spPr>
          <a:xfrm>
            <a:off x="1447800" y="5181600"/>
            <a:ext cx="7086600" cy="12192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800" dirty="0"/>
              <a:t>In Federated Identity Management,</a:t>
            </a:r>
          </a:p>
          <a:p>
            <a:pPr algn="ctr" fontAlgn="auto">
              <a:spcBef>
                <a:spcPts val="0"/>
              </a:spcBef>
              <a:spcAft>
                <a:spcPts val="0"/>
              </a:spcAft>
              <a:defRPr/>
            </a:pPr>
            <a:r>
              <a:rPr lang="en-US" sz="1800" dirty="0"/>
              <a:t>Business Partners do not Access Each Other’s Databases.</a:t>
            </a:r>
          </a:p>
          <a:p>
            <a:pPr algn="ctr" fontAlgn="auto">
              <a:spcBef>
                <a:spcPts val="0"/>
              </a:spcBef>
              <a:spcAft>
                <a:spcPts val="0"/>
              </a:spcAft>
              <a:defRPr/>
            </a:pPr>
            <a:r>
              <a:rPr lang="en-US" sz="1800" dirty="0"/>
              <a:t>Instead, They Send Assertions About a Person.</a:t>
            </a:r>
          </a:p>
          <a:p>
            <a:pPr algn="ctr" fontAlgn="auto">
              <a:spcBef>
                <a:spcPts val="0"/>
              </a:spcBef>
              <a:spcAft>
                <a:spcPts val="0"/>
              </a:spcAft>
              <a:defRPr/>
            </a:pPr>
            <a:r>
              <a:rPr lang="en-US" sz="1800" dirty="0"/>
              <a:t>The Receiver Trusts the Assertions.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944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pic>
        <p:nvPicPr>
          <p:cNvPr id="189442" name="Picture 2" descr="S2C06F26 Federated"/>
          <p:cNvPicPr>
            <a:picLocks noChangeAspect="1" noChangeArrowheads="1"/>
          </p:cNvPicPr>
          <p:nvPr/>
        </p:nvPicPr>
        <p:blipFill>
          <a:blip r:embed="rId3"/>
          <a:srcRect l="905" t="5263" r="1370" b="8772"/>
          <a:stretch>
            <a:fillRect/>
          </a:stretch>
        </p:blipFill>
        <p:spPr bwMode="auto">
          <a:xfrm>
            <a:off x="152400" y="1219200"/>
            <a:ext cx="8732838" cy="3962400"/>
          </a:xfrm>
          <a:prstGeom prst="rect">
            <a:avLst/>
          </a:prstGeom>
          <a:noFill/>
          <a:ln w="9525">
            <a:noFill/>
            <a:miter lim="800000"/>
            <a:headEnd/>
            <a:tailEnd/>
          </a:ln>
        </p:spPr>
      </p:pic>
      <p:sp>
        <p:nvSpPr>
          <p:cNvPr id="189443" name="Slide Number Placeholder 3"/>
          <p:cNvSpPr>
            <a:spLocks noGrp="1"/>
          </p:cNvSpPr>
          <p:nvPr>
            <p:ph type="sldNum" sz="quarter" idx="11"/>
          </p:nvPr>
        </p:nvSpPr>
        <p:spPr bwMode="auto">
          <a:noFill/>
          <a:ln>
            <a:miter lim="800000"/>
            <a:headEnd/>
            <a:tailEnd/>
          </a:ln>
        </p:spPr>
        <p:txBody>
          <a:bodyPr/>
          <a:lstStyle/>
          <a:p>
            <a:fld id="{8296EDE0-F8F7-413C-96E7-D066261AA2A2}" type="slidenum">
              <a:rPr lang="en-US">
                <a:latin typeface="Lucida Sans Unicode" charset="0"/>
                <a:ea typeface="ＭＳ Ｐゴシック" pitchFamily="84" charset="-128"/>
                <a:cs typeface="ＭＳ Ｐゴシック" pitchFamily="84" charset="-128"/>
              </a:rPr>
              <a:pPr/>
              <a:t>89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smtClean="0">
                <a:ea typeface="+mj-ea"/>
                <a:cs typeface="+mj-cs"/>
              </a:rPr>
              <a:t>5-27: Federated Identity </a:t>
            </a:r>
            <a:r>
              <a:rPr lang="en-US" dirty="0" err="1" smtClean="0">
                <a:ea typeface="+mj-ea"/>
                <a:cs typeface="+mj-cs"/>
              </a:rPr>
              <a:t>Managementt</a:t>
            </a:r>
            <a:endParaRPr lang="en-US" dirty="0">
              <a:ea typeface="+mj-ea"/>
              <a:cs typeface="+mj-cs"/>
            </a:endParaRPr>
          </a:p>
        </p:txBody>
      </p:sp>
      <p:sp>
        <p:nvSpPr>
          <p:cNvPr id="6" name="Rounded Rectangle 5"/>
          <p:cNvSpPr/>
          <p:nvPr/>
        </p:nvSpPr>
        <p:spPr>
          <a:xfrm>
            <a:off x="1219200" y="4114800"/>
            <a:ext cx="7086600" cy="1905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800">
                <a:solidFill>
                  <a:srgbClr val="000000"/>
                </a:solidFill>
              </a:rPr>
              <a:t>Types of Assertions:</a:t>
            </a:r>
          </a:p>
          <a:p>
            <a:pPr algn="ctr">
              <a:defRPr/>
            </a:pPr>
            <a:r>
              <a:rPr lang="en-US" sz="1800">
                <a:solidFill>
                  <a:srgbClr val="000000"/>
                </a:solidFill>
              </a:rPr>
              <a:t>Authentication, Authorizations, Attributes.</a:t>
            </a:r>
          </a:p>
          <a:p>
            <a:pPr algn="ctr">
              <a:defRPr/>
            </a:pPr>
            <a:endParaRPr lang="en-US" sz="1800">
              <a:solidFill>
                <a:srgbClr val="000000"/>
              </a:solidFill>
            </a:endParaRPr>
          </a:p>
          <a:p>
            <a:pPr algn="ctr">
              <a:defRPr/>
            </a:pPr>
            <a:r>
              <a:rPr lang="en-US" sz="1800">
                <a:solidFill>
                  <a:srgbClr val="000000"/>
                </a:solidFill>
              </a:rPr>
              <a:t>Assertions are Standardized by SAML.</a:t>
            </a:r>
          </a:p>
          <a:p>
            <a:pPr algn="ctr">
              <a:defRPr/>
            </a:pPr>
            <a:r>
              <a:rPr lang="en-US" sz="1800">
                <a:solidFill>
                  <a:srgbClr val="000000"/>
                </a:solidFill>
              </a:rPr>
              <a:t>SAML Uses XML for Platform Independence.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31746" name="Content Placeholder 1"/>
          <p:cNvSpPr>
            <a:spLocks noGrp="1"/>
          </p:cNvSpPr>
          <p:nvPr>
            <p:ph idx="1"/>
          </p:nvPr>
        </p:nvSpPr>
        <p:spPr/>
        <p:txBody>
          <a:bodyPr/>
          <a:lstStyle/>
          <a:p>
            <a:pPr eaLnBrk="1"/>
            <a:r>
              <a:rPr lang="en-US" b="1" smtClean="0"/>
              <a:t>Human and Organizational Controls</a:t>
            </a:r>
          </a:p>
          <a:p>
            <a:pPr lvl="1" eaLnBrk="1"/>
            <a:r>
              <a:rPr lang="en-US" smtClean="0"/>
              <a:t>People and organizational forces may circumvent access protections</a:t>
            </a:r>
          </a:p>
          <a:p>
            <a:pPr eaLnBrk="1" hangingPunct="1"/>
            <a:endParaRPr lang="en-US" smtClean="0"/>
          </a:p>
        </p:txBody>
      </p:sp>
      <p:sp>
        <p:nvSpPr>
          <p:cNvPr id="31747" name="Slide Number Placeholder 3"/>
          <p:cNvSpPr>
            <a:spLocks noGrp="1"/>
          </p:cNvSpPr>
          <p:nvPr>
            <p:ph type="sldNum" sz="quarter" idx="11"/>
          </p:nvPr>
        </p:nvSpPr>
        <p:spPr bwMode="auto">
          <a:noFill/>
          <a:ln>
            <a:miter lim="800000"/>
            <a:headEnd/>
            <a:tailEnd/>
          </a:ln>
        </p:spPr>
        <p:txBody>
          <a:bodyPr/>
          <a:lstStyle/>
          <a:p>
            <a:fld id="{07E8A38A-A744-49BC-8897-3D837E04D702}" type="slidenum">
              <a:rPr lang="en-US">
                <a:latin typeface="Lucida Sans Unicode" charset="0"/>
                <a:ea typeface="ＭＳ Ｐゴシック" pitchFamily="84" charset="-128"/>
                <a:cs typeface="ＭＳ Ｐゴシック" pitchFamily="84" charset="-128"/>
              </a:rPr>
              <a:pPr/>
              <a:t>9</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5-1: Access Control</a:t>
            </a:r>
            <a:endParaRPr lang="en-US" dirty="0">
              <a:ea typeface="+mj-ea"/>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1489"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1490" name="Content Placeholder 1"/>
          <p:cNvSpPr>
            <a:spLocks noGrp="1"/>
          </p:cNvSpPr>
          <p:nvPr>
            <p:ph idx="1"/>
          </p:nvPr>
        </p:nvSpPr>
        <p:spPr/>
        <p:txBody>
          <a:bodyPr/>
          <a:lstStyle/>
          <a:p>
            <a:pPr eaLnBrk="1"/>
            <a:r>
              <a:rPr lang="en-US" b="1" smtClean="0"/>
              <a:t>Definition</a:t>
            </a:r>
          </a:p>
          <a:p>
            <a:pPr lvl="1" eaLnBrk="1"/>
            <a:r>
              <a:rPr lang="en-US" smtClean="0"/>
              <a:t>Identity management is the centralized policy-based management of all information required for access to corporate systems by a person, machine, program, or other resource.</a:t>
            </a:r>
          </a:p>
          <a:p>
            <a:pPr eaLnBrk="1" hangingPunct="1"/>
            <a:endParaRPr lang="en-US" smtClean="0"/>
          </a:p>
        </p:txBody>
      </p:sp>
      <p:sp>
        <p:nvSpPr>
          <p:cNvPr id="191491" name="Slide Number Placeholder 3"/>
          <p:cNvSpPr>
            <a:spLocks noGrp="1"/>
          </p:cNvSpPr>
          <p:nvPr>
            <p:ph type="sldNum" sz="quarter" idx="11"/>
          </p:nvPr>
        </p:nvSpPr>
        <p:spPr bwMode="auto">
          <a:noFill/>
          <a:ln>
            <a:miter lim="800000"/>
            <a:headEnd/>
            <a:tailEnd/>
          </a:ln>
        </p:spPr>
        <p:txBody>
          <a:bodyPr/>
          <a:lstStyle/>
          <a:p>
            <a:fld id="{A1ADDFDC-6FC9-4020-BF98-61F29678E305}" type="slidenum">
              <a:rPr lang="en-US">
                <a:latin typeface="Lucida Sans Unicode" charset="0"/>
                <a:ea typeface="ＭＳ Ｐゴシック" pitchFamily="84" charset="-128"/>
                <a:cs typeface="ＭＳ Ｐゴシック" pitchFamily="84" charset="-128"/>
              </a:rPr>
              <a:pPr/>
              <a:t>90</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5-28: Identity Management</a:t>
            </a:r>
            <a:endParaRPr lang="en-US" dirty="0">
              <a:ea typeface="+mj-ea"/>
              <a:cs typeface="+mj-cs"/>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3537"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3538" name="Content Placeholder 1"/>
          <p:cNvSpPr>
            <a:spLocks noGrp="1"/>
          </p:cNvSpPr>
          <p:nvPr>
            <p:ph idx="1"/>
          </p:nvPr>
        </p:nvSpPr>
        <p:spPr/>
        <p:txBody>
          <a:bodyPr/>
          <a:lstStyle/>
          <a:p>
            <a:pPr eaLnBrk="1">
              <a:lnSpc>
                <a:spcPct val="90000"/>
              </a:lnSpc>
            </a:pPr>
            <a:r>
              <a:rPr lang="en-US" b="1" smtClean="0"/>
              <a:t>Benefits of Identity Management</a:t>
            </a:r>
          </a:p>
          <a:p>
            <a:pPr lvl="1" eaLnBrk="1">
              <a:lnSpc>
                <a:spcPct val="90000"/>
              </a:lnSpc>
            </a:pPr>
            <a:r>
              <a:rPr lang="en-US" smtClean="0"/>
              <a:t>Reduction in the redundant work needed to manage identity information</a:t>
            </a:r>
          </a:p>
          <a:p>
            <a:pPr lvl="1" eaLnBrk="1">
              <a:lnSpc>
                <a:spcPct val="90000"/>
              </a:lnSpc>
            </a:pPr>
            <a:r>
              <a:rPr lang="en-US" smtClean="0"/>
              <a:t>Consistency in information</a:t>
            </a:r>
          </a:p>
          <a:p>
            <a:pPr lvl="1" eaLnBrk="1">
              <a:lnSpc>
                <a:spcPct val="90000"/>
              </a:lnSpc>
            </a:pPr>
            <a:r>
              <a:rPr lang="en-US" smtClean="0"/>
              <a:t>Rapid changes</a:t>
            </a:r>
          </a:p>
          <a:p>
            <a:pPr lvl="1" eaLnBrk="1">
              <a:lnSpc>
                <a:spcPct val="90000"/>
              </a:lnSpc>
            </a:pPr>
            <a:r>
              <a:rPr lang="en-US" smtClean="0"/>
              <a:t>Central auditing</a:t>
            </a:r>
          </a:p>
          <a:p>
            <a:pPr lvl="1" eaLnBrk="1">
              <a:lnSpc>
                <a:spcPct val="90000"/>
              </a:lnSpc>
            </a:pPr>
            <a:r>
              <a:rPr lang="en-US" smtClean="0"/>
              <a:t>Single sign-on</a:t>
            </a:r>
          </a:p>
          <a:p>
            <a:pPr lvl="1" eaLnBrk="1">
              <a:lnSpc>
                <a:spcPct val="90000"/>
              </a:lnSpc>
            </a:pPr>
            <a:r>
              <a:rPr lang="en-US" smtClean="0"/>
              <a:t>Increasingly required to meet compliance requirements</a:t>
            </a:r>
          </a:p>
          <a:p>
            <a:pPr lvl="1" eaLnBrk="1">
              <a:lnSpc>
                <a:spcPct val="90000"/>
              </a:lnSpc>
            </a:pPr>
            <a:r>
              <a:rPr lang="en-US" smtClean="0"/>
              <a:t>At least reduced sign-on when SSO is impossible</a:t>
            </a:r>
          </a:p>
          <a:p>
            <a:pPr eaLnBrk="1" hangingPunct="1">
              <a:lnSpc>
                <a:spcPct val="90000"/>
              </a:lnSpc>
            </a:pPr>
            <a:endParaRPr lang="en-US" smtClean="0"/>
          </a:p>
        </p:txBody>
      </p:sp>
      <p:sp>
        <p:nvSpPr>
          <p:cNvPr id="193539" name="Slide Number Placeholder 3"/>
          <p:cNvSpPr>
            <a:spLocks noGrp="1"/>
          </p:cNvSpPr>
          <p:nvPr>
            <p:ph type="sldNum" sz="quarter" idx="11"/>
          </p:nvPr>
        </p:nvSpPr>
        <p:spPr bwMode="auto">
          <a:noFill/>
          <a:ln>
            <a:miter lim="800000"/>
            <a:headEnd/>
            <a:tailEnd/>
          </a:ln>
        </p:spPr>
        <p:txBody>
          <a:bodyPr/>
          <a:lstStyle/>
          <a:p>
            <a:fld id="{09D67B69-94B5-44C5-818C-8DD841178584}" type="slidenum">
              <a:rPr lang="en-US">
                <a:latin typeface="Lucida Sans Unicode" charset="0"/>
                <a:ea typeface="ＭＳ Ｐゴシック" pitchFamily="84" charset="-128"/>
                <a:cs typeface="ＭＳ Ｐゴシック" pitchFamily="84" charset="-128"/>
              </a:rPr>
              <a:pPr/>
              <a:t>91</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5-28: Identity Management</a:t>
            </a:r>
            <a:endParaRPr lang="en-US" dirty="0">
              <a:ea typeface="+mj-ea"/>
              <a:cs typeface="+mj-cs"/>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5585"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5586" name="Content Placeholder 1"/>
          <p:cNvSpPr>
            <a:spLocks noGrp="1"/>
          </p:cNvSpPr>
          <p:nvPr>
            <p:ph idx="1"/>
          </p:nvPr>
        </p:nvSpPr>
        <p:spPr/>
        <p:txBody>
          <a:bodyPr/>
          <a:lstStyle/>
          <a:p>
            <a:pPr eaLnBrk="1"/>
            <a:r>
              <a:rPr lang="en-US" b="1" smtClean="0"/>
              <a:t>Identity</a:t>
            </a:r>
          </a:p>
          <a:p>
            <a:pPr lvl="1" eaLnBrk="1"/>
            <a:r>
              <a:rPr lang="en-US" smtClean="0"/>
              <a:t>The set of attributes about a person or nonhuman resource that must be revealed </a:t>
            </a:r>
            <a:r>
              <a:rPr lang="en-US" i="1" smtClean="0"/>
              <a:t>in a particular context</a:t>
            </a:r>
          </a:p>
          <a:p>
            <a:pPr lvl="2" eaLnBrk="1"/>
            <a:r>
              <a:rPr lang="en-US" smtClean="0"/>
              <a:t>Subordinate to a particular person</a:t>
            </a:r>
          </a:p>
          <a:p>
            <a:pPr lvl="2" eaLnBrk="1"/>
            <a:r>
              <a:rPr lang="en-US" smtClean="0"/>
              <a:t>Manager of a department</a:t>
            </a:r>
          </a:p>
          <a:p>
            <a:pPr lvl="2" eaLnBrk="1"/>
            <a:r>
              <a:rPr lang="en-US" smtClean="0"/>
              <a:t>Buyer dealing with another company</a:t>
            </a:r>
          </a:p>
          <a:p>
            <a:pPr lvl="2" eaLnBrk="1"/>
            <a:r>
              <a:rPr lang="en-US" smtClean="0"/>
              <a:t>Manager responsible for a database</a:t>
            </a:r>
          </a:p>
          <a:p>
            <a:pPr lvl="1" eaLnBrk="1"/>
            <a:r>
              <a:rPr lang="en-US" smtClean="0"/>
              <a:t>Principle of minimum identity data: only reveal the information necessary </a:t>
            </a:r>
            <a:r>
              <a:rPr lang="en-US" i="1" smtClean="0"/>
              <a:t>in a particular context</a:t>
            </a:r>
          </a:p>
          <a:p>
            <a:pPr eaLnBrk="1" hangingPunct="1"/>
            <a:endParaRPr lang="en-US" smtClean="0"/>
          </a:p>
        </p:txBody>
      </p:sp>
      <p:sp>
        <p:nvSpPr>
          <p:cNvPr id="195587" name="Slide Number Placeholder 3"/>
          <p:cNvSpPr>
            <a:spLocks noGrp="1"/>
          </p:cNvSpPr>
          <p:nvPr>
            <p:ph type="sldNum" sz="quarter" idx="11"/>
          </p:nvPr>
        </p:nvSpPr>
        <p:spPr bwMode="auto">
          <a:noFill/>
          <a:ln>
            <a:miter lim="800000"/>
            <a:headEnd/>
            <a:tailEnd/>
          </a:ln>
        </p:spPr>
        <p:txBody>
          <a:bodyPr/>
          <a:lstStyle/>
          <a:p>
            <a:fld id="{EB39BB5D-6141-4FE3-BC88-ADBD44D2F2BB}" type="slidenum">
              <a:rPr lang="en-US">
                <a:latin typeface="Lucida Sans Unicode" charset="0"/>
                <a:ea typeface="ＭＳ Ｐゴシック" pitchFamily="84" charset="-128"/>
                <a:cs typeface="ＭＳ Ｐゴシック" pitchFamily="84" charset="-128"/>
              </a:rPr>
              <a:pPr/>
              <a:t>92</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5-28: Identity Management</a:t>
            </a:r>
            <a:endParaRPr lang="en-US" dirty="0">
              <a:ea typeface="+mj-ea"/>
              <a:cs typeface="+mj-c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7633"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7634" name="Content Placeholder 1"/>
          <p:cNvSpPr>
            <a:spLocks noGrp="1"/>
          </p:cNvSpPr>
          <p:nvPr>
            <p:ph idx="1"/>
          </p:nvPr>
        </p:nvSpPr>
        <p:spPr/>
        <p:txBody>
          <a:bodyPr/>
          <a:lstStyle/>
          <a:p>
            <a:pPr eaLnBrk="1"/>
            <a:r>
              <a:rPr lang="en-US" b="1" smtClean="0"/>
              <a:t>Identity Management</a:t>
            </a:r>
          </a:p>
          <a:p>
            <a:pPr lvl="1" eaLnBrk="1"/>
            <a:r>
              <a:rPr lang="en-US" smtClean="0"/>
              <a:t>Initial credential checking</a:t>
            </a:r>
          </a:p>
          <a:p>
            <a:pPr lvl="1" eaLnBrk="1"/>
            <a:r>
              <a:rPr lang="en-US" smtClean="0"/>
              <a:t>Defining identities (pieces of information to be divulged)</a:t>
            </a:r>
          </a:p>
          <a:p>
            <a:pPr lvl="1" eaLnBrk="1"/>
            <a:r>
              <a:rPr lang="en-US" smtClean="0"/>
              <a:t>Managing trust relationships</a:t>
            </a:r>
          </a:p>
          <a:p>
            <a:pPr lvl="1" eaLnBrk="1"/>
            <a:r>
              <a:rPr lang="en-US" smtClean="0"/>
              <a:t>Provisioning, reprovisioning if changes, and deprovisioning</a:t>
            </a:r>
          </a:p>
          <a:p>
            <a:pPr eaLnBrk="1" hangingPunct="1"/>
            <a:endParaRPr lang="en-US" smtClean="0"/>
          </a:p>
        </p:txBody>
      </p:sp>
      <p:sp>
        <p:nvSpPr>
          <p:cNvPr id="197635" name="Slide Number Placeholder 3"/>
          <p:cNvSpPr>
            <a:spLocks noGrp="1"/>
          </p:cNvSpPr>
          <p:nvPr>
            <p:ph type="sldNum" sz="quarter" idx="11"/>
          </p:nvPr>
        </p:nvSpPr>
        <p:spPr bwMode="auto">
          <a:noFill/>
          <a:ln>
            <a:miter lim="800000"/>
            <a:headEnd/>
            <a:tailEnd/>
          </a:ln>
        </p:spPr>
        <p:txBody>
          <a:bodyPr/>
          <a:lstStyle/>
          <a:p>
            <a:fld id="{99D3C2A8-2DC4-497A-BEE6-FD6BC6DA4FFF}" type="slidenum">
              <a:rPr lang="en-US">
                <a:latin typeface="Lucida Sans Unicode" charset="0"/>
                <a:ea typeface="ＭＳ Ｐゴシック" pitchFamily="84" charset="-128"/>
                <a:cs typeface="ＭＳ Ｐゴシック" pitchFamily="84" charset="-128"/>
              </a:rPr>
              <a:pPr/>
              <a:t>93</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5-28: Identity Management</a:t>
            </a:r>
            <a:endParaRPr lang="en-US" dirty="0">
              <a:ea typeface="+mj-ea"/>
              <a:cs typeface="+mj-c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9681" name="Footer Placeholder 4"/>
          <p:cNvSpPr>
            <a:spLocks noGrp="1"/>
          </p:cNvSpPr>
          <p:nvPr>
            <p:ph type="ftr" sz="quarter" idx="10"/>
          </p:nvPr>
        </p:nvSpPr>
        <p:spPr bwMode="auto">
          <a:noFill/>
          <a:ln>
            <a:miter lim="800000"/>
            <a:headEnd/>
            <a:tailEnd/>
          </a:ln>
        </p:spPr>
        <p:txBody>
          <a:bodyPr/>
          <a:lstStyle/>
          <a:p>
            <a:r>
              <a:rPr lang="en-US">
                <a:latin typeface="Lucida Sans Unicode" charset="0"/>
                <a:ea typeface="ＭＳ Ｐゴシック" pitchFamily="84" charset="-128"/>
                <a:cs typeface="ＭＳ Ｐゴシック" pitchFamily="84" charset="-128"/>
              </a:rPr>
              <a:t>Copyright Pearson Prentice-Hall 2010</a:t>
            </a:r>
          </a:p>
        </p:txBody>
      </p:sp>
      <p:sp>
        <p:nvSpPr>
          <p:cNvPr id="199682" name="Content Placeholder 1"/>
          <p:cNvSpPr>
            <a:spLocks noGrp="1"/>
          </p:cNvSpPr>
          <p:nvPr>
            <p:ph idx="1"/>
          </p:nvPr>
        </p:nvSpPr>
        <p:spPr/>
        <p:txBody>
          <a:bodyPr/>
          <a:lstStyle/>
          <a:p>
            <a:pPr eaLnBrk="1"/>
            <a:r>
              <a:rPr lang="en-US" b="1" smtClean="0"/>
              <a:t>Identity Management</a:t>
            </a:r>
          </a:p>
          <a:p>
            <a:pPr lvl="1" eaLnBrk="1"/>
            <a:r>
              <a:rPr lang="en-US" smtClean="0"/>
              <a:t>Implementing controlled decentralization</a:t>
            </a:r>
          </a:p>
          <a:p>
            <a:pPr lvl="2" eaLnBrk="1"/>
            <a:r>
              <a:rPr lang="en-US" smtClean="0"/>
              <a:t>Do as much administration as possible locally</a:t>
            </a:r>
          </a:p>
          <a:p>
            <a:pPr lvl="2" eaLnBrk="1"/>
            <a:r>
              <a:rPr lang="en-US" smtClean="0"/>
              <a:t>This requires tight policy controls to avoid problems</a:t>
            </a:r>
          </a:p>
          <a:p>
            <a:pPr lvl="1" eaLnBrk="1"/>
            <a:r>
              <a:rPr lang="en-US" smtClean="0"/>
              <a:t>Providing self-service functions for non-sensitive information</a:t>
            </a:r>
          </a:p>
          <a:p>
            <a:pPr lvl="2" eaLnBrk="1"/>
            <a:r>
              <a:rPr lang="en-US" smtClean="0"/>
              <a:t>Marital status, etc.</a:t>
            </a:r>
          </a:p>
          <a:p>
            <a:pPr eaLnBrk="1" hangingPunct="1"/>
            <a:endParaRPr lang="en-US" smtClean="0"/>
          </a:p>
        </p:txBody>
      </p:sp>
      <p:sp>
        <p:nvSpPr>
          <p:cNvPr id="199683" name="Slide Number Placeholder 3"/>
          <p:cNvSpPr>
            <a:spLocks noGrp="1"/>
          </p:cNvSpPr>
          <p:nvPr>
            <p:ph type="sldNum" sz="quarter" idx="11"/>
          </p:nvPr>
        </p:nvSpPr>
        <p:spPr bwMode="auto">
          <a:noFill/>
          <a:ln>
            <a:miter lim="800000"/>
            <a:headEnd/>
            <a:tailEnd/>
          </a:ln>
        </p:spPr>
        <p:txBody>
          <a:bodyPr/>
          <a:lstStyle/>
          <a:p>
            <a:fld id="{38E725A3-159F-46F9-B243-966A75EB6225}" type="slidenum">
              <a:rPr lang="en-US">
                <a:latin typeface="Lucida Sans Unicode" charset="0"/>
                <a:ea typeface="ＭＳ Ｐゴシック" pitchFamily="84" charset="-128"/>
                <a:cs typeface="ＭＳ Ｐゴシック" pitchFamily="84" charset="-128"/>
              </a:rPr>
              <a:pPr/>
              <a:t>94</a:t>
            </a:fld>
            <a:endParaRPr lang="en-US">
              <a:latin typeface="Lucida Sans Unicode" charset="0"/>
              <a:ea typeface="ＭＳ Ｐゴシック" pitchFamily="84" charset="-128"/>
              <a:cs typeface="ＭＳ Ｐゴシック" pitchFamily="84" charset="-128"/>
            </a:endParaRPr>
          </a:p>
        </p:txBody>
      </p:sp>
      <p:sp>
        <p:nvSpPr>
          <p:cNvPr id="5" name="Title 4"/>
          <p:cNvSpPr>
            <a:spLocks noGrp="1"/>
          </p:cNvSpPr>
          <p:nvPr>
            <p:ph type="title"/>
          </p:nvPr>
        </p:nvSpPr>
        <p:spPr/>
        <p:txBody>
          <a:bodyPr/>
          <a:lstStyle/>
          <a:p>
            <a:pPr eaLnBrk="1" fontAlgn="auto" hangingPunct="1">
              <a:spcAft>
                <a:spcPts val="0"/>
              </a:spcAft>
              <a:defRPr/>
            </a:pPr>
            <a:r>
              <a:rPr lang="en-US" dirty="0" smtClean="0">
                <a:ea typeface="+mj-ea"/>
                <a:cs typeface="+mj-cs"/>
              </a:rPr>
              <a:t>5-28: Identity Management</a:t>
            </a:r>
            <a:endParaRPr lang="en-US" dirty="0">
              <a:ea typeface="+mj-ea"/>
              <a:cs typeface="+mj-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r">
              <a:defRPr/>
            </a:pPr>
            <a:endParaRPr lang="en-US" sz="1400">
              <a:solidFill>
                <a:srgbClr val="000000"/>
              </a:solidFill>
              <a:effectLst>
                <a:outerShdw blurRad="38100" dist="38100" dir="2700000" algn="tl">
                  <a:srgbClr val="C0C0C0"/>
                </a:outerShdw>
              </a:effectLst>
              <a:latin typeface="Arial" charset="0"/>
              <a:ea typeface="+mn-ea"/>
              <a:cs typeface="Arial" charset="0"/>
            </a:endParaRPr>
          </a:p>
        </p:txBody>
      </p:sp>
      <p:pic>
        <p:nvPicPr>
          <p:cNvPr id="201730" name="Picture 3" descr="cid:3287383400_2177562"/>
          <p:cNvPicPr>
            <a:picLocks noChangeAspect="1" noChangeArrowheads="1"/>
          </p:cNvPicPr>
          <p:nvPr/>
        </p:nvPicPr>
        <p:blipFill>
          <a:blip r:embed="rId3"/>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201731" name="Rectangle 4"/>
          <p:cNvSpPr>
            <a:spLocks noChangeArrowheads="1"/>
          </p:cNvSpPr>
          <p:nvPr/>
        </p:nvSpPr>
        <p:spPr bwMode="auto">
          <a:xfrm>
            <a:off x="685800" y="2895600"/>
            <a:ext cx="7589838" cy="1069975"/>
          </a:xfrm>
          <a:prstGeom prst="rect">
            <a:avLst/>
          </a:prstGeom>
          <a:noFill/>
          <a:ln w="9525">
            <a:noFill/>
            <a:miter lim="800000"/>
            <a:headEnd/>
            <a:tailEnd/>
          </a:ln>
        </p:spPr>
        <p:txBody>
          <a:bodyPr anchor="ctr">
            <a:prstTxWarp prst="textNoShape">
              <a:avLst/>
            </a:prstTxWarp>
            <a:spAutoFit/>
          </a:bodyPr>
          <a:lstStyle/>
          <a:p>
            <a:pPr algn="ctr"/>
            <a:r>
              <a:rPr lang="en-US" sz="1600">
                <a:solidFill>
                  <a:srgbClr val="000000"/>
                </a:solidFill>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4267200"/>
            <a:ext cx="7845425" cy="636588"/>
          </a:xfrm>
          <a:prstGeom prst="rect">
            <a:avLst/>
          </a:prstGeom>
          <a:noFill/>
          <a:ln>
            <a:miter lim="800000"/>
            <a:headEnd/>
            <a:tailEnd/>
          </a:ln>
        </p:spPr>
        <p:txBody>
          <a:bodyPr anchor="b"/>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defRPr/>
            </a:pPr>
            <a:r>
              <a:rPr lang="en-US" sz="1800">
                <a:solidFill>
                  <a:srgbClr val="000000"/>
                </a:solidFill>
                <a:effectLst>
                  <a:outerShdw blurRad="38100" dist="38100" dir="2700000" algn="tl">
                    <a:srgbClr val="C0C0C0"/>
                  </a:outerShdw>
                </a:effectLst>
                <a:latin typeface="Tahoma" charset="0"/>
                <a:ea typeface="+mn-ea"/>
                <a:cs typeface="Arial" charset="0"/>
              </a:rPr>
              <a:t>Copyright © 2010 Pearson Education, Inc.  </a:t>
            </a:r>
          </a:p>
          <a:p>
            <a:pPr algn="ctr">
              <a:defRPr/>
            </a:pPr>
            <a:r>
              <a:rPr lang="en-US" sz="1800">
                <a:solidFill>
                  <a:srgbClr val="000000"/>
                </a:solidFill>
                <a:effectLst>
                  <a:outerShdw blurRad="38100" dist="38100" dir="2700000" algn="tl">
                    <a:srgbClr val="C0C0C0"/>
                  </a:outerShdw>
                </a:effectLst>
                <a:latin typeface="Tahoma" charset="0"/>
                <a:ea typeface="+mn-ea"/>
                <a:cs typeface="Arial" charset="0"/>
              </a:rPr>
              <a:t>Publishing as Prentice Hall</a:t>
            </a:r>
            <a:endParaRPr lang="en-US" sz="1800">
              <a:solidFill>
                <a:srgbClr val="000000"/>
              </a:solidFill>
              <a:effectLst>
                <a:outerShdw blurRad="38100" dist="38100" dir="2700000" algn="tl">
                  <a:srgbClr val="C0C0C0"/>
                </a:outerShdw>
              </a:effectLst>
              <a:latin typeface="Arial" charset="0"/>
              <a:ea typeface="+mn-ea"/>
              <a:cs typeface="Arial" charset="0"/>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1943</TotalTime>
  <Words>4004</Words>
  <Application>Microsoft Office PowerPoint</Application>
  <PresentationFormat>On-screen Show (4:3)</PresentationFormat>
  <Paragraphs>848</Paragraphs>
  <Slides>95</Slides>
  <Notes>95</Notes>
  <HiddenSlides>0</HiddenSlides>
  <MMClips>0</MMClips>
  <ScaleCrop>false</ScaleCrop>
  <HeadingPairs>
    <vt:vector size="6" baseType="variant">
      <vt:variant>
        <vt:lpstr>Fonts Used</vt:lpstr>
      </vt:variant>
      <vt:variant>
        <vt:i4>8</vt:i4>
      </vt:variant>
      <vt:variant>
        <vt:lpstr>Design Template</vt:lpstr>
      </vt:variant>
      <vt:variant>
        <vt:i4>1</vt:i4>
      </vt:variant>
      <vt:variant>
        <vt:lpstr>Slide Titles</vt:lpstr>
      </vt:variant>
      <vt:variant>
        <vt:i4>95</vt:i4>
      </vt:variant>
    </vt:vector>
  </HeadingPairs>
  <TitlesOfParts>
    <vt:vector size="104" baseType="lpstr">
      <vt:lpstr>Arial</vt:lpstr>
      <vt:lpstr>ＭＳ Ｐゴシック</vt:lpstr>
      <vt:lpstr>Lucida Sans Unicode</vt:lpstr>
      <vt:lpstr>Wingdings 3</vt:lpstr>
      <vt:lpstr>Verdana</vt:lpstr>
      <vt:lpstr>Wingdings 2</vt:lpstr>
      <vt:lpstr>Calibri</vt:lpstr>
      <vt:lpstr>Tahoma</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Jake  Ellis</cp:lastModifiedBy>
  <cp:revision>257</cp:revision>
  <cp:lastPrinted>2011-10-31T01:06:59Z</cp:lastPrinted>
  <dcterms:created xsi:type="dcterms:W3CDTF">2009-03-16T04:19:02Z</dcterms:created>
  <dcterms:modified xsi:type="dcterms:W3CDTF">2011-12-12T21:04:04Z</dcterms:modified>
</cp:coreProperties>
</file>