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notesSlides/notesSlide31.xml" ContentType="application/vnd.openxmlformats-officedocument.presentationml.notesSlide+xml"/>
  <Override PartName="/ppt/notesSlides/notesSlide74.xml" ContentType="application/vnd.openxmlformats-officedocument.presentationml.notesSlide+xml"/>
  <Override PartName="/ppt/slides/slide28.xml" ContentType="application/vnd.openxmlformats-officedocument.presentationml.slide+xml"/>
  <Override PartName="/ppt/slides/slide66.xml" ContentType="application/vnd.openxmlformats-officedocument.presentationml.slide+xml"/>
  <Override PartName="/ppt/notesSlides/notesSlide88.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notesSlides/notesSlide73.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slides/slide47.xml" ContentType="application/vnd.openxmlformats-officedocument.presentationml.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s/slide1.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Default Extension="wmf" ContentType="image/x-wmf"/>
  <Override PartName="/ppt/notesSlides/notesSlide15.xml" ContentType="application/vnd.openxmlformats-officedocument.presentationml.notesSlide+xml"/>
  <Override PartName="/ppt/notesSlides/notesSlide71.xml" ContentType="application/vnd.openxmlformats-officedocument.presentationml.notesSlide+xml"/>
  <Override PartName="/ppt/slides/slide94.xml" ContentType="application/vnd.openxmlformats-officedocument.presentationml.slide+xml"/>
  <Override PartName="/ppt/slides/slide92.xml" ContentType="application/vnd.openxmlformats-officedocument.presentationml.slide+xml"/>
  <Override PartName="/ppt/handoutMasters/handoutMaster1.xml" ContentType="application/vnd.openxmlformats-officedocument.presentationml.handoutMaster+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slides/slide78.xml" ContentType="application/vnd.openxmlformats-officedocument.presentationml.slid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notesSlides/notesSlide90.xml" ContentType="application/vnd.openxmlformats-officedocument.presentationml.notesSlide+xml"/>
  <Default Extension="vml" ContentType="application/vnd.openxmlformats-officedocument.vmlDrawing"/>
  <Default Extension="png" ContentType="image/png"/>
  <Override PartName="/ppt/notesSlides/notesSlide84.xml" ContentType="application/vnd.openxmlformats-officedocument.presentationml.notesSlide+xml"/>
  <Override PartName="/ppt/slides/slide83.xml" ContentType="application/vnd.openxmlformats-officedocument.presentationml.slide+xml"/>
  <Override PartName="/ppt/notesSlides/notesSlide96.xml" ContentType="application/vnd.openxmlformats-officedocument.presentationml.notes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slides/slide76.xml" ContentType="application/vnd.openxmlformats-officedocument.presentationml.slide+xml"/>
  <Override PartName="/ppt/notesSlides/notesSlide24.xml" ContentType="application/vnd.openxmlformats-officedocument.presentationml.notesSlide+xml"/>
  <Override PartName="/ppt/notesSlides/notesSlide47.xml" ContentType="application/vnd.openxmlformats-officedocument.presentationml.notesSlide+xml"/>
  <Override PartName="/ppt/notesSlides/notesSlide98.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75.xml" ContentType="application/vnd.openxmlformats-officedocument.presentationml.notesSlide+xml"/>
  <Override PartName="/ppt/slides/slide2.xml" ContentType="application/vnd.openxmlformats-officedocument.presentationml.slide+xml"/>
  <Override PartName="/ppt/slides/slide80.xml" ContentType="application/vnd.openxmlformats-officedocument.presentationml.slide+xml"/>
  <Override PartName="/ppt/notesSlides/notesSlide25.xml" ContentType="application/vnd.openxmlformats-officedocument.presentationml.notesSlide+xml"/>
  <Override PartName="/ppt/notesSlides/notesSlide69.xml" ContentType="application/vnd.openxmlformats-officedocument.presentationml.notesSlide+xml"/>
  <Override PartName="/ppt/notesSlides/notesSlide40.xml" ContentType="application/vnd.openxmlformats-officedocument.presentationml.notesSlide+xml"/>
  <Override PartName="/ppt/notesSlides/notesSlide65.xml" ContentType="application/vnd.openxmlformats-officedocument.presentationml.notesSlide+xml"/>
  <Override PartName="/ppt/slides/slide45.xml" ContentType="application/vnd.openxmlformats-officedocument.presentationml.slide+xml"/>
  <Override PartName="/ppt/slides/slide101.xml" ContentType="application/vnd.openxmlformats-officedocument.presentationml.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notesSlides/notesSlide102.xml" ContentType="application/vnd.openxmlformats-officedocument.presentationml.notesSlide+xml"/>
  <Override PartName="/ppt/slideLayouts/slideLayout10.xml" ContentType="application/vnd.openxmlformats-officedocument.presentationml.slide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91.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86.xml" ContentType="application/vnd.openxmlformats-officedocument.presentationml.slide+xml"/>
  <Override PartName="/ppt/notesSlides/notesSlide63.xml" ContentType="application/vnd.openxmlformats-officedocument.presentationml.notesSlide+xml"/>
  <Override PartName="/ppt/slides/slide81.xml" ContentType="application/vnd.openxmlformats-officedocument.presentationml.slide+xml"/>
  <Override PartName="/ppt/slides/slide25.xml" ContentType="application/vnd.openxmlformats-officedocument.presentationml.slide+xml"/>
  <Override PartName="/ppt/notesSlides/notesSlide19.xml" ContentType="application/vnd.openxmlformats-officedocument.presentationml.notesSlide+xml"/>
  <Override PartName="/ppt/notesSlides/notesSlide93.xml" ContentType="application/vnd.openxmlformats-officedocument.presentationml.notesSlide+xml"/>
  <Override PartName="/ppt/slides/slide9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embeddings/oleObject1.bin" ContentType="application/vnd.openxmlformats-officedocument.oleObject"/>
  <Override PartName="/ppt/notesSlides/notesSlide50.xml" ContentType="application/vnd.openxmlformats-officedocument.presentationml.notesSlide+xml"/>
  <Override PartName="/ppt/notesSlides/notesSlide91.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slides/slide103.xml" ContentType="application/vnd.openxmlformats-officedocument.presentationml.slide+xml"/>
  <Override PartName="/ppt/notesSlides/notesSlide60.xml" ContentType="application/vnd.openxmlformats-officedocument.presentationml.notesSlide+xml"/>
  <Override PartName="/ppt/slides/slide49.xml" ContentType="application/vnd.openxmlformats-officedocument.presentationml.slide+xml"/>
  <Override PartName="/ppt/slides/slide70.xml" ContentType="application/vnd.openxmlformats-officedocument.presentationml.slide+xml"/>
  <Override PartName="/ppt/slides/slide48.xml" ContentType="application/vnd.openxmlformats-officedocument.presentationml.slide+xml"/>
  <Override PartName="/ppt/notesSlides/notesSlide78.xml" ContentType="application/vnd.openxmlformats-officedocument.presentationml.notesSlide+xml"/>
  <Override PartName="/ppt/presentation.xml" ContentType="application/vnd.openxmlformats-officedocument.presentationml.presentation.main+xml"/>
  <Override PartName="/ppt/slides/slide77.xml" ContentType="application/vnd.openxmlformats-officedocument.presentationml.slide+xml"/>
  <Override PartName="/ppt/slides/slide79.xml" ContentType="application/vnd.openxmlformats-officedocument.presentationml.slide+xml"/>
  <Override PartName="/ppt/slides/slide95.xml" ContentType="application/vnd.openxmlformats-officedocument.presentationml.slide+xml"/>
  <Default Extension="jpeg" ContentType="image/jpeg"/>
  <Override PartName="/ppt/notesSlides/notesSlide95.xml" ContentType="application/vnd.openxmlformats-officedocument.presentationml.notesSlide+xml"/>
  <Override PartName="/ppt/notesSlides/notesSlide83.xml" ContentType="application/vnd.openxmlformats-officedocument.presentationml.notesSlide+xml"/>
  <Override PartName="/ppt/slides/slide3.xml" ContentType="application/vnd.openxmlformats-officedocument.presentationml.slide+xml"/>
  <Override PartName="/ppt/slideLayouts/slideLayout11.xml" ContentType="application/vnd.openxmlformats-officedocument.presentationml.slideLayout+xml"/>
  <Override PartName="/ppt/slides/slide96.xml" ContentType="application/vnd.openxmlformats-officedocument.presentationml.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slides/slide74.xml" ContentType="application/vnd.openxmlformats-officedocument.presentationml.slide+xml"/>
  <Override PartName="/ppt/slides/slide75.xml" ContentType="application/vnd.openxmlformats-officedocument.presentationml.slide+xml"/>
  <Override PartName="/ppt/notesSlides/notesSlide64.xml" ContentType="application/vnd.openxmlformats-officedocument.presentationml.notesSlide+xml"/>
  <Override PartName="/ppt/slides/slide15.xml" ContentType="application/vnd.openxmlformats-officedocument.presentationml.slide+xml"/>
  <Override PartName="/ppt/notesSlides/notesSlide49.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slides/slide85.xml" ContentType="application/vnd.openxmlformats-officedocument.presentationml.slide+xml"/>
  <Override PartName="/ppt/notesSlides/notesSlide11.xml" ContentType="application/vnd.openxmlformats-officedocument.presentationml.notesSlide+xml"/>
  <Override PartName="/ppt/notesSlides/notesSlide92.xml" ContentType="application/vnd.openxmlformats-officedocument.presentationml.notesSlide+xml"/>
  <Override PartName="/ppt/slides/slide30.xml" ContentType="application/vnd.openxmlformats-officedocument.presentationml.slide+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56.xml" ContentType="application/vnd.openxmlformats-officedocument.presentationml.notesSlide+xml"/>
  <Override PartName="/ppt/slides/slide90.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embeddings/oleObject2.bin" ContentType="application/vnd.openxmlformats-officedocument.oleObject"/>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41.xml" ContentType="application/vnd.openxmlformats-officedocument.presentationml.notesSlide+xml"/>
  <Override PartName="/ppt/notesSlides/notesSlide66.xml" ContentType="application/vnd.openxmlformats-officedocument.presentationml.notesSlide+xml"/>
  <Override PartName="/ppt/notesSlides/notesSlide103.xml" ContentType="application/vnd.openxmlformats-officedocument.presentationml.notesSlide+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86.xml" ContentType="application/vnd.openxmlformats-officedocument.presentationml.notesSlide+xml"/>
  <Override PartName="/ppt/slides/slide87.xml" ContentType="application/vnd.openxmlformats-officedocument.presentationml.slide+xml"/>
  <Override PartName="/ppt/notesSlides/notesSlide6.xml" ContentType="application/vnd.openxmlformats-officedocument.presentationml.notesSlide+xml"/>
  <Override PartName="/ppt/notesSlides/notesSlide87.xml" ContentType="application/vnd.openxmlformats-officedocument.presentationml.notesSlide+xml"/>
  <Override PartName="/ppt/notesSlides/notesSlide57.xml" ContentType="application/vnd.openxmlformats-officedocument.presentationml.notesSlide+xml"/>
  <Override PartName="/ppt/notesSlides/notesSlide99.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s/slide89.xml" ContentType="application/vnd.openxmlformats-officedocument.presentationml.slide+xml"/>
  <Override PartName="/ppt/notesSlides/notesSlide97.xml" ContentType="application/vnd.openxmlformats-officedocument.presentationml.notesSlide+xml"/>
  <Override PartName="/ppt/slideLayouts/slideLayout6.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notesSlides/notesSlide79.xml" ContentType="application/vnd.openxmlformats-officedocument.presentationml.notesSlide+xml"/>
  <Override PartName="/ppt/slides/slide27.xml" ContentType="application/vnd.openxmlformats-officedocument.presentationml.slide+xml"/>
  <Override PartName="/ppt/notesSlides/notesSlide94.xml" ContentType="application/vnd.openxmlformats-officedocument.presentationml.notesSlide+xml"/>
  <Override PartName="/ppt/notesSlides/notesSlide101.xml" ContentType="application/vnd.openxmlformats-officedocument.presentationml.notesSlide+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notesSlides/notesSlide77.xml" ContentType="application/vnd.openxmlformats-officedocument.presentationml.notesSlide+xml"/>
  <Override PartName="/ppt/slides/slide67.xml" ContentType="application/vnd.openxmlformats-officedocument.presentationml.slide+xml"/>
  <Override PartName="/ppt/slides/slide100.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s/slide84.xml" ContentType="application/vnd.openxmlformats-officedocument.presentationml.slide+xml"/>
  <Override PartName="/ppt/slides/slide69.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notesSlides/notesSlide34.xml" ContentType="application/vnd.openxmlformats-officedocument.presentationml.notesSlide+xml"/>
  <Override PartName="/ppt/slideLayouts/slideLayout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slides/slide63.xml" ContentType="application/vnd.openxmlformats-officedocument.presentationml.slide+xml"/>
  <Override PartName="/ppt/slides/slide82.xml" ContentType="application/vnd.openxmlformats-officedocument.presentationml.slide+xml"/>
  <Override PartName="/ppt/slides/slide34.xml" ContentType="application/vnd.openxmlformats-officedocument.presentationml.slide+xml"/>
  <Override PartName="/ppt/notesSlides/notesSlide44.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s/slide88.xml" ContentType="application/vnd.openxmlformats-officedocument.presentationml.slide+xml"/>
  <Override PartName="/ppt/theme/theme1.xml" ContentType="application/vnd.openxmlformats-officedocument.theme+xml"/>
  <Override PartName="/ppt/slides/slide99.xml" ContentType="application/vnd.openxmlformats-officedocument.presentationml.slide+xml"/>
  <Override PartName="/ppt/notesSlides/notesSlide59.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Override PartName="/ppt/slides/slide64.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notesSlides/notesSlide89.xml" ContentType="application/vnd.openxmlformats-officedocument.presentationml.notesSlide+xml"/>
  <Override PartName="/ppt/slides/slide4.xml" ContentType="application/vnd.openxmlformats-officedocument.presentationml.slide+xml"/>
  <Override PartName="/ppt/notesSlides/notesSlide67.xml" ContentType="application/vnd.openxmlformats-officedocument.presentationml.notesSlide+xml"/>
  <Override PartName="/ppt/notesSlides/notesSlide72.xml" ContentType="application/vnd.openxmlformats-officedocument.presentationml.notesSlide+xml"/>
  <Override PartName="/ppt/notesSlides/notesSlide54.xml" ContentType="application/vnd.openxmlformats-officedocument.presentationml.notesSlide+xml"/>
  <Override PartName="/ppt/notesSlides/notesSlide81.xml" ContentType="application/vnd.openxmlformats-officedocument.presentationml.notesSlide+xml"/>
  <Override PartName="/ppt/slides/slide72.xml" ContentType="application/vnd.openxmlformats-officedocument.presentationml.slide+xml"/>
  <Override PartName="/ppt/slides/slide98.xml" ContentType="application/vnd.openxmlformats-officedocument.presentationml.slide+xml"/>
  <Override PartName="/ppt/notesSlides/notesSlide70.xml" ContentType="application/vnd.openxmlformats-officedocument.presentationml.notesSlide+xml"/>
  <Override PartName="/ppt/slides/slide8.xml" ContentType="application/vnd.openxmlformats-officedocument.presentationml.slide+xml"/>
  <Override PartName="/ppt/slides/slide102.xml" ContentType="application/vnd.openxmlformats-officedocument.presentationml.slide+xml"/>
  <Override PartName="/ppt/notesSlides/notesSlide82.xml" ContentType="application/vnd.openxmlformats-officedocument.presentationml.notesSlide+xml"/>
  <Override PartName="/ppt/notesSlides/notesSlide85.xml" ContentType="application/vnd.openxmlformats-officedocument.presentationml.notesSlide+xml"/>
  <Override PartName="/ppt/notesSlides/notesSlide68.xml" ContentType="application/vnd.openxmlformats-officedocument.presentationml.notesSlide+xml"/>
  <Override PartName="/ppt/slides/slide60.xml" ContentType="application/vnd.openxmlformats-officedocument.presentationml.slide+xml"/>
  <Override PartName="/ppt/slides/slide24.xml" ContentType="application/vnd.openxmlformats-officedocument.presentationml.slide+xml"/>
  <Override PartName="/ppt/notesSlides/notesSlide30.xml" ContentType="application/vnd.openxmlformats-officedocument.presentationml.notesSlide+xml"/>
  <Override PartName="/ppt/slides/slide71.xml" ContentType="application/vnd.openxmlformats-officedocument.presentationml.slide+xml"/>
  <Override PartName="/ppt/slides/slide6.xml" ContentType="application/vnd.openxmlformats-officedocument.presentationml.slide+xml"/>
  <Override PartName="/ppt/notesSlides/notesSlide20.xml" ContentType="application/vnd.openxmlformats-officedocument.presentationml.notesSlide+xml"/>
  <Override PartName="/ppt/slideLayouts/slideLayout12.xml" ContentType="application/vnd.openxmlformats-officedocument.presentationml.slideLayout+xml"/>
  <Override PartName="/ppt/notesSlides/notesSlide100.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trictFirstAndLastChars="0" saveSubsetFonts="1">
  <p:sldMasterIdLst>
    <p:sldMasterId id="2147483650" r:id="rId1"/>
  </p:sldMasterIdLst>
  <p:notesMasterIdLst>
    <p:notesMasterId r:id="rId105"/>
  </p:notesMasterIdLst>
  <p:handoutMasterIdLst>
    <p:handoutMasterId r:id="rId106"/>
  </p:handoutMasterIdLst>
  <p:sldIdLst>
    <p:sldId id="529" r:id="rId2"/>
    <p:sldId id="530" r:id="rId3"/>
    <p:sldId id="791" r:id="rId4"/>
    <p:sldId id="792" r:id="rId5"/>
    <p:sldId id="795" r:id="rId6"/>
    <p:sldId id="583" r:id="rId7"/>
    <p:sldId id="644" r:id="rId8"/>
    <p:sldId id="746" r:id="rId9"/>
    <p:sldId id="747" r:id="rId10"/>
    <p:sldId id="586" r:id="rId11"/>
    <p:sldId id="637" r:id="rId12"/>
    <p:sldId id="636" r:id="rId13"/>
    <p:sldId id="638" r:id="rId14"/>
    <p:sldId id="639" r:id="rId15"/>
    <p:sldId id="646" r:id="rId16"/>
    <p:sldId id="734" r:id="rId17"/>
    <p:sldId id="735" r:id="rId18"/>
    <p:sldId id="738" r:id="rId19"/>
    <p:sldId id="737" r:id="rId20"/>
    <p:sldId id="650" r:id="rId21"/>
    <p:sldId id="739" r:id="rId22"/>
    <p:sldId id="645" r:id="rId23"/>
    <p:sldId id="740" r:id="rId24"/>
    <p:sldId id="742" r:id="rId25"/>
    <p:sldId id="741" r:id="rId26"/>
    <p:sldId id="743" r:id="rId27"/>
    <p:sldId id="744" r:id="rId28"/>
    <p:sldId id="745" r:id="rId29"/>
    <p:sldId id="712" r:id="rId30"/>
    <p:sldId id="708" r:id="rId31"/>
    <p:sldId id="713" r:id="rId32"/>
    <p:sldId id="777" r:id="rId33"/>
    <p:sldId id="749" r:id="rId34"/>
    <p:sldId id="599" r:id="rId35"/>
    <p:sldId id="642" r:id="rId36"/>
    <p:sldId id="641" r:id="rId37"/>
    <p:sldId id="659" r:id="rId38"/>
    <p:sldId id="658" r:id="rId39"/>
    <p:sldId id="657" r:id="rId40"/>
    <p:sldId id="656" r:id="rId41"/>
    <p:sldId id="655" r:id="rId42"/>
    <p:sldId id="654" r:id="rId43"/>
    <p:sldId id="774" r:id="rId44"/>
    <p:sldId id="653" r:id="rId45"/>
    <p:sldId id="628" r:id="rId46"/>
    <p:sldId id="750" r:id="rId47"/>
    <p:sldId id="778" r:id="rId48"/>
    <p:sldId id="629" r:id="rId49"/>
    <p:sldId id="606" r:id="rId50"/>
    <p:sldId id="633" r:id="rId51"/>
    <p:sldId id="661" r:id="rId52"/>
    <p:sldId id="664" r:id="rId53"/>
    <p:sldId id="665" r:id="rId54"/>
    <p:sldId id="667" r:id="rId55"/>
    <p:sldId id="670" r:id="rId56"/>
    <p:sldId id="780" r:id="rId57"/>
    <p:sldId id="673" r:id="rId58"/>
    <p:sldId id="699" r:id="rId59"/>
    <p:sldId id="674" r:id="rId60"/>
    <p:sldId id="752" r:id="rId61"/>
    <p:sldId id="753" r:id="rId62"/>
    <p:sldId id="754" r:id="rId63"/>
    <p:sldId id="755" r:id="rId64"/>
    <p:sldId id="679" r:id="rId65"/>
    <p:sldId id="762" r:id="rId66"/>
    <p:sldId id="794" r:id="rId67"/>
    <p:sldId id="761" r:id="rId68"/>
    <p:sldId id="760" r:id="rId69"/>
    <p:sldId id="763" r:id="rId70"/>
    <p:sldId id="765" r:id="rId71"/>
    <p:sldId id="766" r:id="rId72"/>
    <p:sldId id="779" r:id="rId73"/>
    <p:sldId id="767" r:id="rId74"/>
    <p:sldId id="769" r:id="rId75"/>
    <p:sldId id="770" r:id="rId76"/>
    <p:sldId id="768" r:id="rId77"/>
    <p:sldId id="609" r:id="rId78"/>
    <p:sldId id="694" r:id="rId79"/>
    <p:sldId id="772" r:id="rId80"/>
    <p:sldId id="773" r:id="rId81"/>
    <p:sldId id="610" r:id="rId82"/>
    <p:sldId id="611" r:id="rId83"/>
    <p:sldId id="612" r:id="rId84"/>
    <p:sldId id="613" r:id="rId85"/>
    <p:sldId id="614" r:id="rId86"/>
    <p:sldId id="554" r:id="rId87"/>
    <p:sldId id="793" r:id="rId88"/>
    <p:sldId id="775" r:id="rId89"/>
    <p:sldId id="776" r:id="rId90"/>
    <p:sldId id="732" r:id="rId91"/>
    <p:sldId id="781" r:id="rId92"/>
    <p:sldId id="784" r:id="rId93"/>
    <p:sldId id="789" r:id="rId94"/>
    <p:sldId id="782" r:id="rId95"/>
    <p:sldId id="785" r:id="rId96"/>
    <p:sldId id="786" r:id="rId97"/>
    <p:sldId id="783" r:id="rId98"/>
    <p:sldId id="787" r:id="rId99"/>
    <p:sldId id="788" r:id="rId100"/>
    <p:sldId id="790" r:id="rId101"/>
    <p:sldId id="797" r:id="rId102"/>
    <p:sldId id="798" r:id="rId103"/>
    <p:sldId id="799" r:id="rId104"/>
  </p:sldIdLst>
  <p:sldSz cx="9144000" cy="6858000" type="screen4x3"/>
  <p:notesSz cx="6858000" cy="9296400"/>
  <p:defaultTextStyle>
    <a:defPPr>
      <a:defRPr lang="en-US"/>
    </a:defPPr>
    <a:lvl1pPr algn="l" rtl="0" fontAlgn="base">
      <a:spcBef>
        <a:spcPct val="0"/>
      </a:spcBef>
      <a:spcAft>
        <a:spcPct val="0"/>
      </a:spcAft>
      <a:defRPr sz="1200" b="1"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sz="1200" b="1"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sz="1200" b="1"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sz="1200" b="1"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sz="1200" b="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1200" b="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1200" b="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1200" b="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1200" b="1"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rgbClr val="000000"/>
    </p:penClr>
  </p:showPr>
  <p:clrMru>
    <a:srgbClr val="00FF00"/>
    <a:srgbClr val="FFFFFF"/>
    <a:srgbClr val="C9F1FF"/>
    <a:srgbClr val="FFFF00"/>
    <a:srgbClr val="FFFF66"/>
    <a:srgbClr val="003366"/>
    <a:srgbClr val="003399"/>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1193" autoAdjust="0"/>
    <p:restoredTop sz="71144" autoAdjust="0"/>
  </p:normalViewPr>
  <p:slideViewPr>
    <p:cSldViewPr>
      <p:cViewPr varScale="1">
        <p:scale>
          <a:sx n="87" d="100"/>
          <a:sy n="87" d="100"/>
        </p:scale>
        <p:origin x="-728" y="-96"/>
      </p:cViewPr>
      <p:guideLst>
        <p:guide orient="horz" pos="2160"/>
        <p:guide pos="2880"/>
      </p:guideLst>
    </p:cSldViewPr>
  </p:slideViewPr>
  <p:outlineViewPr>
    <p:cViewPr>
      <p:scale>
        <a:sx n="33" d="100"/>
        <a:sy n="33" d="100"/>
      </p:scale>
      <p:origin x="0" y="41656"/>
    </p:cViewPr>
  </p:outlineViewPr>
  <p:notesTextViewPr>
    <p:cViewPr>
      <p:scale>
        <a:sx n="100" d="100"/>
        <a:sy n="100" d="100"/>
      </p:scale>
      <p:origin x="0" y="0"/>
    </p:cViewPr>
  </p:notesTextViewPr>
  <p:sorterViewPr>
    <p:cViewPr>
      <p:scale>
        <a:sx n="100" d="100"/>
        <a:sy n="100" d="100"/>
      </p:scale>
      <p:origin x="0" y="28938"/>
    </p:cViewPr>
  </p:sorterViewPr>
  <p:notesViewPr>
    <p:cSldViewPr>
      <p:cViewPr>
        <p:scale>
          <a:sx n="100" d="100"/>
          <a:sy n="100" d="100"/>
        </p:scale>
        <p:origin x="-1542" y="-72"/>
      </p:cViewPr>
      <p:guideLst>
        <p:guide orient="horz" pos="2928"/>
        <p:guide pos="2160"/>
      </p:guideLst>
    </p:cSldViewPr>
  </p:notesViewPr>
  <p:gridSpacing cx="73736200" cy="737362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70" Type="http://schemas.openxmlformats.org/officeDocument/2006/relationships/slide" Target="slides/slide69.xml"/><Relationship Id="rId94" Type="http://schemas.openxmlformats.org/officeDocument/2006/relationships/slide" Target="slides/slide93.xml"/><Relationship Id="rId7" Type="http://schemas.openxmlformats.org/officeDocument/2006/relationships/slide" Target="slides/slide6.xml"/><Relationship Id="rId74" Type="http://schemas.openxmlformats.org/officeDocument/2006/relationships/slide" Target="slides/slide73.xml"/><Relationship Id="rId102" Type="http://schemas.openxmlformats.org/officeDocument/2006/relationships/slide" Target="slides/slide101.xml"/><Relationship Id="rId25" Type="http://schemas.openxmlformats.org/officeDocument/2006/relationships/slide" Target="slides/slide24.xml"/><Relationship Id="rId106" Type="http://schemas.openxmlformats.org/officeDocument/2006/relationships/handoutMaster" Target="handoutMasters/handoutMaster1.xml"/><Relationship Id="rId96" Type="http://schemas.openxmlformats.org/officeDocument/2006/relationships/slide" Target="slides/slide95.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107" Type="http://schemas.openxmlformats.org/officeDocument/2006/relationships/printerSettings" Target="printerSettings/printerSettings1.bin"/><Relationship Id="rId71" Type="http://schemas.openxmlformats.org/officeDocument/2006/relationships/slide" Target="slides/slide70.xml"/><Relationship Id="rId4" Type="http://schemas.openxmlformats.org/officeDocument/2006/relationships/slide" Target="slides/slide3.xml"/><Relationship Id="rId28" Type="http://schemas.openxmlformats.org/officeDocument/2006/relationships/slide" Target="slides/slide27.xml"/><Relationship Id="rId89" Type="http://schemas.openxmlformats.org/officeDocument/2006/relationships/slide" Target="slides/slide88.xml"/><Relationship Id="rId88" Type="http://schemas.openxmlformats.org/officeDocument/2006/relationships/slide" Target="slides/slide87.xml"/><Relationship Id="rId82" Type="http://schemas.openxmlformats.org/officeDocument/2006/relationships/slide" Target="slides/slide81.xml"/><Relationship Id="rId69" Type="http://schemas.openxmlformats.org/officeDocument/2006/relationships/slide" Target="slides/slide6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72" Type="http://schemas.openxmlformats.org/officeDocument/2006/relationships/slide" Target="slides/slide71.xml"/><Relationship Id="rId35" Type="http://schemas.openxmlformats.org/officeDocument/2006/relationships/slide" Target="slides/slide34.xml"/><Relationship Id="rId75" Type="http://schemas.openxmlformats.org/officeDocument/2006/relationships/slide" Target="slides/slide74.xml"/><Relationship Id="rId80" Type="http://schemas.openxmlformats.org/officeDocument/2006/relationships/slide" Target="slides/slide79.xml"/><Relationship Id="rId31" Type="http://schemas.openxmlformats.org/officeDocument/2006/relationships/slide" Target="slides/slide30.xml"/><Relationship Id="rId62" Type="http://schemas.openxmlformats.org/officeDocument/2006/relationships/slide" Target="slides/slide61.xml"/><Relationship Id="rId79" Type="http://schemas.openxmlformats.org/officeDocument/2006/relationships/slide" Target="slides/slide78.xml"/><Relationship Id="rId97" Type="http://schemas.openxmlformats.org/officeDocument/2006/relationships/slide" Target="slides/slide96.xml"/><Relationship Id="rId111" Type="http://schemas.openxmlformats.org/officeDocument/2006/relationships/tableStyles" Target="tableStyles.xml"/><Relationship Id="rId98" Type="http://schemas.openxmlformats.org/officeDocument/2006/relationships/slide" Target="slides/slide97.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32" Type="http://schemas.openxmlformats.org/officeDocument/2006/relationships/slide" Target="slides/slide31.xml"/><Relationship Id="rId13" Type="http://schemas.openxmlformats.org/officeDocument/2006/relationships/slide" Target="slides/slide12.xml"/><Relationship Id="rId52" Type="http://schemas.openxmlformats.org/officeDocument/2006/relationships/slide" Target="slides/slide51.xml"/><Relationship Id="rId54" Type="http://schemas.openxmlformats.org/officeDocument/2006/relationships/slide" Target="slides/slide53.xml"/><Relationship Id="rId101" Type="http://schemas.openxmlformats.org/officeDocument/2006/relationships/slide" Target="slides/slide100.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30" Type="http://schemas.openxmlformats.org/officeDocument/2006/relationships/slide" Target="slides/slide29.xml"/><Relationship Id="rId29" Type="http://schemas.openxmlformats.org/officeDocument/2006/relationships/slide" Target="slides/slide28.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22" Type="http://schemas.openxmlformats.org/officeDocument/2006/relationships/slide" Target="slides/slide21.xml"/><Relationship Id="rId95" Type="http://schemas.openxmlformats.org/officeDocument/2006/relationships/slide" Target="slides/slide94.xml"/><Relationship Id="rId39" Type="http://schemas.openxmlformats.org/officeDocument/2006/relationships/slide" Target="slides/slide38.xml"/><Relationship Id="rId43" Type="http://schemas.openxmlformats.org/officeDocument/2006/relationships/slide" Target="slides/slide42.xml"/><Relationship Id="rId104" Type="http://schemas.openxmlformats.org/officeDocument/2006/relationships/slide" Target="slides/slide103.xml"/><Relationship Id="rId90" Type="http://schemas.openxmlformats.org/officeDocument/2006/relationships/slide" Target="slides/slide89.xml"/><Relationship Id="rId77" Type="http://schemas.openxmlformats.org/officeDocument/2006/relationships/slide" Target="slides/slide76.xml"/><Relationship Id="rId63" Type="http://schemas.openxmlformats.org/officeDocument/2006/relationships/slide" Target="slides/slide62.xml"/><Relationship Id="rId85" Type="http://schemas.openxmlformats.org/officeDocument/2006/relationships/slide" Target="slides/slide84.xml"/><Relationship Id="rId105" Type="http://schemas.openxmlformats.org/officeDocument/2006/relationships/notesMaster" Target="notesMasters/notesMaster1.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99" Type="http://schemas.openxmlformats.org/officeDocument/2006/relationships/slide" Target="slides/slide98.xml"/><Relationship Id="rId14" Type="http://schemas.openxmlformats.org/officeDocument/2006/relationships/slide" Target="slides/slide13.xml"/><Relationship Id="rId103" Type="http://schemas.openxmlformats.org/officeDocument/2006/relationships/slide" Target="slides/slide102.xml"/><Relationship Id="rId92" Type="http://schemas.openxmlformats.org/officeDocument/2006/relationships/slide" Target="slides/slide91.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7" Type="http://schemas.openxmlformats.org/officeDocument/2006/relationships/slide" Target="slides/slide86.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57" Type="http://schemas.openxmlformats.org/officeDocument/2006/relationships/slide" Target="slides/slide56.xml"/><Relationship Id="rId109" Type="http://schemas.openxmlformats.org/officeDocument/2006/relationships/viewProps" Target="viewProps.xml"/><Relationship Id="rId46" Type="http://schemas.openxmlformats.org/officeDocument/2006/relationships/slide" Target="slides/slide45.xml"/><Relationship Id="rId86" Type="http://schemas.openxmlformats.org/officeDocument/2006/relationships/slide" Target="slides/slide85.xml"/><Relationship Id="rId59" Type="http://schemas.openxmlformats.org/officeDocument/2006/relationships/slide" Target="slides/slide58.xml"/><Relationship Id="rId51" Type="http://schemas.openxmlformats.org/officeDocument/2006/relationships/slide" Target="slides/slide50.xml"/><Relationship Id="rId66" Type="http://schemas.openxmlformats.org/officeDocument/2006/relationships/slide" Target="slides/slide65.xml"/><Relationship Id="rId55" Type="http://schemas.openxmlformats.org/officeDocument/2006/relationships/slide" Target="slides/slide54.xml"/><Relationship Id="rId34" Type="http://schemas.openxmlformats.org/officeDocument/2006/relationships/slide" Target="slides/slide33.xml"/><Relationship Id="rId81" Type="http://schemas.openxmlformats.org/officeDocument/2006/relationships/slide" Target="slides/slide80.xml"/><Relationship Id="rId40" Type="http://schemas.openxmlformats.org/officeDocument/2006/relationships/slide" Target="slides/slide39.xml"/><Relationship Id="rId36" Type="http://schemas.openxmlformats.org/officeDocument/2006/relationships/slide" Target="slides/slide35.xml"/><Relationship Id="rId76" Type="http://schemas.openxmlformats.org/officeDocument/2006/relationships/slide" Target="slides/slide75.xml"/><Relationship Id="rId8" Type="http://schemas.openxmlformats.org/officeDocument/2006/relationships/slide" Target="slides/slide7.xml"/><Relationship Id="rId65" Type="http://schemas.openxmlformats.org/officeDocument/2006/relationships/slide" Target="slides/slide64.xml"/><Relationship Id="rId67" Type="http://schemas.openxmlformats.org/officeDocument/2006/relationships/slide" Target="slides/slide66.xml"/><Relationship Id="rId37" Type="http://schemas.openxmlformats.org/officeDocument/2006/relationships/slide" Target="slides/slide36.xml"/><Relationship Id="rId110" Type="http://schemas.openxmlformats.org/officeDocument/2006/relationships/theme" Target="theme/theme1.xml"/><Relationship Id="rId12" Type="http://schemas.openxmlformats.org/officeDocument/2006/relationships/slide" Target="slides/slide11.xml"/><Relationship Id="rId108" Type="http://schemas.openxmlformats.org/officeDocument/2006/relationships/presProps" Target="presProps.xml"/><Relationship Id="rId3" Type="http://schemas.openxmlformats.org/officeDocument/2006/relationships/slide" Target="slides/slide2.xml"/><Relationship Id="rId26" Type="http://schemas.openxmlformats.org/officeDocument/2006/relationships/slide" Target="slides/slide25.xml"/><Relationship Id="rId100" Type="http://schemas.openxmlformats.org/officeDocument/2006/relationships/slide" Target="slides/slide99.xml"/><Relationship Id="rId11" Type="http://schemas.openxmlformats.org/officeDocument/2006/relationships/slide" Target="slides/slide10.xml"/><Relationship Id="rId68" Type="http://schemas.openxmlformats.org/officeDocument/2006/relationships/slide" Target="slides/slide67.xml"/><Relationship Id="rId16" Type="http://schemas.openxmlformats.org/officeDocument/2006/relationships/slide" Target="slides/slide15.xml"/><Relationship Id="rId33" Type="http://schemas.openxmlformats.org/officeDocument/2006/relationships/slide" Target="slides/slide32.xml"/><Relationship Id="rId91" Type="http://schemas.openxmlformats.org/officeDocument/2006/relationships/slide" Target="slides/slide90.xml"/><Relationship Id="rId93" Type="http://schemas.openxmlformats.org/officeDocument/2006/relationships/slide" Target="slides/slide92.xml"/><Relationship Id="rId78" Type="http://schemas.openxmlformats.org/officeDocument/2006/relationships/slide" Target="slides/slide77.xml"/><Relationship Id="rId15" Type="http://schemas.openxmlformats.org/officeDocument/2006/relationships/slide" Target="slides/slide14.xml"/><Relationship Id="rId2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defTabSz="939800" eaLnBrk="0" hangingPunct="0">
              <a:defRPr sz="1100" b="0" i="1">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algn="r" defTabSz="939800" eaLnBrk="0" hangingPunct="0">
              <a:defRPr sz="1100" b="0" i="1">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defTabSz="939800" eaLnBrk="0" hangingPunct="0">
              <a:defRPr sz="1100" b="0" i="1">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388620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algn="r" defTabSz="939800" eaLnBrk="0" hangingPunct="0">
              <a:defRPr sz="1100" b="0" i="1">
                <a:ea typeface="+mn-ea"/>
                <a:cs typeface="+mn-cs"/>
              </a:defRPr>
            </a:lvl1pPr>
          </a:lstStyle>
          <a:p>
            <a:pPr>
              <a:defRPr/>
            </a:pPr>
            <a:fld id="{7ED099A7-E352-4DBD-A7F6-E4C498209BD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body" sz="quarter" idx="3"/>
          </p:nvPr>
        </p:nvSpPr>
        <p:spPr bwMode="auto">
          <a:xfrm>
            <a:off x="152400" y="4419600"/>
            <a:ext cx="6604000" cy="4495800"/>
          </a:xfrm>
          <a:prstGeom prst="rect">
            <a:avLst/>
          </a:prstGeom>
          <a:noFill/>
          <a:ln w="9525">
            <a:noFill/>
            <a:miter lim="800000"/>
            <a:headEnd/>
            <a:tailEnd/>
          </a:ln>
          <a:effectLst/>
        </p:spPr>
        <p:txBody>
          <a:bodyPr vert="horz" wrap="square" lIns="92983" tIns="47278" rIns="92983" bIns="47278" numCol="1" anchor="t" anchorCtr="0" compatLnSpc="1">
            <a:prstTxWarp prst="textNoShape">
              <a:avLst/>
            </a:prstTxWarp>
          </a:bodyPr>
          <a:lstStyle/>
          <a:p>
            <a:pPr lvl="0"/>
            <a:r>
              <a:rPr lang="en-US" noProof="0" smtClean="0"/>
              <a:t>Click to edit Master text styles</a:t>
            </a:r>
          </a:p>
        </p:txBody>
      </p:sp>
      <p:sp>
        <p:nvSpPr>
          <p:cNvPr id="103427" name="Rectangle 19"/>
          <p:cNvSpPr>
            <a:spLocks noChangeArrowheads="1"/>
          </p:cNvSpPr>
          <p:nvPr/>
        </p:nvSpPr>
        <p:spPr bwMode="auto">
          <a:xfrm>
            <a:off x="109538" y="53975"/>
            <a:ext cx="4716462" cy="233363"/>
          </a:xfrm>
          <a:prstGeom prst="rect">
            <a:avLst/>
          </a:prstGeom>
          <a:noFill/>
          <a:ln>
            <a:noFill/>
          </a:ln>
          <a:extLst>
            <a:ext uri="{909E8E84-426E-40DD-AFC4-6F175D3DCCD1}"/>
            <a:ext uri="{91240B29-F687-4F45-9708-019B960494DF}"/>
          </a:extLst>
        </p:spPr>
        <p:txBody>
          <a:bodyPr wrap="none" lIns="87316" tIns="43658" rIns="87316" bIns="43658" anchor="ctr"/>
          <a:lstStyle/>
          <a:p>
            <a:pPr eaLnBrk="0" hangingPunct="0">
              <a:defRPr/>
            </a:pPr>
            <a:endParaRPr lang="en-US">
              <a:ea typeface="+mn-ea"/>
              <a:cs typeface="+mn-cs"/>
            </a:endParaRPr>
          </a:p>
        </p:txBody>
      </p:sp>
      <p:sp>
        <p:nvSpPr>
          <p:cNvPr id="14340" name="Rectangle 37"/>
          <p:cNvSpPr>
            <a:spLocks noGrp="1" noRot="1" noChangeAspect="1" noChangeArrowheads="1" noTextEdit="1"/>
          </p:cNvSpPr>
          <p:nvPr>
            <p:ph type="sldImg" idx="2"/>
          </p:nvPr>
        </p:nvSpPr>
        <p:spPr bwMode="auto">
          <a:xfrm>
            <a:off x="741363" y="228600"/>
            <a:ext cx="5381625" cy="4038600"/>
          </a:xfrm>
          <a:prstGeom prst="rect">
            <a:avLst/>
          </a:prstGeom>
          <a:noFill/>
          <a:ln w="9525">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128"/>
      </a:defRPr>
    </a:lvl1pPr>
    <a:lvl2pPr marL="37931725" indent="-37474525" algn="l" defTabSz="949325"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3" Type="http://schemas.openxmlformats.org/officeDocument/2006/relationships/hyperlink" Target="http://www.freesoft.org/CIE/Course/Section3/7.htm" TargetMode="Externa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3" Type="http://schemas.openxmlformats.org/officeDocument/2006/relationships/hyperlink" Target="http://www.freesoft.org/CIE/Course/Section3/7.htm" TargetMode="Externa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3" Type="http://schemas.openxmlformats.org/officeDocument/2006/relationships/hyperlink" Target="http://www.freesoft.org/CIE/Course/Section3/7.htm" TargetMode="Externa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xfrm>
            <a:off x="739775" y="228600"/>
            <a:ext cx="5384800" cy="4038600"/>
          </a:xfrm>
          <a:ln/>
        </p:spPr>
      </p:sp>
      <p:sp>
        <p:nvSpPr>
          <p:cNvPr id="1741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xfrm>
            <a:off x="739775" y="228600"/>
            <a:ext cx="5384800" cy="4038600"/>
          </a:xfrm>
          <a:ln/>
        </p:spPr>
      </p:sp>
      <p:sp>
        <p:nvSpPr>
          <p:cNvPr id="3686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Placeholder 2"/>
          <p:cNvSpPr>
            <a:spLocks noGrp="1" noRot="1" noChangeAspect="1" noChangeArrowheads="1" noTextEdit="1"/>
          </p:cNvSpPr>
          <p:nvPr>
            <p:ph type="sldImg"/>
          </p:nvPr>
        </p:nvSpPr>
        <p:spPr>
          <a:xfrm>
            <a:off x="739775" y="228600"/>
            <a:ext cx="5384800" cy="4038600"/>
          </a:xfrm>
          <a:ln/>
        </p:spPr>
      </p:sp>
      <p:sp>
        <p:nvSpPr>
          <p:cNvPr id="230403"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Placeholder 2"/>
          <p:cNvSpPr>
            <a:spLocks noGrp="1" noRot="1" noChangeAspect="1" noChangeArrowheads="1" noTextEdit="1"/>
          </p:cNvSpPr>
          <p:nvPr>
            <p:ph type="sldImg"/>
          </p:nvPr>
        </p:nvSpPr>
        <p:spPr>
          <a:xfrm>
            <a:off x="739775" y="228600"/>
            <a:ext cx="5384800" cy="4038600"/>
          </a:xfrm>
          <a:ln/>
        </p:spPr>
      </p:sp>
      <p:sp>
        <p:nvSpPr>
          <p:cNvPr id="231427"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Placeholder 2"/>
          <p:cNvSpPr>
            <a:spLocks noGrp="1" noRot="1" noChangeAspect="1" noChangeArrowheads="1" noTextEdit="1"/>
          </p:cNvSpPr>
          <p:nvPr>
            <p:ph type="sldImg"/>
          </p:nvPr>
        </p:nvSpPr>
        <p:spPr>
          <a:xfrm>
            <a:off x="739775" y="228600"/>
            <a:ext cx="5384800" cy="4038600"/>
          </a:xfrm>
          <a:ln/>
        </p:spPr>
      </p:sp>
      <p:sp>
        <p:nvSpPr>
          <p:cNvPr id="232451"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Placeholder 2"/>
          <p:cNvSpPr>
            <a:spLocks noGrp="1" noRot="1" noChangeAspect="1" noChangeArrowheads="1" noTextEdit="1"/>
          </p:cNvSpPr>
          <p:nvPr>
            <p:ph type="sldImg"/>
          </p:nvPr>
        </p:nvSpPr>
        <p:spPr>
          <a:xfrm>
            <a:off x="739775" y="228600"/>
            <a:ext cx="5384800" cy="4038600"/>
          </a:xfrm>
          <a:ln/>
        </p:spPr>
      </p:sp>
      <p:sp>
        <p:nvSpPr>
          <p:cNvPr id="233475"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739775" y="228600"/>
            <a:ext cx="5384800" cy="4038600"/>
          </a:xfrm>
          <a:ln/>
        </p:spPr>
      </p:sp>
      <p:sp>
        <p:nvSpPr>
          <p:cNvPr id="38914" name="Notes Placeholder 2"/>
          <p:cNvSpPr>
            <a:spLocks noGrp="1"/>
          </p:cNvSpPr>
          <p:nvPr>
            <p:ph type="body" idx="1"/>
          </p:nvPr>
        </p:nvSpPr>
        <p:spPr>
          <a:noFill/>
          <a:ln/>
        </p:spPr>
        <p:txBody>
          <a:bodyPr/>
          <a:lstStyle/>
          <a:p>
            <a:pPr>
              <a:buFontTx/>
              <a:buChar char="-"/>
            </a:pPr>
            <a:endParaRPr lang="en-US" smtClean="0">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739775" y="228600"/>
            <a:ext cx="5384800" cy="4038600"/>
          </a:xfrm>
          <a:ln/>
        </p:spPr>
      </p:sp>
      <p:sp>
        <p:nvSpPr>
          <p:cNvPr id="40962"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xfrm>
            <a:off x="739775" y="228600"/>
            <a:ext cx="5384800" cy="4038600"/>
          </a:xfrm>
          <a:ln/>
        </p:spPr>
      </p:sp>
      <p:sp>
        <p:nvSpPr>
          <p:cNvPr id="4301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xfrm>
            <a:off x="739775" y="228600"/>
            <a:ext cx="5384800" cy="4038600"/>
          </a:xfrm>
          <a:ln/>
        </p:spPr>
      </p:sp>
      <p:sp>
        <p:nvSpPr>
          <p:cNvPr id="45058"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xfrm>
            <a:off x="739775" y="228600"/>
            <a:ext cx="5384800" cy="4038600"/>
          </a:xfrm>
          <a:ln/>
        </p:spPr>
      </p:sp>
      <p:sp>
        <p:nvSpPr>
          <p:cNvPr id="4710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xfrm>
            <a:off x="739775" y="228600"/>
            <a:ext cx="5384800" cy="4038600"/>
          </a:xfrm>
          <a:ln/>
        </p:spPr>
      </p:sp>
      <p:sp>
        <p:nvSpPr>
          <p:cNvPr id="49154"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739775" y="228600"/>
            <a:ext cx="5384800" cy="4038600"/>
          </a:xfrm>
          <a:ln/>
        </p:spPr>
      </p:sp>
      <p:sp>
        <p:nvSpPr>
          <p:cNvPr id="51202"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xfrm>
            <a:off x="739775" y="228600"/>
            <a:ext cx="5384800" cy="4038600"/>
          </a:xfrm>
          <a:ln/>
        </p:spPr>
      </p:sp>
      <p:sp>
        <p:nvSpPr>
          <p:cNvPr id="5325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xfrm>
            <a:off x="739775" y="228600"/>
            <a:ext cx="5384800" cy="4038600"/>
          </a:xfrm>
          <a:ln/>
        </p:spPr>
      </p:sp>
      <p:sp>
        <p:nvSpPr>
          <p:cNvPr id="5529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xfrm>
            <a:off x="739775" y="228600"/>
            <a:ext cx="5384800" cy="4038600"/>
          </a:xfrm>
          <a:ln/>
        </p:spPr>
      </p:sp>
      <p:sp>
        <p:nvSpPr>
          <p:cNvPr id="1945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739775" y="228600"/>
            <a:ext cx="5384800" cy="4038600"/>
          </a:xfrm>
          <a:ln/>
        </p:spPr>
      </p:sp>
      <p:sp>
        <p:nvSpPr>
          <p:cNvPr id="5734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739775" y="228600"/>
            <a:ext cx="5384800" cy="4038600"/>
          </a:xfrm>
          <a:ln/>
        </p:spPr>
      </p:sp>
      <p:sp>
        <p:nvSpPr>
          <p:cNvPr id="5939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xfrm>
            <a:off x="739775" y="228600"/>
            <a:ext cx="5384800" cy="4038600"/>
          </a:xfrm>
          <a:ln/>
        </p:spPr>
      </p:sp>
      <p:sp>
        <p:nvSpPr>
          <p:cNvPr id="6144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739775" y="228600"/>
            <a:ext cx="5384800" cy="4038600"/>
          </a:xfrm>
          <a:ln/>
        </p:spPr>
      </p:sp>
      <p:sp>
        <p:nvSpPr>
          <p:cNvPr id="6349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739775" y="228600"/>
            <a:ext cx="5384800" cy="4038600"/>
          </a:xfrm>
          <a:ln/>
        </p:spPr>
      </p:sp>
      <p:sp>
        <p:nvSpPr>
          <p:cNvPr id="6553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739775" y="228600"/>
            <a:ext cx="5384800" cy="4038600"/>
          </a:xfrm>
          <a:ln/>
        </p:spPr>
      </p:sp>
      <p:sp>
        <p:nvSpPr>
          <p:cNvPr id="67586" name="Notes Placeholder 2"/>
          <p:cNvSpPr>
            <a:spLocks noGrp="1"/>
          </p:cNvSpPr>
          <p:nvPr>
            <p:ph type="body" idx="1"/>
          </p:nvPr>
        </p:nvSpPr>
        <p:spPr>
          <a:noFill/>
          <a:ln/>
        </p:spPr>
        <p:txBody>
          <a:bodyPr/>
          <a:lstStyle/>
          <a:p>
            <a:pPr>
              <a:buFontTx/>
              <a:buChar char="-"/>
            </a:pPr>
            <a:endParaRPr lang="en-US" smtClean="0">
              <a:latin typeface="Times"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xfrm>
            <a:off x="739775" y="228600"/>
            <a:ext cx="5384800" cy="4038600"/>
          </a:xfrm>
          <a:ln/>
        </p:spPr>
      </p:sp>
      <p:sp>
        <p:nvSpPr>
          <p:cNvPr id="6963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739775" y="228600"/>
            <a:ext cx="5384800" cy="4038600"/>
          </a:xfrm>
          <a:ln/>
        </p:spPr>
      </p:sp>
      <p:sp>
        <p:nvSpPr>
          <p:cNvPr id="71682"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xfrm>
            <a:off x="739775" y="228600"/>
            <a:ext cx="5384800" cy="4038600"/>
          </a:xfrm>
          <a:ln/>
        </p:spPr>
      </p:sp>
      <p:sp>
        <p:nvSpPr>
          <p:cNvPr id="73730"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xfrm>
            <a:off x="739775" y="228600"/>
            <a:ext cx="5384800" cy="4038600"/>
          </a:xfrm>
          <a:ln/>
        </p:spPr>
      </p:sp>
      <p:sp>
        <p:nvSpPr>
          <p:cNvPr id="75778"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xfrm>
            <a:off x="739775" y="228600"/>
            <a:ext cx="5384800" cy="4038600"/>
          </a:xfrm>
          <a:ln/>
        </p:spPr>
      </p:sp>
      <p:sp>
        <p:nvSpPr>
          <p:cNvPr id="21506"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xfrm>
            <a:off x="739775" y="228600"/>
            <a:ext cx="5384800" cy="4038600"/>
          </a:xfrm>
          <a:ln/>
        </p:spPr>
      </p:sp>
      <p:sp>
        <p:nvSpPr>
          <p:cNvPr id="77826" name="Notes Placeholder 2"/>
          <p:cNvSpPr>
            <a:spLocks noGrp="1"/>
          </p:cNvSpPr>
          <p:nvPr>
            <p:ph type="body" idx="1"/>
          </p:nvPr>
        </p:nvSpPr>
        <p:spPr>
          <a:noFill/>
          <a:ln/>
        </p:spPr>
        <p:txBody>
          <a:bodyPr/>
          <a:lstStyle/>
          <a:p>
            <a:r>
              <a:rPr lang="en-US" smtClean="0">
                <a:latin typeface="Times" charset="0"/>
                <a:ea typeface="ヒラギノ角ゴ Pro W3" charset="-128"/>
                <a:cs typeface="ヒラギノ角ゴ Pro W3" charset="-128"/>
              </a:rPr>
              <a:t>In computer networks, a DMZ (demilitarized zone) is a computer host or small network inserted as a "neutral zone" between a company's private network and the outside public network. It prevents outside users from getting direct access to a server that has company data. (The term comes from the geographic buffer zone that was set up between North Korea and South Korea following the UN "police action" in the early 1950s.) A DMZ is an optional and more secure approach to a firewall and effectively acts as a proxy server as well.</a:t>
            </a:r>
          </a:p>
          <a:p>
            <a:endParaRPr lang="en-US" smtClean="0">
              <a:latin typeface="Times" charset="0"/>
              <a:ea typeface="ヒラギノ角ゴ Pro W3" charset="-128"/>
              <a:cs typeface="ヒラギノ角ゴ Pro W3" charset="-128"/>
            </a:endParaRPr>
          </a:p>
          <a:p>
            <a:r>
              <a:rPr lang="en-US" smtClean="0">
                <a:latin typeface="Times" charset="0"/>
                <a:ea typeface="ヒラギノ角ゴ Pro W3" charset="-128"/>
                <a:cs typeface="ヒラギノ角ゴ Pro W3" charset="-128"/>
              </a:rPr>
              <a:t>In a typical DMZ configuration for a small company, a separate computer (or host in network terms) receives requests from users within the private network for access to Web sites or other companies accessible on the public network. The DMZ host then initiates sessions for these requests on the public network. However, the DMZ host is not able to initiate a session back into the private network. It can only forward packets that have already been requested.</a:t>
            </a:r>
          </a:p>
          <a:p>
            <a:endParaRPr lang="en-US" smtClean="0">
              <a:latin typeface="Times" charset="0"/>
              <a:ea typeface="ヒラギノ角ゴ Pro W3" charset="-128"/>
              <a:cs typeface="ヒラギノ角ゴ Pro W3" charset="-128"/>
            </a:endParaRPr>
          </a:p>
          <a:p>
            <a:r>
              <a:rPr lang="en-US" smtClean="0">
                <a:latin typeface="Times" charset="0"/>
                <a:ea typeface="ヒラギノ角ゴ Pro W3" charset="-128"/>
                <a:cs typeface="ヒラギノ角ゴ Pro W3" charset="-128"/>
              </a:rPr>
              <a:t>Users of the public network outside the company can access only the DMZ host. The DMZ may typically also have the company's Web pages so these could be served to the outside world. However, the DMZ provides access to no other company data. In the event that an outside user penetrated the DMZ host's security, the Web pages might be corrupted but no other company information would be exposed. Cisco, the leading maker of router s, is one company that sells products designed for setting up a DMZ.</a:t>
            </a:r>
          </a:p>
          <a:p>
            <a:endParaRPr lang="en-US" smtClean="0">
              <a:latin typeface="Times" charset="0"/>
              <a:ea typeface="ヒラギノ角ゴ Pro W3" charset="-128"/>
              <a:cs typeface="ヒラギノ角ゴ Pro W3" charset="-128"/>
            </a:endParaRPr>
          </a:p>
        </p:txBody>
      </p:sp>
      <p:sp>
        <p:nvSpPr>
          <p:cNvPr id="77827"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AA990A3F-A79B-4676-AA3E-F3EBB1845AEE}" type="slidenum">
              <a:rPr lang="en-US">
                <a:ea typeface="ヒラギノ角ゴ Pro W3" charset="-128"/>
                <a:cs typeface="ヒラギノ角ゴ Pro W3" charset="-128"/>
              </a:rPr>
              <a:pPr defTabSz="927100" eaLnBrk="0" hangingPunct="0"/>
              <a:t>29</a:t>
            </a:fld>
            <a:endParaRPr lang="en-US">
              <a:ea typeface="ヒラギノ角ゴ Pro W3" charset="-128"/>
              <a:cs typeface="ヒラギノ角ゴ Pro W3"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xfrm>
            <a:off x="739775" y="228600"/>
            <a:ext cx="5384800" cy="4038600"/>
          </a:xfrm>
          <a:ln/>
        </p:spPr>
      </p:sp>
      <p:sp>
        <p:nvSpPr>
          <p:cNvPr id="79874" name="Notes Placeholder 2"/>
          <p:cNvSpPr>
            <a:spLocks noGrp="1"/>
          </p:cNvSpPr>
          <p:nvPr>
            <p:ph type="body" idx="1"/>
          </p:nvPr>
        </p:nvSpPr>
        <p:spPr>
          <a:noFill/>
          <a:ln/>
        </p:spPr>
        <p:txBody>
          <a:bodyPr/>
          <a:lstStyle/>
          <a:p>
            <a:pPr>
              <a:buFontTx/>
              <a:buChar char="-"/>
            </a:pPr>
            <a:endParaRPr lang="en-US" smtClean="0">
              <a:latin typeface="Times" charset="0"/>
              <a:ea typeface="ヒラギノ角ゴ Pro W3" charset="-128"/>
              <a:cs typeface="ヒラギノ角ゴ Pro W3" charset="-128"/>
            </a:endParaRPr>
          </a:p>
        </p:txBody>
      </p:sp>
      <p:sp>
        <p:nvSpPr>
          <p:cNvPr id="79875"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CA2FF4CD-4BD0-4A20-90DF-81A622EEA73D}" type="slidenum">
              <a:rPr lang="en-US">
                <a:ea typeface="ヒラギノ角ゴ Pro W3" charset="-128"/>
                <a:cs typeface="ヒラギノ角ゴ Pro W3" charset="-128"/>
              </a:rPr>
              <a:pPr defTabSz="927100" eaLnBrk="0" hangingPunct="0"/>
              <a:t>30</a:t>
            </a:fld>
            <a:endParaRPr lang="en-US">
              <a:ea typeface="ヒラギノ角ゴ Pro W3" charset="-128"/>
              <a:cs typeface="ヒラギノ角ゴ Pro W3"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xfrm>
            <a:off x="739775" y="228600"/>
            <a:ext cx="5384800" cy="4038600"/>
          </a:xfrm>
          <a:ln/>
        </p:spPr>
      </p:sp>
      <p:sp>
        <p:nvSpPr>
          <p:cNvPr id="81922"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xfrm>
            <a:off x="739775" y="228600"/>
            <a:ext cx="5384800" cy="4038600"/>
          </a:xfrm>
          <a:ln/>
        </p:spPr>
      </p:sp>
      <p:sp>
        <p:nvSpPr>
          <p:cNvPr id="8397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xfrm>
            <a:off x="739775" y="228600"/>
            <a:ext cx="5384800" cy="4038600"/>
          </a:xfrm>
          <a:ln/>
        </p:spPr>
      </p:sp>
      <p:sp>
        <p:nvSpPr>
          <p:cNvPr id="8601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xfrm>
            <a:off x="739775" y="228600"/>
            <a:ext cx="5384800" cy="4038600"/>
          </a:xfrm>
          <a:ln/>
        </p:spPr>
      </p:sp>
      <p:sp>
        <p:nvSpPr>
          <p:cNvPr id="8806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xfrm>
            <a:off x="739775" y="228600"/>
            <a:ext cx="5384800" cy="4038600"/>
          </a:xfrm>
          <a:ln/>
        </p:spPr>
      </p:sp>
      <p:sp>
        <p:nvSpPr>
          <p:cNvPr id="9011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xfrm>
            <a:off x="739775" y="228600"/>
            <a:ext cx="5384800" cy="4038600"/>
          </a:xfrm>
          <a:ln/>
        </p:spPr>
      </p:sp>
      <p:sp>
        <p:nvSpPr>
          <p:cNvPr id="9216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xfrm>
            <a:off x="739775" y="228600"/>
            <a:ext cx="5384800" cy="4038600"/>
          </a:xfrm>
          <a:ln/>
        </p:spPr>
      </p:sp>
      <p:sp>
        <p:nvSpPr>
          <p:cNvPr id="9421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xfrm>
            <a:off x="739775" y="228600"/>
            <a:ext cx="5384800" cy="4038600"/>
          </a:xfrm>
          <a:ln/>
        </p:spPr>
      </p:sp>
      <p:sp>
        <p:nvSpPr>
          <p:cNvPr id="9625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xfrm>
            <a:off x="739775" y="228600"/>
            <a:ext cx="5384800" cy="4038600"/>
          </a:xfrm>
          <a:ln/>
        </p:spPr>
      </p:sp>
      <p:sp>
        <p:nvSpPr>
          <p:cNvPr id="2355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xfrm>
            <a:off x="739775" y="228600"/>
            <a:ext cx="5384800" cy="4038600"/>
          </a:xfrm>
          <a:ln/>
        </p:spPr>
      </p:sp>
      <p:sp>
        <p:nvSpPr>
          <p:cNvPr id="9830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739775" y="228600"/>
            <a:ext cx="5384800" cy="4038600"/>
          </a:xfrm>
          <a:ln/>
        </p:spPr>
      </p:sp>
      <p:sp>
        <p:nvSpPr>
          <p:cNvPr id="10035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739775" y="228600"/>
            <a:ext cx="5384800" cy="4038600"/>
          </a:xfrm>
          <a:ln/>
        </p:spPr>
      </p:sp>
      <p:sp>
        <p:nvSpPr>
          <p:cNvPr id="10240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739775" y="228600"/>
            <a:ext cx="5384800" cy="4038600"/>
          </a:xfrm>
          <a:ln/>
        </p:spPr>
      </p:sp>
      <p:sp>
        <p:nvSpPr>
          <p:cNvPr id="10445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739775" y="228600"/>
            <a:ext cx="5384800" cy="4038600"/>
          </a:xfrm>
          <a:ln/>
        </p:spPr>
      </p:sp>
      <p:sp>
        <p:nvSpPr>
          <p:cNvPr id="10649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739775" y="228600"/>
            <a:ext cx="5384800" cy="4038600"/>
          </a:xfrm>
          <a:ln/>
        </p:spPr>
      </p:sp>
      <p:sp>
        <p:nvSpPr>
          <p:cNvPr id="108546" name="Notes Placeholder 2"/>
          <p:cNvSpPr>
            <a:spLocks noGrp="1"/>
          </p:cNvSpPr>
          <p:nvPr>
            <p:ph type="body" idx="1"/>
          </p:nvPr>
        </p:nvSpPr>
        <p:spPr>
          <a:noFill/>
          <a:ln/>
        </p:spPr>
        <p:txBody>
          <a:bodyPr/>
          <a:lstStyle/>
          <a:p>
            <a:pPr>
              <a:buFontTx/>
              <a:buChar char="•"/>
            </a:pPr>
            <a:endParaRPr lang="en-US" smtClean="0">
              <a:latin typeface="Times"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739775" y="228600"/>
            <a:ext cx="5384800" cy="4038600"/>
          </a:xfrm>
          <a:ln/>
        </p:spPr>
      </p:sp>
      <p:sp>
        <p:nvSpPr>
          <p:cNvPr id="11059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739775" y="228600"/>
            <a:ext cx="5384800" cy="4038600"/>
          </a:xfrm>
          <a:ln/>
        </p:spPr>
      </p:sp>
      <p:sp>
        <p:nvSpPr>
          <p:cNvPr id="112642"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739775" y="228600"/>
            <a:ext cx="5384800" cy="4038600"/>
          </a:xfrm>
          <a:ln/>
        </p:spPr>
      </p:sp>
      <p:sp>
        <p:nvSpPr>
          <p:cNvPr id="11469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739775" y="228600"/>
            <a:ext cx="5384800" cy="4038600"/>
          </a:xfrm>
          <a:ln/>
        </p:spPr>
      </p:sp>
      <p:sp>
        <p:nvSpPr>
          <p:cNvPr id="116738"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Placeholder 2"/>
          <p:cNvSpPr>
            <a:spLocks noGrp="1" noRot="1" noChangeAspect="1" noChangeArrowheads="1" noTextEdit="1"/>
          </p:cNvSpPr>
          <p:nvPr>
            <p:ph type="sldImg"/>
          </p:nvPr>
        </p:nvSpPr>
        <p:spPr>
          <a:xfrm>
            <a:off x="739775" y="228600"/>
            <a:ext cx="5384800" cy="4038600"/>
          </a:xfrm>
          <a:ln/>
        </p:spPr>
      </p:sp>
      <p:sp>
        <p:nvSpPr>
          <p:cNvPr id="221187"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739775" y="228600"/>
            <a:ext cx="5384800" cy="4038600"/>
          </a:xfrm>
          <a:ln/>
        </p:spPr>
      </p:sp>
      <p:sp>
        <p:nvSpPr>
          <p:cNvPr id="11878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739775" y="228600"/>
            <a:ext cx="5384800" cy="4038600"/>
          </a:xfrm>
          <a:ln/>
        </p:spPr>
      </p:sp>
      <p:sp>
        <p:nvSpPr>
          <p:cNvPr id="12083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739775" y="228600"/>
            <a:ext cx="5384800" cy="4038600"/>
          </a:xfrm>
          <a:ln/>
        </p:spPr>
      </p:sp>
      <p:sp>
        <p:nvSpPr>
          <p:cNvPr id="122882"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
        <p:nvSpPr>
          <p:cNvPr id="122883"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92000872-D47B-4E85-972A-0E0AE119B3F9}" type="slidenum">
              <a:rPr lang="en-US">
                <a:ea typeface="ヒラギノ角ゴ Pro W3" charset="-128"/>
                <a:cs typeface="ヒラギノ角ゴ Pro W3" charset="-128"/>
              </a:rPr>
              <a:pPr defTabSz="927100" eaLnBrk="0" hangingPunct="0"/>
              <a:t>51</a:t>
            </a:fld>
            <a:endParaRPr lang="en-US">
              <a:ea typeface="ヒラギノ角ゴ Pro W3" charset="-128"/>
              <a:cs typeface="ヒラギノ角ゴ Pro W3"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739775" y="228600"/>
            <a:ext cx="5384800" cy="4038600"/>
          </a:xfrm>
          <a:ln/>
        </p:spPr>
      </p:sp>
      <p:sp>
        <p:nvSpPr>
          <p:cNvPr id="124930"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
        <p:nvSpPr>
          <p:cNvPr id="124931"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722FB545-173E-4623-B823-4674C289BC6B}" type="slidenum">
              <a:rPr lang="en-US">
                <a:ea typeface="ヒラギノ角ゴ Pro W3" charset="-128"/>
                <a:cs typeface="ヒラギノ角ゴ Pro W3" charset="-128"/>
              </a:rPr>
              <a:pPr defTabSz="927100" eaLnBrk="0" hangingPunct="0"/>
              <a:t>52</a:t>
            </a:fld>
            <a:endParaRPr lang="en-US">
              <a:ea typeface="ヒラギノ角ゴ Pro W3" charset="-128"/>
              <a:cs typeface="ヒラギノ角ゴ Pro W3"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739775" y="228600"/>
            <a:ext cx="5384800" cy="4038600"/>
          </a:xfrm>
          <a:ln/>
        </p:spPr>
      </p:sp>
      <p:sp>
        <p:nvSpPr>
          <p:cNvPr id="126978" name="Notes Placeholder 2"/>
          <p:cNvSpPr>
            <a:spLocks noGrp="1"/>
          </p:cNvSpPr>
          <p:nvPr>
            <p:ph type="body" idx="1"/>
          </p:nvPr>
        </p:nvSpPr>
        <p:spPr>
          <a:noFill/>
          <a:ln/>
        </p:spPr>
        <p:txBody>
          <a:bodyPr/>
          <a:lstStyle/>
          <a:p>
            <a:r>
              <a:rPr lang="en-US" smtClean="0">
                <a:latin typeface="Times" charset="0"/>
                <a:ea typeface="ヒラギノ角ゴ Pro W3" charset="-128"/>
                <a:cs typeface="ヒラギノ角ゴ Pro W3" charset="-128"/>
              </a:rPr>
              <a:t>Network address spaces are usually divided into one of three classes:</a:t>
            </a:r>
          </a:p>
          <a:p>
            <a:r>
              <a:rPr lang="en-US" smtClean="0">
                <a:latin typeface="Times" charset="0"/>
                <a:ea typeface="ヒラギノ角ゴ Pro W3" charset="-128"/>
                <a:cs typeface="ヒラギノ角ゴ Pro W3" charset="-128"/>
              </a:rPr>
              <a:t>■ </a:t>
            </a:r>
            <a:r>
              <a:rPr lang="en-US" b="1" smtClean="0">
                <a:latin typeface="Times" charset="0"/>
                <a:ea typeface="ヒラギノ角ゴ Pro W3" charset="-128"/>
                <a:cs typeface="ヒラギノ角ゴ Pro W3" charset="-128"/>
              </a:rPr>
              <a:t>Class A </a:t>
            </a:r>
            <a:r>
              <a:rPr lang="en-US" smtClean="0">
                <a:latin typeface="Times" charset="0"/>
                <a:ea typeface="ヒラギノ角ゴ Pro W3" charset="-128"/>
                <a:cs typeface="ヒラギノ角ゴ Pro W3" charset="-128"/>
              </a:rPr>
              <a:t>Supports 16,777,214 hosts on each network with a default subnet mask of 255.0.0.0</a:t>
            </a:r>
          </a:p>
          <a:p>
            <a:r>
              <a:rPr lang="en-US" smtClean="0">
                <a:latin typeface="Times" charset="0"/>
                <a:ea typeface="ヒラギノ角ゴ Pro W3" charset="-128"/>
                <a:cs typeface="ヒラギノ角ゴ Pro W3" charset="-128"/>
              </a:rPr>
              <a:t>Subnets: 0.0.0.0 to 126.255.255.255 (127.0.0.0 to 127.255.255.255 is reserved for loopback)</a:t>
            </a:r>
          </a:p>
          <a:p>
            <a:r>
              <a:rPr lang="en-US" smtClean="0">
                <a:latin typeface="Times" charset="0"/>
                <a:ea typeface="ヒラギノ角ゴ Pro W3" charset="-128"/>
                <a:cs typeface="ヒラギノ角ゴ Pro W3" charset="-128"/>
              </a:rPr>
              <a:t>-&gt; large network</a:t>
            </a:r>
          </a:p>
          <a:p>
            <a:r>
              <a:rPr lang="en-US" smtClean="0">
                <a:latin typeface="Times" charset="0"/>
                <a:ea typeface="ヒラギノ角ゴ Pro W3" charset="-128"/>
                <a:cs typeface="ヒラギノ角ゴ Pro W3" charset="-128"/>
              </a:rPr>
              <a:t>■ </a:t>
            </a:r>
            <a:r>
              <a:rPr lang="en-US" b="1" smtClean="0">
                <a:latin typeface="Times" charset="0"/>
                <a:ea typeface="ヒラギノ角ゴ Pro W3" charset="-128"/>
                <a:cs typeface="ヒラギノ角ゴ Pro W3" charset="-128"/>
              </a:rPr>
              <a:t>Class B </a:t>
            </a:r>
            <a:r>
              <a:rPr lang="en-US" smtClean="0">
                <a:latin typeface="Times" charset="0"/>
                <a:ea typeface="ヒラギノ角ゴ Pro W3" charset="-128"/>
                <a:cs typeface="ヒラギノ角ゴ Pro W3" charset="-128"/>
              </a:rPr>
              <a:t>Supports 65,534 hosts on each network with a default subnet mask of 255.255.0.0</a:t>
            </a:r>
          </a:p>
          <a:p>
            <a:r>
              <a:rPr lang="en-US" smtClean="0">
                <a:latin typeface="Times" charset="0"/>
                <a:ea typeface="ヒラギノ角ゴ Pro W3" charset="-128"/>
                <a:cs typeface="ヒラギノ角ゴ Pro W3" charset="-128"/>
              </a:rPr>
              <a:t>Subnets: 128.0.0.0 to 191.255.255.255</a:t>
            </a:r>
          </a:p>
          <a:p>
            <a:r>
              <a:rPr lang="en-US" smtClean="0">
                <a:latin typeface="Times" charset="0"/>
                <a:ea typeface="ヒラギノ角ゴ Pro W3" charset="-128"/>
                <a:cs typeface="ヒラギノ角ゴ Pro W3" charset="-128"/>
              </a:rPr>
              <a:t>-&gt; medium network</a:t>
            </a:r>
          </a:p>
          <a:p>
            <a:r>
              <a:rPr lang="en-US" smtClean="0">
                <a:latin typeface="Times" charset="0"/>
                <a:ea typeface="ヒラギノ角ゴ Pro W3" charset="-128"/>
                <a:cs typeface="ヒラギノ角ゴ Pro W3" charset="-128"/>
              </a:rPr>
              <a:t>■ </a:t>
            </a:r>
            <a:r>
              <a:rPr lang="en-US" b="1" smtClean="0">
                <a:latin typeface="Times" charset="0"/>
                <a:ea typeface="ヒラギノ角ゴ Pro W3" charset="-128"/>
                <a:cs typeface="ヒラギノ角ゴ Pro W3" charset="-128"/>
              </a:rPr>
              <a:t>Class C </a:t>
            </a:r>
            <a:r>
              <a:rPr lang="en-US" smtClean="0">
                <a:latin typeface="Times" charset="0"/>
                <a:ea typeface="ヒラギノ角ゴ Pro W3" charset="-128"/>
                <a:cs typeface="ヒラギノ角ゴ Pro W3" charset="-128"/>
              </a:rPr>
              <a:t>Supports 253 hosts on each network with a default subnet mask of 255.255.255.0 </a:t>
            </a:r>
          </a:p>
          <a:p>
            <a:r>
              <a:rPr lang="en-US" smtClean="0">
                <a:latin typeface="Times" charset="0"/>
                <a:ea typeface="ヒラギノ角ゴ Pro W3" charset="-128"/>
                <a:cs typeface="ヒラギノ角ゴ Pro W3" charset="-128"/>
              </a:rPr>
              <a:t>Subnets: 192.0.0.0 to 223.255.255.255</a:t>
            </a:r>
          </a:p>
          <a:p>
            <a:endParaRPr lang="en-US" smtClean="0">
              <a:latin typeface="Times" charset="0"/>
              <a:ea typeface="ヒラギノ角ゴ Pro W3" charset="-128"/>
              <a:cs typeface="ヒラギノ角ゴ Pro W3" charset="-128"/>
            </a:endParaRPr>
          </a:p>
          <a:p>
            <a:r>
              <a:rPr lang="en-US" smtClean="0">
                <a:latin typeface="Times" charset="0"/>
                <a:ea typeface="ヒラギノ角ゴ Pro W3" charset="-128"/>
                <a:cs typeface="ヒラギノ角ゴ Pro W3" charset="-128"/>
              </a:rPr>
              <a:t>Everything above 224.0.0.0 is reserved for either multicasting or future use.</a:t>
            </a:r>
          </a:p>
          <a:p>
            <a:r>
              <a:rPr lang="en-US" smtClean="0">
                <a:latin typeface="Times" charset="0"/>
                <a:ea typeface="ヒラギノ角ゴ Pro W3" charset="-128"/>
                <a:cs typeface="ヒラギノ角ゴ Pro W3" charset="-128"/>
              </a:rPr>
              <a:t>In addition, certain subnets are reserved for private use and are not routed across public networks such as the Internet:</a:t>
            </a:r>
          </a:p>
          <a:p>
            <a:r>
              <a:rPr lang="en-US" smtClean="0">
                <a:latin typeface="Times" charset="0"/>
                <a:ea typeface="ヒラギノ角ゴ Pro W3" charset="-128"/>
                <a:cs typeface="ヒラギノ角ゴ Pro W3" charset="-128"/>
              </a:rPr>
              <a:t>■ 10.0.0.0 to 10.255.255.255</a:t>
            </a:r>
          </a:p>
          <a:p>
            <a:r>
              <a:rPr lang="en-US" smtClean="0">
                <a:latin typeface="Times" charset="0"/>
                <a:ea typeface="ヒラギノ角ゴ Pro W3" charset="-128"/>
                <a:cs typeface="ヒラギノ角ゴ Pro W3" charset="-128"/>
              </a:rPr>
              <a:t>■ 172.16.0.0 to 172.31.255.255</a:t>
            </a:r>
          </a:p>
          <a:p>
            <a:r>
              <a:rPr lang="en-US" smtClean="0">
                <a:latin typeface="Times" charset="0"/>
                <a:ea typeface="ヒラギノ角ゴ Pro W3" charset="-128"/>
                <a:cs typeface="ヒラギノ角ゴ Pro W3" charset="-128"/>
              </a:rPr>
              <a:t>■ 192.168.0.0 to 192.168.255.255</a:t>
            </a:r>
          </a:p>
        </p:txBody>
      </p:sp>
      <p:sp>
        <p:nvSpPr>
          <p:cNvPr id="126979"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F9F04DB8-42DA-4508-8112-8AE077330706}" type="slidenum">
              <a:rPr lang="en-US">
                <a:ea typeface="ヒラギノ角ゴ Pro W3" charset="-128"/>
                <a:cs typeface="ヒラギノ角ゴ Pro W3" charset="-128"/>
              </a:rPr>
              <a:pPr defTabSz="927100" eaLnBrk="0" hangingPunct="0"/>
              <a:t>53</a:t>
            </a:fld>
            <a:endParaRPr lang="en-US">
              <a:ea typeface="ヒラギノ角ゴ Pro W3" charset="-128"/>
              <a:cs typeface="ヒラギノ角ゴ Pro W3"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739775" y="228600"/>
            <a:ext cx="5384800" cy="4038600"/>
          </a:xfrm>
          <a:ln/>
        </p:spPr>
      </p:sp>
      <p:sp>
        <p:nvSpPr>
          <p:cNvPr id="129026"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
        <p:nvSpPr>
          <p:cNvPr id="129027"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0ABB690C-B5AB-4E06-B0FB-672F5070A025}" type="slidenum">
              <a:rPr lang="en-US">
                <a:ea typeface="ヒラギノ角ゴ Pro W3" charset="-128"/>
                <a:cs typeface="ヒラギノ角ゴ Pro W3" charset="-128"/>
              </a:rPr>
              <a:pPr defTabSz="927100" eaLnBrk="0" hangingPunct="0"/>
              <a:t>54</a:t>
            </a:fld>
            <a:endParaRPr lang="en-US">
              <a:ea typeface="ヒラギノ角ゴ Pro W3" charset="-128"/>
              <a:cs typeface="ヒラギノ角ゴ Pro W3"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739775" y="228600"/>
            <a:ext cx="5384800" cy="4038600"/>
          </a:xfrm>
          <a:ln/>
        </p:spPr>
      </p:sp>
      <p:sp>
        <p:nvSpPr>
          <p:cNvPr id="13107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739775" y="228600"/>
            <a:ext cx="5384800" cy="4038600"/>
          </a:xfrm>
          <a:ln/>
        </p:spPr>
      </p:sp>
      <p:sp>
        <p:nvSpPr>
          <p:cNvPr id="13312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739775" y="228600"/>
            <a:ext cx="5384800" cy="4038600"/>
          </a:xfrm>
          <a:ln/>
        </p:spPr>
      </p:sp>
      <p:sp>
        <p:nvSpPr>
          <p:cNvPr id="135170"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
        <p:nvSpPr>
          <p:cNvPr id="135171"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0469ABB2-ED05-4673-BE73-19A4DD186D20}" type="slidenum">
              <a:rPr lang="en-US">
                <a:ea typeface="ヒラギノ角ゴ Pro W3" charset="-128"/>
                <a:cs typeface="ヒラギノ角ゴ Pro W3" charset="-128"/>
              </a:rPr>
              <a:pPr defTabSz="927100" eaLnBrk="0" hangingPunct="0"/>
              <a:t>57</a:t>
            </a:fld>
            <a:endParaRPr lang="en-US">
              <a:ea typeface="ヒラギノ角ゴ Pro W3" charset="-128"/>
              <a:cs typeface="ヒラギノ角ゴ Pro W3"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739775" y="228600"/>
            <a:ext cx="5384800" cy="4038600"/>
          </a:xfrm>
          <a:ln/>
        </p:spPr>
      </p:sp>
      <p:sp>
        <p:nvSpPr>
          <p:cNvPr id="137218" name="Notes Placeholder 2"/>
          <p:cNvSpPr>
            <a:spLocks noGrp="1"/>
          </p:cNvSpPr>
          <p:nvPr>
            <p:ph type="body" idx="1"/>
          </p:nvPr>
        </p:nvSpPr>
        <p:spPr>
          <a:noFill/>
          <a:ln/>
        </p:spPr>
        <p:txBody>
          <a:bodyPr/>
          <a:lstStyle/>
          <a:p>
            <a:endParaRPr lang="en-US" altLang="ko-KR" smtClean="0">
              <a:latin typeface="Times" charset="0"/>
              <a:ea typeface="맑은 고딕" charset="0"/>
              <a:cs typeface="맑은 고딕"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xfrm>
            <a:off x="739775" y="228600"/>
            <a:ext cx="5384800" cy="4038600"/>
          </a:xfrm>
          <a:ln/>
        </p:spPr>
      </p:sp>
      <p:sp>
        <p:nvSpPr>
          <p:cNvPr id="26626" name="Notes Placeholder 2"/>
          <p:cNvSpPr>
            <a:spLocks noGrp="1"/>
          </p:cNvSpPr>
          <p:nvPr>
            <p:ph type="body" idx="1"/>
          </p:nvPr>
        </p:nvSpPr>
        <p:spPr>
          <a:noFill/>
          <a:ln/>
        </p:spPr>
        <p:txBody>
          <a:bodyPr/>
          <a:lstStyle/>
          <a:p>
            <a:pPr>
              <a:buFontTx/>
              <a:buChar char="-"/>
            </a:pPr>
            <a:endParaRPr lang="en-US" smtClean="0">
              <a:latin typeface="Times" charset="0"/>
              <a:ea typeface="ヒラギノ角ゴ Pro W3" charset="-128"/>
              <a:cs typeface="ヒラギノ角ゴ Pro W3"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739775" y="228600"/>
            <a:ext cx="5384800" cy="4038600"/>
          </a:xfrm>
          <a:ln/>
        </p:spPr>
      </p:sp>
      <p:sp>
        <p:nvSpPr>
          <p:cNvPr id="139266"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739775" y="228600"/>
            <a:ext cx="5384800" cy="4038600"/>
          </a:xfrm>
          <a:ln/>
        </p:spPr>
      </p:sp>
      <p:sp>
        <p:nvSpPr>
          <p:cNvPr id="141314"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739775" y="228600"/>
            <a:ext cx="5384800" cy="4038600"/>
          </a:xfrm>
          <a:ln/>
        </p:spPr>
      </p:sp>
      <p:sp>
        <p:nvSpPr>
          <p:cNvPr id="14336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739775" y="228600"/>
            <a:ext cx="5384800" cy="4038600"/>
          </a:xfrm>
          <a:ln/>
        </p:spPr>
      </p:sp>
      <p:sp>
        <p:nvSpPr>
          <p:cNvPr id="145410" name="Notes Placeholder 2"/>
          <p:cNvSpPr>
            <a:spLocks noGrp="1"/>
          </p:cNvSpPr>
          <p:nvPr>
            <p:ph type="body" idx="1"/>
          </p:nvPr>
        </p:nvSpPr>
        <p:spPr>
          <a:noFill/>
          <a:ln/>
        </p:spPr>
        <p:txBody>
          <a:bodyPr/>
          <a:lstStyle/>
          <a:p>
            <a:pPr>
              <a:buFontTx/>
              <a:buChar char="-"/>
            </a:pPr>
            <a:endParaRPr lang="en-US" smtClean="0">
              <a:latin typeface="Times"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739775" y="228600"/>
            <a:ext cx="5384800" cy="4038600"/>
          </a:xfrm>
          <a:ln/>
        </p:spPr>
      </p:sp>
      <p:sp>
        <p:nvSpPr>
          <p:cNvPr id="14745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739775" y="228600"/>
            <a:ext cx="5384800" cy="4038600"/>
          </a:xfrm>
          <a:ln/>
        </p:spPr>
      </p:sp>
      <p:sp>
        <p:nvSpPr>
          <p:cNvPr id="149506" name="Notes Placeholder 2"/>
          <p:cNvSpPr>
            <a:spLocks noGrp="1"/>
          </p:cNvSpPr>
          <p:nvPr>
            <p:ph type="body" idx="1"/>
          </p:nvPr>
        </p:nvSpPr>
        <p:spPr>
          <a:noFill/>
          <a:ln/>
        </p:spPr>
        <p:txBody>
          <a:bodyPr/>
          <a:lstStyle/>
          <a:p>
            <a:pPr marL="171450" indent="-171450"/>
            <a:endParaRPr lang="en-US" smtClean="0">
              <a:latin typeface="Times"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Placeholder 2"/>
          <p:cNvSpPr>
            <a:spLocks noGrp="1" noRot="1" noChangeAspect="1" noChangeArrowheads="1" noTextEdit="1"/>
          </p:cNvSpPr>
          <p:nvPr>
            <p:ph type="sldImg"/>
          </p:nvPr>
        </p:nvSpPr>
        <p:spPr>
          <a:xfrm>
            <a:off x="739775" y="228600"/>
            <a:ext cx="5384800" cy="4038600"/>
          </a:xfrm>
          <a:ln/>
        </p:spPr>
      </p:sp>
      <p:sp>
        <p:nvSpPr>
          <p:cNvPr id="222211"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a:xfrm>
            <a:off x="739775" y="228600"/>
            <a:ext cx="5384800" cy="4038600"/>
          </a:xfrm>
          <a:ln/>
        </p:spPr>
      </p:sp>
      <p:sp>
        <p:nvSpPr>
          <p:cNvPr id="15257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739775" y="228600"/>
            <a:ext cx="5384800" cy="4038600"/>
          </a:xfrm>
          <a:ln/>
        </p:spPr>
      </p:sp>
      <p:sp>
        <p:nvSpPr>
          <p:cNvPr id="154626" name="Notes Placeholder 2"/>
          <p:cNvSpPr>
            <a:spLocks noGrp="1"/>
          </p:cNvSpPr>
          <p:nvPr>
            <p:ph type="body" idx="1"/>
          </p:nvPr>
        </p:nvSpPr>
        <p:spPr>
          <a:noFill/>
          <a:ln/>
        </p:spPr>
        <p:txBody>
          <a:bodyPr/>
          <a:lstStyle/>
          <a:p>
            <a:pPr marL="171450" indent="-171450">
              <a:buFontTx/>
              <a:buChar char="-"/>
            </a:pPr>
            <a:r>
              <a:rPr lang="en-US" smtClean="0">
                <a:latin typeface="Times" charset="0"/>
              </a:rPr>
              <a:t>Hierarchy-based scheme. </a:t>
            </a:r>
          </a:p>
          <a:p>
            <a:pPr marL="171450" indent="-171450">
              <a:buFontTx/>
              <a:buChar char="-"/>
            </a:pPr>
            <a:endParaRPr lang="en-US" smtClean="0">
              <a:latin typeface="Times"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739775" y="228600"/>
            <a:ext cx="5384800" cy="4038600"/>
          </a:xfrm>
          <a:ln/>
        </p:spPr>
      </p:sp>
      <p:sp>
        <p:nvSpPr>
          <p:cNvPr id="156674"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xfrm>
            <a:off x="739775" y="228600"/>
            <a:ext cx="5384800" cy="4038600"/>
          </a:xfrm>
          <a:ln/>
        </p:spPr>
      </p:sp>
      <p:sp>
        <p:nvSpPr>
          <p:cNvPr id="28674" name="Notes Placeholder 2"/>
          <p:cNvSpPr>
            <a:spLocks noGrp="1"/>
          </p:cNvSpPr>
          <p:nvPr>
            <p:ph type="body" idx="1"/>
          </p:nvPr>
        </p:nvSpPr>
        <p:spPr>
          <a:noFill/>
          <a:ln/>
        </p:spPr>
        <p:txBody>
          <a:bodyPr/>
          <a:lstStyle/>
          <a:p>
            <a:pPr marL="171450" indent="-171450">
              <a:buFontTx/>
              <a:buChar char="-"/>
            </a:pPr>
            <a:r>
              <a:rPr lang="en-US" smtClean="0">
                <a:latin typeface="Times" charset="0"/>
              </a:rPr>
              <a:t>Uverse</a:t>
            </a:r>
          </a:p>
          <a:p>
            <a:pPr marL="171450" indent="-171450">
              <a:buFontTx/>
              <a:buChar char="-"/>
            </a:pPr>
            <a:endParaRPr lang="en-US" smtClean="0">
              <a:latin typeface="Times"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a:xfrm>
            <a:off x="739775" y="228600"/>
            <a:ext cx="5384800" cy="4038600"/>
          </a:xfrm>
          <a:ln/>
        </p:spPr>
      </p:sp>
      <p:sp>
        <p:nvSpPr>
          <p:cNvPr id="15872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a:xfrm>
            <a:off x="739775" y="228600"/>
            <a:ext cx="5384800" cy="4038600"/>
          </a:xfrm>
          <a:ln/>
        </p:spPr>
      </p:sp>
      <p:sp>
        <p:nvSpPr>
          <p:cNvPr id="16077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a:xfrm>
            <a:off x="739775" y="228600"/>
            <a:ext cx="5384800" cy="4038600"/>
          </a:xfrm>
          <a:ln/>
        </p:spPr>
      </p:sp>
      <p:sp>
        <p:nvSpPr>
          <p:cNvPr id="162818"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a:xfrm>
            <a:off x="739775" y="228600"/>
            <a:ext cx="5384800" cy="4038600"/>
          </a:xfrm>
          <a:ln/>
        </p:spPr>
      </p:sp>
      <p:sp>
        <p:nvSpPr>
          <p:cNvPr id="164866" name="Notes Placeholder 2"/>
          <p:cNvSpPr>
            <a:spLocks noGrp="1"/>
          </p:cNvSpPr>
          <p:nvPr>
            <p:ph type="body" idx="1"/>
          </p:nvPr>
        </p:nvSpPr>
        <p:spPr>
          <a:noFill/>
          <a:ln/>
        </p:spPr>
        <p:txBody>
          <a:bodyPr/>
          <a:lstStyle/>
          <a:p>
            <a:pPr marL="171450" indent="-171450">
              <a:buFontTx/>
              <a:buChar char="-"/>
            </a:pPr>
            <a:endParaRPr lang="en-US" smtClean="0">
              <a:latin typeface="Times"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3" name="Slide Image Placeholder 1"/>
          <p:cNvSpPr>
            <a:spLocks noGrp="1" noRot="1" noChangeAspect="1" noTextEdit="1"/>
          </p:cNvSpPr>
          <p:nvPr>
            <p:ph type="sldImg"/>
          </p:nvPr>
        </p:nvSpPr>
        <p:spPr>
          <a:xfrm>
            <a:off x="739775" y="228600"/>
            <a:ext cx="5384800" cy="4038600"/>
          </a:xfrm>
          <a:ln/>
        </p:spPr>
      </p:sp>
      <p:sp>
        <p:nvSpPr>
          <p:cNvPr id="166914" name="Notes Placeholder 2"/>
          <p:cNvSpPr>
            <a:spLocks noGrp="1"/>
          </p:cNvSpPr>
          <p:nvPr>
            <p:ph type="body" idx="1"/>
          </p:nvPr>
        </p:nvSpPr>
        <p:spPr>
          <a:noFill/>
          <a:ln/>
        </p:spPr>
        <p:txBody>
          <a:bodyPr/>
          <a:lstStyle/>
          <a:p>
            <a:pPr>
              <a:buFontTx/>
              <a:buChar char="-"/>
            </a:pPr>
            <a:endParaRPr lang="en-US" smtClean="0">
              <a:latin typeface="Times"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xfrm>
            <a:off x="739775" y="228600"/>
            <a:ext cx="5384800" cy="4038600"/>
          </a:xfrm>
          <a:ln/>
        </p:spPr>
      </p:sp>
      <p:sp>
        <p:nvSpPr>
          <p:cNvPr id="168962" name="Notes Placeholder 2"/>
          <p:cNvSpPr>
            <a:spLocks noGrp="1"/>
          </p:cNvSpPr>
          <p:nvPr>
            <p:ph type="body" idx="1"/>
          </p:nvPr>
        </p:nvSpPr>
        <p:spPr>
          <a:noFill/>
          <a:ln/>
        </p:spPr>
        <p:txBody>
          <a:bodyPr/>
          <a:lstStyle/>
          <a:p>
            <a:r>
              <a:rPr lang="en-US" smtClean="0">
                <a:latin typeface="Times" charset="0"/>
              </a:rPr>
              <a:t>Header is very simple. 8 bytes. </a:t>
            </a:r>
          </a:p>
          <a:p>
            <a:endParaRPr lang="en-US" smtClean="0">
              <a:latin typeface="Times" charset="0"/>
            </a:endParaRPr>
          </a:p>
          <a:p>
            <a:endParaRPr lang="en-US" smtClean="0">
              <a:latin typeface="Times"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a:xfrm>
            <a:off x="739775" y="228600"/>
            <a:ext cx="5384800" cy="4038600"/>
          </a:xfrm>
          <a:ln/>
        </p:spPr>
      </p:sp>
      <p:sp>
        <p:nvSpPr>
          <p:cNvPr id="17101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a:xfrm>
            <a:off x="739775" y="228600"/>
            <a:ext cx="5384800" cy="4038600"/>
          </a:xfrm>
          <a:ln/>
        </p:spPr>
      </p:sp>
      <p:sp>
        <p:nvSpPr>
          <p:cNvPr id="173058" name="Notes Placeholder 2"/>
          <p:cNvSpPr>
            <a:spLocks noGrp="1"/>
          </p:cNvSpPr>
          <p:nvPr>
            <p:ph type="body" idx="1"/>
          </p:nvPr>
        </p:nvSpPr>
        <p:spPr>
          <a:noFill/>
          <a:ln/>
        </p:spPr>
        <p:txBody>
          <a:bodyPr/>
          <a:lstStyle/>
          <a:p>
            <a:endParaRPr lang="en-US" smtClean="0">
              <a:latin typeface="Times" charset="0"/>
            </a:endParaRPr>
          </a:p>
          <a:p>
            <a:endParaRPr lang="en-US" smtClean="0">
              <a:latin typeface="Times"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a:xfrm>
            <a:off x="739775" y="228600"/>
            <a:ext cx="5384800" cy="4038600"/>
          </a:xfrm>
          <a:ln/>
        </p:spPr>
      </p:sp>
      <p:sp>
        <p:nvSpPr>
          <p:cNvPr id="17510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xfrm>
            <a:off x="739775" y="228600"/>
            <a:ext cx="5384800" cy="4038600"/>
          </a:xfrm>
          <a:ln/>
        </p:spPr>
      </p:sp>
      <p:sp>
        <p:nvSpPr>
          <p:cNvPr id="17715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xfrm>
            <a:off x="739775" y="228600"/>
            <a:ext cx="5384800" cy="4038600"/>
          </a:xfrm>
          <a:ln/>
        </p:spPr>
      </p:sp>
      <p:sp>
        <p:nvSpPr>
          <p:cNvPr id="3072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a:xfrm>
            <a:off x="739775" y="228600"/>
            <a:ext cx="5384800" cy="4038600"/>
          </a:xfrm>
          <a:ln/>
        </p:spPr>
      </p:sp>
      <p:sp>
        <p:nvSpPr>
          <p:cNvPr id="17920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a:xfrm>
            <a:off x="739775" y="228600"/>
            <a:ext cx="5384800" cy="4038600"/>
          </a:xfrm>
          <a:ln/>
        </p:spPr>
      </p:sp>
      <p:sp>
        <p:nvSpPr>
          <p:cNvPr id="18125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a:xfrm>
            <a:off x="739775" y="228600"/>
            <a:ext cx="5384800" cy="4038600"/>
          </a:xfrm>
          <a:ln/>
        </p:spPr>
      </p:sp>
      <p:sp>
        <p:nvSpPr>
          <p:cNvPr id="18329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5" name="Slide Image Placeholder 1"/>
          <p:cNvSpPr>
            <a:spLocks noGrp="1" noRot="1" noChangeAspect="1" noTextEdit="1"/>
          </p:cNvSpPr>
          <p:nvPr>
            <p:ph type="sldImg"/>
          </p:nvPr>
        </p:nvSpPr>
        <p:spPr>
          <a:xfrm>
            <a:off x="739775" y="228600"/>
            <a:ext cx="5384800" cy="4038600"/>
          </a:xfrm>
          <a:ln/>
        </p:spPr>
      </p:sp>
      <p:sp>
        <p:nvSpPr>
          <p:cNvPr id="185346"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xfrm>
            <a:off x="739775" y="228600"/>
            <a:ext cx="5384800" cy="4038600"/>
          </a:xfrm>
          <a:ln/>
        </p:spPr>
      </p:sp>
      <p:sp>
        <p:nvSpPr>
          <p:cNvPr id="187394"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1" name="Slide Image Placeholder 1"/>
          <p:cNvSpPr>
            <a:spLocks noGrp="1" noRot="1" noChangeAspect="1" noTextEdit="1"/>
          </p:cNvSpPr>
          <p:nvPr>
            <p:ph type="sldImg"/>
          </p:nvPr>
        </p:nvSpPr>
        <p:spPr>
          <a:xfrm>
            <a:off x="739775" y="228600"/>
            <a:ext cx="5384800" cy="4038600"/>
          </a:xfrm>
          <a:ln/>
        </p:spPr>
      </p:sp>
      <p:sp>
        <p:nvSpPr>
          <p:cNvPr id="189442"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89" name="Slide Image Placeholder 1"/>
          <p:cNvSpPr>
            <a:spLocks noGrp="1" noRot="1" noChangeAspect="1" noTextEdit="1"/>
          </p:cNvSpPr>
          <p:nvPr>
            <p:ph type="sldImg"/>
          </p:nvPr>
        </p:nvSpPr>
        <p:spPr>
          <a:xfrm>
            <a:off x="739775" y="228600"/>
            <a:ext cx="5384800" cy="4038600"/>
          </a:xfrm>
          <a:ln/>
        </p:spPr>
      </p:sp>
      <p:sp>
        <p:nvSpPr>
          <p:cNvPr id="191490" name="Notes Placeholder 2"/>
          <p:cNvSpPr>
            <a:spLocks noGrp="1"/>
          </p:cNvSpPr>
          <p:nvPr>
            <p:ph type="body" idx="1"/>
          </p:nvPr>
        </p:nvSpPr>
        <p:spPr>
          <a:noFill/>
          <a:ln/>
        </p:spPr>
        <p:txBody>
          <a:bodyPr/>
          <a:lstStyle/>
          <a:p>
            <a:endParaRPr lang="en-US" smtClean="0">
              <a:latin typeface="Times" charset="0"/>
              <a:ea typeface="ヒラギノ角ゴ Pro W3" charset="-128"/>
              <a:cs typeface="ヒラギノ角ゴ Pro W3" charset="-128"/>
            </a:endParaRPr>
          </a:p>
        </p:txBody>
      </p:sp>
      <p:sp>
        <p:nvSpPr>
          <p:cNvPr id="191491" name="Slide Number Placeholder 3"/>
          <p:cNvSpPr>
            <a:spLocks noGrp="1"/>
          </p:cNvSpPr>
          <p:nvPr>
            <p:ph type="sldNum" sz="quarter" idx="4294967295"/>
          </p:nvPr>
        </p:nvSpPr>
        <p:spPr bwMode="auto">
          <a:xfrm>
            <a:off x="3886200" y="8829675"/>
            <a:ext cx="2970213" cy="465138"/>
          </a:xfrm>
          <a:prstGeom prst="rect">
            <a:avLst/>
          </a:prstGeom>
          <a:noFill/>
          <a:ln>
            <a:miter lim="800000"/>
            <a:headEnd/>
            <a:tailEnd/>
          </a:ln>
        </p:spPr>
        <p:txBody>
          <a:bodyPr lIns="89977" tIns="44988" rIns="89977" bIns="44988">
            <a:prstTxWarp prst="textNoShape">
              <a:avLst/>
            </a:prstTxWarp>
          </a:bodyPr>
          <a:lstStyle/>
          <a:p>
            <a:pPr defTabSz="927100" eaLnBrk="0" hangingPunct="0"/>
            <a:fld id="{E2FCFEC3-DF14-470B-9EA4-C4D4B4B99E56}" type="slidenum">
              <a:rPr lang="en-US">
                <a:ea typeface="ヒラギノ角ゴ Pro W3" charset="-128"/>
                <a:cs typeface="ヒラギノ角ゴ Pro W3" charset="-128"/>
              </a:rPr>
              <a:pPr defTabSz="927100" eaLnBrk="0" hangingPunct="0"/>
              <a:t>85</a:t>
            </a:fld>
            <a:endParaRPr lang="en-US">
              <a:ea typeface="ヒラギノ角ゴ Pro W3" charset="-128"/>
              <a:cs typeface="ヒラギノ角ゴ Pro W3"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Placeholder 2"/>
          <p:cNvSpPr>
            <a:spLocks noGrp="1" noRot="1" noChangeAspect="1" noChangeArrowheads="1" noTextEdit="1"/>
          </p:cNvSpPr>
          <p:nvPr>
            <p:ph type="sldImg"/>
          </p:nvPr>
        </p:nvSpPr>
        <p:spPr>
          <a:xfrm>
            <a:off x="739775" y="228600"/>
            <a:ext cx="5384800" cy="4038600"/>
          </a:xfrm>
          <a:ln/>
        </p:spPr>
      </p:sp>
      <p:sp>
        <p:nvSpPr>
          <p:cNvPr id="223235"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1" name="Slide Image Placeholder 1"/>
          <p:cNvSpPr>
            <a:spLocks noGrp="1" noRot="1" noChangeAspect="1" noTextEdit="1"/>
          </p:cNvSpPr>
          <p:nvPr>
            <p:ph type="sldImg"/>
          </p:nvPr>
        </p:nvSpPr>
        <p:spPr>
          <a:xfrm>
            <a:off x="739775" y="228600"/>
            <a:ext cx="5384800" cy="4038600"/>
          </a:xfrm>
          <a:ln/>
        </p:spPr>
      </p:sp>
      <p:sp>
        <p:nvSpPr>
          <p:cNvPr id="194562" name="Notes Placeholder 2"/>
          <p:cNvSpPr>
            <a:spLocks noGrp="1"/>
          </p:cNvSpPr>
          <p:nvPr>
            <p:ph type="body" idx="1"/>
          </p:nvPr>
        </p:nvSpPr>
        <p:spPr>
          <a:noFill/>
          <a:ln/>
        </p:spPr>
        <p:txBody>
          <a:bodyPr/>
          <a:lstStyle/>
          <a:p>
            <a:pPr>
              <a:buFontTx/>
              <a:buAutoNum type="arabicPeriod"/>
            </a:pPr>
            <a:endParaRPr lang="en-US" smtClean="0">
              <a:latin typeface="Times"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a:xfrm>
            <a:off x="739775" y="228600"/>
            <a:ext cx="5384800" cy="4038600"/>
          </a:xfrm>
          <a:ln/>
        </p:spPr>
      </p:sp>
      <p:sp>
        <p:nvSpPr>
          <p:cNvPr id="196610"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xfrm>
            <a:off x="739775" y="228600"/>
            <a:ext cx="5384800" cy="4038600"/>
          </a:xfrm>
          <a:ln/>
        </p:spPr>
      </p:sp>
      <p:sp>
        <p:nvSpPr>
          <p:cNvPr id="34818" name="Notes Placeholder 2"/>
          <p:cNvSpPr>
            <a:spLocks noGrp="1"/>
          </p:cNvSpPr>
          <p:nvPr>
            <p:ph type="body" idx="1"/>
          </p:nvPr>
        </p:nvSpPr>
        <p:spPr>
          <a:noFill/>
          <a:ln/>
        </p:spPr>
        <p:txBody>
          <a:bodyPr/>
          <a:lstStyle/>
          <a:p>
            <a:pPr>
              <a:spcBef>
                <a:spcPct val="0"/>
              </a:spcBef>
            </a:pPr>
            <a:r>
              <a:rPr lang="en-US" smtClean="0">
                <a:latin typeface="Times" charset="0"/>
              </a:rPr>
              <a:t>The global Internet has thousands of networks connected by routers. </a:t>
            </a:r>
          </a:p>
          <a:p>
            <a:endParaRPr lang="en-US" smtClean="0">
              <a:latin typeface="Times"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7" name="Slide Image Placeholder 1"/>
          <p:cNvSpPr>
            <a:spLocks noGrp="1" noRot="1" noChangeAspect="1" noTextEdit="1"/>
          </p:cNvSpPr>
          <p:nvPr>
            <p:ph type="sldImg"/>
          </p:nvPr>
        </p:nvSpPr>
        <p:spPr>
          <a:xfrm>
            <a:off x="739775" y="228600"/>
            <a:ext cx="5384800" cy="4038600"/>
          </a:xfrm>
          <a:ln/>
        </p:spPr>
      </p:sp>
      <p:sp>
        <p:nvSpPr>
          <p:cNvPr id="198658" name="Notes Placeholder 2"/>
          <p:cNvSpPr>
            <a:spLocks noGrp="1"/>
          </p:cNvSpPr>
          <p:nvPr>
            <p:ph type="body" idx="1"/>
          </p:nvPr>
        </p:nvSpPr>
        <p:spPr>
          <a:noFill/>
          <a:ln/>
        </p:spPr>
        <p:txBody>
          <a:bodyPr/>
          <a:lstStyle/>
          <a:p>
            <a:endParaRPr lang="en-US" smtClean="0">
              <a:latin typeface="Times"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Placeholder 2"/>
          <p:cNvSpPr>
            <a:spLocks noGrp="1" noRot="1" noChangeAspect="1" noChangeArrowheads="1" noTextEdit="1"/>
          </p:cNvSpPr>
          <p:nvPr>
            <p:ph type="sldImg"/>
          </p:nvPr>
        </p:nvSpPr>
        <p:spPr>
          <a:xfrm>
            <a:off x="739775" y="228600"/>
            <a:ext cx="5384800" cy="4038600"/>
          </a:xfrm>
          <a:ln/>
        </p:spPr>
      </p:sp>
      <p:sp>
        <p:nvSpPr>
          <p:cNvPr id="224259"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Placeholder 2"/>
          <p:cNvSpPr>
            <a:spLocks noGrp="1" noRot="1" noChangeAspect="1" noChangeArrowheads="1" noTextEdit="1"/>
          </p:cNvSpPr>
          <p:nvPr>
            <p:ph type="sldImg"/>
          </p:nvPr>
        </p:nvSpPr>
        <p:spPr>
          <a:xfrm>
            <a:off x="739775" y="228600"/>
            <a:ext cx="5384800" cy="4038600"/>
          </a:xfrm>
          <a:ln/>
        </p:spPr>
      </p:sp>
      <p:sp>
        <p:nvSpPr>
          <p:cNvPr id="225283"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Placeholder 2"/>
          <p:cNvSpPr>
            <a:spLocks noGrp="1" noRot="1" noChangeAspect="1" noChangeArrowheads="1" noTextEdit="1"/>
          </p:cNvSpPr>
          <p:nvPr>
            <p:ph type="sldImg"/>
          </p:nvPr>
        </p:nvSpPr>
        <p:spPr>
          <a:xfrm>
            <a:off x="739775" y="228600"/>
            <a:ext cx="5384800" cy="4038600"/>
          </a:xfrm>
          <a:ln/>
        </p:spPr>
      </p:sp>
      <p:sp>
        <p:nvSpPr>
          <p:cNvPr id="226307"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a:xfrm>
            <a:off x="739775" y="228600"/>
            <a:ext cx="5384800" cy="4038600"/>
          </a:xfrm>
          <a:ln/>
        </p:spPr>
      </p:sp>
      <p:sp>
        <p:nvSpPr>
          <p:cNvPr id="203778" name="Notes Placeholder 2"/>
          <p:cNvSpPr>
            <a:spLocks noGrp="1"/>
          </p:cNvSpPr>
          <p:nvPr>
            <p:ph type="body" idx="1"/>
          </p:nvPr>
        </p:nvSpPr>
        <p:spPr>
          <a:noFill/>
          <a:ln/>
        </p:spPr>
        <p:txBody>
          <a:bodyPr/>
          <a:lstStyle/>
          <a:p>
            <a:r>
              <a:rPr lang="en-US" smtClean="0">
                <a:latin typeface="Times" charset="0"/>
              </a:rPr>
              <a:t>* Type of Service: </a:t>
            </a:r>
            <a:r>
              <a:rPr lang="en-US" smtClean="0">
                <a:latin typeface="Times" charset="0"/>
                <a:hlinkClick r:id="rId3"/>
              </a:rPr>
              <a:t>http://www.freesoft.org/CIE/Course/Section3/7.htm</a:t>
            </a:r>
            <a:endParaRPr lang="en-US" smtClean="0">
              <a:latin typeface="Times" charset="0"/>
            </a:endParaRPr>
          </a:p>
          <a:p>
            <a:endParaRPr lang="en-US" smtClean="0">
              <a:latin typeface="Times" charset="0"/>
            </a:endParaRPr>
          </a:p>
          <a:p>
            <a:endParaRPr lang="en-US" smtClean="0">
              <a:latin typeface="Times"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a:xfrm>
            <a:off x="739775" y="228600"/>
            <a:ext cx="5384800" cy="4038600"/>
          </a:xfrm>
          <a:ln/>
        </p:spPr>
      </p:sp>
      <p:sp>
        <p:nvSpPr>
          <p:cNvPr id="205826" name="Notes Placeholder 2"/>
          <p:cNvSpPr>
            <a:spLocks noGrp="1"/>
          </p:cNvSpPr>
          <p:nvPr>
            <p:ph type="body" idx="1"/>
          </p:nvPr>
        </p:nvSpPr>
        <p:spPr>
          <a:noFill/>
          <a:ln/>
        </p:spPr>
        <p:txBody>
          <a:bodyPr/>
          <a:lstStyle/>
          <a:p>
            <a:r>
              <a:rPr lang="en-US" smtClean="0">
                <a:latin typeface="Times" charset="0"/>
              </a:rPr>
              <a:t>* Type of Service: </a:t>
            </a:r>
            <a:r>
              <a:rPr lang="en-US" smtClean="0">
                <a:latin typeface="Times" charset="0"/>
                <a:hlinkClick r:id="rId3"/>
              </a:rPr>
              <a:t>http://www.freesoft.org/CIE/Course/Section3/7.htm</a:t>
            </a:r>
            <a:endParaRPr lang="en-US" smtClean="0">
              <a:latin typeface="Times" charset="0"/>
            </a:endParaRPr>
          </a:p>
          <a:p>
            <a:endParaRPr lang="en-US" smtClean="0">
              <a:latin typeface="Times" charset="0"/>
            </a:endParaRPr>
          </a:p>
          <a:p>
            <a:endParaRPr lang="en-US" smtClean="0">
              <a:latin typeface="Times"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3" name="Slide Image Placeholder 1"/>
          <p:cNvSpPr>
            <a:spLocks noGrp="1" noRot="1" noChangeAspect="1" noTextEdit="1"/>
          </p:cNvSpPr>
          <p:nvPr>
            <p:ph type="sldImg"/>
          </p:nvPr>
        </p:nvSpPr>
        <p:spPr>
          <a:xfrm>
            <a:off x="739775" y="228600"/>
            <a:ext cx="5384800" cy="4038600"/>
          </a:xfrm>
          <a:ln/>
        </p:spPr>
      </p:sp>
      <p:sp>
        <p:nvSpPr>
          <p:cNvPr id="207874" name="Notes Placeholder 2"/>
          <p:cNvSpPr>
            <a:spLocks noGrp="1"/>
          </p:cNvSpPr>
          <p:nvPr>
            <p:ph type="body" idx="1"/>
          </p:nvPr>
        </p:nvSpPr>
        <p:spPr>
          <a:noFill/>
          <a:ln/>
        </p:spPr>
        <p:txBody>
          <a:bodyPr/>
          <a:lstStyle/>
          <a:p>
            <a:r>
              <a:rPr lang="en-US" smtClean="0">
                <a:latin typeface="Times" charset="0"/>
              </a:rPr>
              <a:t>* Type of Service: </a:t>
            </a:r>
            <a:r>
              <a:rPr lang="en-US" smtClean="0">
                <a:latin typeface="Times" charset="0"/>
                <a:hlinkClick r:id="rId3"/>
              </a:rPr>
              <a:t>http://www.freesoft.org/CIE/Course/Section3/7.htm</a:t>
            </a:r>
            <a:endParaRPr lang="en-US" smtClean="0">
              <a:latin typeface="Times" charset="0"/>
            </a:endParaRPr>
          </a:p>
          <a:p>
            <a:endParaRPr lang="en-US" smtClean="0">
              <a:latin typeface="Times" charset="0"/>
            </a:endParaRPr>
          </a:p>
          <a:p>
            <a:endParaRPr lang="en-US" smtClean="0">
              <a:latin typeface="Times"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Placeholder 2"/>
          <p:cNvSpPr>
            <a:spLocks noGrp="1" noRot="1" noChangeAspect="1" noChangeArrowheads="1" noTextEdit="1"/>
          </p:cNvSpPr>
          <p:nvPr>
            <p:ph type="sldImg"/>
          </p:nvPr>
        </p:nvSpPr>
        <p:spPr>
          <a:xfrm>
            <a:off x="739775" y="228600"/>
            <a:ext cx="5384800" cy="4038600"/>
          </a:xfrm>
          <a:ln/>
        </p:spPr>
      </p:sp>
      <p:sp>
        <p:nvSpPr>
          <p:cNvPr id="227331"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Placeholder 2"/>
          <p:cNvSpPr>
            <a:spLocks noGrp="1" noRot="1" noChangeAspect="1" noChangeArrowheads="1" noTextEdit="1"/>
          </p:cNvSpPr>
          <p:nvPr>
            <p:ph type="sldImg"/>
          </p:nvPr>
        </p:nvSpPr>
        <p:spPr>
          <a:xfrm>
            <a:off x="739775" y="228600"/>
            <a:ext cx="5384800" cy="4038600"/>
          </a:xfrm>
          <a:ln/>
        </p:spPr>
      </p:sp>
      <p:sp>
        <p:nvSpPr>
          <p:cNvPr id="228355"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Placeholder 2"/>
          <p:cNvSpPr>
            <a:spLocks noGrp="1" noRot="1" noChangeAspect="1" noChangeArrowheads="1" noTextEdit="1"/>
          </p:cNvSpPr>
          <p:nvPr>
            <p:ph type="sldImg"/>
          </p:nvPr>
        </p:nvSpPr>
        <p:spPr>
          <a:xfrm>
            <a:off x="739775" y="228600"/>
            <a:ext cx="5384800" cy="4038600"/>
          </a:xfrm>
          <a:ln/>
        </p:spPr>
      </p:sp>
      <p:sp>
        <p:nvSpPr>
          <p:cNvPr id="229379" name="Placeholder 3"/>
          <p:cNvSpPr>
            <a:spLocks noGrp="1" noChangeArrowheads="1"/>
          </p:cNvSpPr>
          <p:nvPr>
            <p:ph type="body" idx="1"/>
          </p:nvPr>
        </p:nvSpPr>
        <p:spPr>
          <a:noFill/>
          <a:ln/>
        </p:spPr>
        <p:txBody>
          <a:bodyPr/>
          <a:lstStyle/>
          <a:p>
            <a:endParaRPr lang="en-US">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ltGray">
          <a:xfrm>
            <a:off x="0" y="0"/>
            <a:ext cx="9144000" cy="3048000"/>
          </a:xfrm>
          <a:prstGeom prst="rect">
            <a:avLst/>
          </a:prstGeom>
          <a:solidFill>
            <a:schemeClr val="accent1"/>
          </a:solidFill>
          <a:ln>
            <a:noFill/>
          </a:ln>
          <a:extLst>
            <a:ext uri="{91240B29-F687-4F45-9708-019B960494DF}"/>
          </a:extLst>
        </p:spPr>
        <p:txBody>
          <a:bodyPr wrap="none" anchor="ctr"/>
          <a:lstStyle/>
          <a:p>
            <a:pPr eaLnBrk="0" hangingPunct="0">
              <a:defRPr/>
            </a:pPr>
            <a:endParaRPr lang="en-US">
              <a:ea typeface="+mn-ea"/>
              <a:cs typeface="+mn-cs"/>
            </a:endParaRPr>
          </a:p>
        </p:txBody>
      </p:sp>
      <p:sp>
        <p:nvSpPr>
          <p:cNvPr id="6" name="Line 11"/>
          <p:cNvSpPr>
            <a:spLocks noChangeShapeType="1"/>
          </p:cNvSpPr>
          <p:nvPr/>
        </p:nvSpPr>
        <p:spPr bwMode="auto">
          <a:xfrm>
            <a:off x="0" y="4114800"/>
            <a:ext cx="9144000" cy="0"/>
          </a:xfrm>
          <a:prstGeom prst="line">
            <a:avLst/>
          </a:prstGeom>
          <a:noFill/>
          <a:ln w="12700">
            <a:solidFill>
              <a:schemeClr val="bg1"/>
            </a:solidFill>
            <a:round/>
            <a:headEnd/>
            <a:tailEnd/>
          </a:ln>
          <a:extLst>
            <a:ext uri="{909E8E84-426E-40DD-AFC4-6F175D3DCCD1}"/>
          </a:extLst>
        </p:spPr>
        <p:txBody>
          <a:bodyPr wrap="none" anchor="ctr"/>
          <a:lstStyle/>
          <a:p>
            <a:pPr eaLnBrk="0" hangingPunct="0">
              <a:defRPr/>
            </a:pPr>
            <a:endParaRPr lang="en-US">
              <a:ea typeface="+mn-ea"/>
              <a:cs typeface="+mn-cs"/>
            </a:endParaRPr>
          </a:p>
        </p:txBody>
      </p:sp>
      <p:sp>
        <p:nvSpPr>
          <p:cNvPr id="7" name="Rectangle 6"/>
          <p:cNvSpPr>
            <a:spLocks noChangeArrowheads="1"/>
          </p:cNvSpPr>
          <p:nvPr userDrawn="1"/>
        </p:nvSpPr>
        <p:spPr bwMode="auto">
          <a:xfrm>
            <a:off x="0" y="3014663"/>
            <a:ext cx="9144000" cy="3810000"/>
          </a:xfrm>
          <a:prstGeom prst="rect">
            <a:avLst/>
          </a:prstGeom>
          <a:solidFill>
            <a:schemeClr val="accent3"/>
          </a:solidFill>
          <a:ln w="12700">
            <a:noFill/>
            <a:miter lim="800000"/>
            <a:headEnd type="none" w="sm" len="sm"/>
            <a:tailEnd type="none" w="sm" len="sm"/>
          </a:ln>
          <a:effectLst/>
        </p:spPr>
        <p:txBody>
          <a:bodyPr wrap="none" anchor="ctr"/>
          <a:lstStyle/>
          <a:p>
            <a:pPr eaLnBrk="0" hangingPunct="0">
              <a:defRPr/>
            </a:pPr>
            <a:endParaRPr lang="en-US">
              <a:ea typeface="+mn-ea"/>
              <a:cs typeface="+mn-cs"/>
            </a:endParaRPr>
          </a:p>
        </p:txBody>
      </p:sp>
      <p:sp>
        <p:nvSpPr>
          <p:cNvPr id="280582" name="Rectangle 6"/>
          <p:cNvSpPr>
            <a:spLocks noGrp="1" noChangeArrowheads="1"/>
          </p:cNvSpPr>
          <p:nvPr>
            <p:ph type="subTitle" idx="1"/>
          </p:nvPr>
        </p:nvSpPr>
        <p:spPr>
          <a:xfrm>
            <a:off x="3962400" y="4800601"/>
            <a:ext cx="4800600" cy="1766888"/>
          </a:xfrm>
        </p:spPr>
        <p:txBody>
          <a:bodyPr/>
          <a:lstStyle>
            <a:lvl1pPr marL="0" indent="0" algn="r">
              <a:buFont typeface="Wingdings" pitchFamily="2" charset="2"/>
              <a:buNone/>
              <a:defRPr sz="2200">
                <a:latin typeface="Verdana" pitchFamily="34" charset="0"/>
              </a:defRPr>
            </a:lvl1pPr>
          </a:lstStyle>
          <a:p>
            <a:r>
              <a:rPr lang="en-US" dirty="0"/>
              <a:t>Click to edit Master subtitle style</a:t>
            </a:r>
          </a:p>
        </p:txBody>
      </p:sp>
      <p:sp>
        <p:nvSpPr>
          <p:cNvPr id="280583" name="Rectangle 7"/>
          <p:cNvSpPr>
            <a:spLocks noGrp="1" noChangeArrowheads="1"/>
          </p:cNvSpPr>
          <p:nvPr>
            <p:ph type="ctrTitle"/>
          </p:nvPr>
        </p:nvSpPr>
        <p:spPr>
          <a:xfrm>
            <a:off x="399144" y="838200"/>
            <a:ext cx="8305800" cy="1905000"/>
          </a:xfrm>
        </p:spPr>
        <p:txBody>
          <a:bodyPr/>
          <a:lstStyle>
            <a:lvl1pPr algn="ctr">
              <a:defRPr sz="4400">
                <a:latin typeface="Verdana" pitchFamily="34" charset="0"/>
              </a:defRPr>
            </a:lvl1pPr>
          </a:lstStyle>
          <a:p>
            <a:r>
              <a:rPr lang="en-US" dirty="0"/>
              <a:t>Click to edit Master title style</a:t>
            </a:r>
          </a:p>
        </p:txBody>
      </p:sp>
      <p:sp>
        <p:nvSpPr>
          <p:cNvPr id="21" name="Text Placeholder 20"/>
          <p:cNvSpPr>
            <a:spLocks noGrp="1"/>
          </p:cNvSpPr>
          <p:nvPr>
            <p:ph type="body" sz="quarter" idx="10"/>
          </p:nvPr>
        </p:nvSpPr>
        <p:spPr>
          <a:xfrm>
            <a:off x="769260" y="3276600"/>
            <a:ext cx="7620000" cy="1219200"/>
          </a:xfrm>
        </p:spPr>
        <p:txBody>
          <a:bodyPr/>
          <a:lstStyle>
            <a:lvl1pPr algn="ctr">
              <a:buNone/>
              <a:defRPr sz="2800">
                <a:latin typeface="Verdana" pitchFamily="34" charset="0"/>
              </a:defRPr>
            </a:lvl1pPr>
          </a:lstStyle>
          <a:p>
            <a:pPr lvl="0"/>
            <a:r>
              <a:rPr lang="en-US" dirty="0" smtClean="0"/>
              <a:t>Click to edit Master text styles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50800"/>
            <a:ext cx="2047875" cy="596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4" y="50800"/>
            <a:ext cx="5991225" cy="596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3" y="50800"/>
            <a:ext cx="81915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3" y="1447800"/>
            <a:ext cx="4019551"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9152" y="1447800"/>
            <a:ext cx="4019551" cy="4572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Verdana" pitchFamily="34" charset="0"/>
              </a:defRPr>
            </a:lvl1pPr>
            <a:lvl2pPr>
              <a:defRPr>
                <a:latin typeface="Verdana" pitchFamily="34" charset="0"/>
              </a:defRPr>
            </a:lvl2pPr>
            <a:lvl3pPr>
              <a:defRPr>
                <a:latin typeface="Verdana" pitchFamily="34" charset="0"/>
              </a:defRPr>
            </a:lvl3pPr>
            <a:lvl4pPr>
              <a:defRPr>
                <a:latin typeface="Verdana" pitchFamily="34" charset="0"/>
              </a:defRPr>
            </a:lvl4pPr>
            <a:lvl5pPr>
              <a:defRPr>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28692"/>
            <a:ext cx="7772400" cy="1498283"/>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4600"/>
            <a:ext cx="7772400" cy="1500187"/>
          </a:xfrm>
          <a:solidFill>
            <a:srgbClr val="FFC000"/>
          </a:solidFill>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3"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2"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B2B2B2"/>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white">
          <a:xfrm>
            <a:off x="0" y="0"/>
            <a:ext cx="9144000" cy="1143000"/>
          </a:xfrm>
          <a:prstGeom prst="rect">
            <a:avLst/>
          </a:prstGeom>
          <a:solidFill>
            <a:schemeClr val="accent1"/>
          </a:solidFill>
          <a:ln>
            <a:noFill/>
          </a:ln>
          <a:extLst>
            <a:ext uri="{91240B29-F687-4F45-9708-019B960494DF}"/>
          </a:extLst>
        </p:spPr>
        <p:txBody>
          <a:bodyPr wrap="none" anchor="ctr"/>
          <a:lstStyle/>
          <a:p>
            <a:pPr eaLnBrk="0" hangingPunct="0">
              <a:defRPr/>
            </a:pPr>
            <a:endParaRPr lang="en-US">
              <a:ea typeface="+mn-ea"/>
              <a:cs typeface="+mn-cs"/>
            </a:endParaRPr>
          </a:p>
        </p:txBody>
      </p:sp>
      <p:sp>
        <p:nvSpPr>
          <p:cNvPr id="1027" name="Rectangle 3"/>
          <p:cNvSpPr>
            <a:spLocks noChangeArrowheads="1"/>
          </p:cNvSpPr>
          <p:nvPr userDrawn="1"/>
        </p:nvSpPr>
        <p:spPr bwMode="white">
          <a:xfrm>
            <a:off x="0" y="1139825"/>
            <a:ext cx="9144000" cy="5718175"/>
          </a:xfrm>
          <a:prstGeom prst="rect">
            <a:avLst/>
          </a:prstGeom>
          <a:solidFill>
            <a:schemeClr val="bg1"/>
          </a:solidFill>
          <a:ln>
            <a:noFill/>
          </a:ln>
          <a:extLst>
            <a:ext uri="{91240B29-F687-4F45-9708-019B960494DF}"/>
          </a:extLst>
        </p:spPr>
        <p:txBody>
          <a:bodyPr wrap="none" anchor="ctr"/>
          <a:lstStyle/>
          <a:p>
            <a:pPr eaLnBrk="0" hangingPunct="0">
              <a:defRPr/>
            </a:pPr>
            <a:endParaRPr lang="en-US">
              <a:ea typeface="+mn-ea"/>
              <a:cs typeface="+mn-cs"/>
            </a:endParaRPr>
          </a:p>
        </p:txBody>
      </p:sp>
      <p:sp>
        <p:nvSpPr>
          <p:cNvPr id="1028" name="Rectangle 4"/>
          <p:cNvSpPr>
            <a:spLocks noGrp="1" noChangeArrowheads="1"/>
          </p:cNvSpPr>
          <p:nvPr>
            <p:ph type="body" idx="1"/>
          </p:nvPr>
        </p:nvSpPr>
        <p:spPr bwMode="auto">
          <a:xfrm>
            <a:off x="312738" y="1320800"/>
            <a:ext cx="8497887" cy="5094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6"/>
          <p:cNvSpPr>
            <a:spLocks noGrp="1" noChangeArrowheads="1"/>
          </p:cNvSpPr>
          <p:nvPr>
            <p:ph type="title"/>
          </p:nvPr>
        </p:nvSpPr>
        <p:spPr bwMode="auto">
          <a:xfrm>
            <a:off x="312738" y="50800"/>
            <a:ext cx="8497887"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4"/>
          <p:cNvSpPr>
            <a:spLocks noChangeArrowheads="1"/>
          </p:cNvSpPr>
          <p:nvPr userDrawn="1"/>
        </p:nvSpPr>
        <p:spPr bwMode="auto">
          <a:xfrm>
            <a:off x="7986713" y="6467475"/>
            <a:ext cx="1027112" cy="285750"/>
          </a:xfrm>
          <a:prstGeom prst="rect">
            <a:avLst/>
          </a:prstGeom>
          <a:noFill/>
          <a:ln>
            <a:noFill/>
          </a:ln>
          <a:extLst>
            <a:ext uri="{909E8E84-426E-40DD-AFC4-6F175D3DCCD1}"/>
            <a:ext uri="{91240B29-F687-4F45-9708-019B960494DF}"/>
          </a:extLst>
        </p:spPr>
        <p:txBody>
          <a:bodyPr anchor="b">
            <a:prstTxWarp prst="textNoShape">
              <a:avLst/>
            </a:prstTxWarp>
          </a:bodyPr>
          <a:lstStyle/>
          <a:p>
            <a:pPr algn="r" eaLnBrk="0" hangingPunct="0"/>
            <a:fld id="{C0A5ED13-9F64-4976-9F77-EAD9DA97445C}" type="slidenum">
              <a:rPr lang="en-US" sz="900">
                <a:latin typeface="Tahoma" charset="0"/>
                <a:ea typeface="Tahoma" charset="0"/>
                <a:cs typeface="Tahoma" charset="0"/>
              </a:rPr>
              <a:pPr algn="r" eaLnBrk="0" hangingPunct="0"/>
              <a:t>‹#›</a:t>
            </a:fld>
            <a:endParaRPr lang="en-US" sz="900">
              <a:latin typeface="Tahoma" charset="0"/>
              <a:ea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a:solidFill>
            <a:schemeClr val="bg1"/>
          </a:solidFill>
          <a:latin typeface="Verdana" pitchFamily="34" charset="0"/>
          <a:ea typeface="ＭＳ Ｐゴシック" charset="-128"/>
          <a:cs typeface="ＭＳ Ｐゴシック" charset="-128"/>
        </a:defRPr>
      </a:lvl1pPr>
      <a:lvl2pPr algn="ctr" rtl="0" eaLnBrk="0" fontAlgn="base" hangingPunct="0">
        <a:spcBef>
          <a:spcPct val="0"/>
        </a:spcBef>
        <a:spcAft>
          <a:spcPct val="0"/>
        </a:spcAft>
        <a:defRPr sz="3200">
          <a:solidFill>
            <a:schemeClr val="bg1"/>
          </a:solidFill>
          <a:latin typeface="Verdana" pitchFamily="34" charset="0"/>
          <a:ea typeface="ＭＳ Ｐゴシック" charset="-128"/>
          <a:cs typeface="ＭＳ Ｐゴシック" charset="-128"/>
        </a:defRPr>
      </a:lvl2pPr>
      <a:lvl3pPr algn="ctr" rtl="0" eaLnBrk="0" fontAlgn="base" hangingPunct="0">
        <a:spcBef>
          <a:spcPct val="0"/>
        </a:spcBef>
        <a:spcAft>
          <a:spcPct val="0"/>
        </a:spcAft>
        <a:defRPr sz="3200">
          <a:solidFill>
            <a:schemeClr val="bg1"/>
          </a:solidFill>
          <a:latin typeface="Verdana" pitchFamily="34" charset="0"/>
          <a:ea typeface="ＭＳ Ｐゴシック" charset="-128"/>
          <a:cs typeface="ＭＳ Ｐゴシック" charset="-128"/>
        </a:defRPr>
      </a:lvl3pPr>
      <a:lvl4pPr algn="ctr" rtl="0" eaLnBrk="0" fontAlgn="base" hangingPunct="0">
        <a:spcBef>
          <a:spcPct val="0"/>
        </a:spcBef>
        <a:spcAft>
          <a:spcPct val="0"/>
        </a:spcAft>
        <a:defRPr sz="3200">
          <a:solidFill>
            <a:schemeClr val="bg1"/>
          </a:solidFill>
          <a:latin typeface="Verdana" pitchFamily="34" charset="0"/>
          <a:ea typeface="ＭＳ Ｐゴシック" charset="-128"/>
          <a:cs typeface="ＭＳ Ｐゴシック" charset="-128"/>
        </a:defRPr>
      </a:lvl4pPr>
      <a:lvl5pPr algn="ctr" rtl="0" eaLnBrk="0" fontAlgn="base" hangingPunct="0">
        <a:spcBef>
          <a:spcPct val="0"/>
        </a:spcBef>
        <a:spcAft>
          <a:spcPct val="0"/>
        </a:spcAft>
        <a:defRPr sz="3200">
          <a:solidFill>
            <a:schemeClr val="bg1"/>
          </a:solidFill>
          <a:latin typeface="Verdana" pitchFamily="34" charset="0"/>
          <a:ea typeface="ＭＳ Ｐゴシック" charset="-128"/>
          <a:cs typeface="ＭＳ Ｐゴシック" charset="-128"/>
        </a:defRPr>
      </a:lvl5pPr>
      <a:lvl6pPr marL="457200" algn="l" rtl="0" eaLnBrk="0" fontAlgn="base" hangingPunct="0">
        <a:spcBef>
          <a:spcPct val="0"/>
        </a:spcBef>
        <a:spcAft>
          <a:spcPct val="0"/>
        </a:spcAft>
        <a:defRPr sz="3200">
          <a:solidFill>
            <a:schemeClr val="bg1"/>
          </a:solidFill>
          <a:latin typeface="Arial" charset="0"/>
        </a:defRPr>
      </a:lvl6pPr>
      <a:lvl7pPr marL="914400" algn="l" rtl="0" eaLnBrk="0" fontAlgn="base" hangingPunct="0">
        <a:spcBef>
          <a:spcPct val="0"/>
        </a:spcBef>
        <a:spcAft>
          <a:spcPct val="0"/>
        </a:spcAft>
        <a:defRPr sz="3200">
          <a:solidFill>
            <a:schemeClr val="bg1"/>
          </a:solidFill>
          <a:latin typeface="Arial" charset="0"/>
        </a:defRPr>
      </a:lvl7pPr>
      <a:lvl8pPr marL="1371600" algn="l" rtl="0" eaLnBrk="0" fontAlgn="base" hangingPunct="0">
        <a:spcBef>
          <a:spcPct val="0"/>
        </a:spcBef>
        <a:spcAft>
          <a:spcPct val="0"/>
        </a:spcAft>
        <a:defRPr sz="3200">
          <a:solidFill>
            <a:schemeClr val="bg1"/>
          </a:solidFill>
          <a:latin typeface="Arial" charset="0"/>
        </a:defRPr>
      </a:lvl8pPr>
      <a:lvl9pPr marL="1828800" algn="l" rtl="0" eaLnBrk="0" fontAlgn="base" hangingPunct="0">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CC0000"/>
        </a:buClr>
        <a:buSzPct val="70000"/>
        <a:buFont typeface="Wingdings" charset="2"/>
        <a:buChar char="n"/>
        <a:defRPr sz="2800">
          <a:solidFill>
            <a:schemeClr val="tx1"/>
          </a:solidFill>
          <a:latin typeface="Verdana" pitchFamily="34" charset="0"/>
          <a:ea typeface="ＭＳ Ｐゴシック" charset="-128"/>
          <a:cs typeface="ＭＳ Ｐゴシック" charset="-128"/>
        </a:defRPr>
      </a:lvl1pPr>
      <a:lvl2pPr marL="742950" indent="-285750" algn="l" rtl="0" eaLnBrk="0" fontAlgn="base" hangingPunct="0">
        <a:spcBef>
          <a:spcPct val="20000"/>
        </a:spcBef>
        <a:spcAft>
          <a:spcPct val="0"/>
        </a:spcAft>
        <a:buClr>
          <a:srgbClr val="CC0000"/>
        </a:buClr>
        <a:buChar char="–"/>
        <a:defRPr sz="2400">
          <a:solidFill>
            <a:schemeClr val="tx1"/>
          </a:solidFill>
          <a:latin typeface="Verdana" pitchFamily="34" charset="0"/>
          <a:ea typeface="ＭＳ Ｐゴシック" charset="-128"/>
        </a:defRPr>
      </a:lvl2pPr>
      <a:lvl3pPr marL="1143000" indent="-228600" algn="l" rtl="0" eaLnBrk="0" fontAlgn="base" hangingPunct="0">
        <a:spcBef>
          <a:spcPct val="20000"/>
        </a:spcBef>
        <a:spcAft>
          <a:spcPct val="0"/>
        </a:spcAft>
        <a:buClr>
          <a:srgbClr val="CC0000"/>
        </a:buClr>
        <a:buChar char="•"/>
        <a:defRPr>
          <a:solidFill>
            <a:schemeClr val="tx1"/>
          </a:solidFill>
          <a:latin typeface="Verdana" pitchFamily="34" charset="0"/>
          <a:ea typeface="ＭＳ Ｐゴシック" charset="-128"/>
        </a:defRPr>
      </a:lvl3pPr>
      <a:lvl4pPr marL="1600200" indent="-228600" algn="l" rtl="0" eaLnBrk="0" fontAlgn="base" hangingPunct="0">
        <a:spcBef>
          <a:spcPct val="20000"/>
        </a:spcBef>
        <a:spcAft>
          <a:spcPct val="0"/>
        </a:spcAft>
        <a:buClr>
          <a:srgbClr val="CC0000"/>
        </a:buClr>
        <a:buSzPct val="50000"/>
        <a:buFont typeface="Wingdings" charset="2"/>
        <a:buChar char="n"/>
        <a:defRPr sz="1600">
          <a:solidFill>
            <a:schemeClr val="tx1"/>
          </a:solidFill>
          <a:latin typeface="Verdana" pitchFamily="34" charset="0"/>
          <a:ea typeface="ＭＳ Ｐゴシック" charset="-128"/>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Verdana" pitchFamily="34" charset="0"/>
          <a:ea typeface="ＭＳ Ｐゴシック" charset="-128"/>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4" Type="http://schemas.openxmlformats.org/officeDocument/2006/relationships/hyperlink" Target="http://www.freesoft.org/CIE/Course/Section4/8.htm" TargetMode="External"/><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hyperlink" Target="http://www.freesoft.org/CIE/Course/Section3/7.htm"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3"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image" Target="../media/image18.png"/><Relationship Id="rId4" Type="http://schemas.openxmlformats.org/officeDocument/2006/relationships/image" Target="../media/image16.wmf"/><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wmf"/><Relationship Id="rId5" Type="http://schemas.openxmlformats.org/officeDocument/2006/relationships/image" Target="../media/image17.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3" Type="http://schemas.openxmlformats.org/officeDocument/2006/relationships/image" Target="../media/image20.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3" Type="http://schemas.openxmlformats.org/officeDocument/2006/relationships/image" Target="../media/image21.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2.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3"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3.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3" Type="http://schemas.openxmlformats.org/officeDocument/2006/relationships/image" Target="../media/image26.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4" Type="http://schemas.openxmlformats.org/officeDocument/2006/relationships/image" Target="../media/image5.wmf"/><Relationship Id="rId5" Type="http://schemas.openxmlformats.org/officeDocument/2006/relationships/image" Target="../media/image6.wmf"/><Relationship Id="rId7"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9.xml"/><Relationship Id="rId6"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Subtitle 1"/>
          <p:cNvSpPr>
            <a:spLocks noGrp="1"/>
          </p:cNvSpPr>
          <p:nvPr>
            <p:ph type="subTitle" idx="1"/>
          </p:nvPr>
        </p:nvSpPr>
        <p:spPr>
          <a:xfrm>
            <a:off x="3962400" y="4800600"/>
            <a:ext cx="4800600" cy="1766888"/>
          </a:xfrm>
        </p:spPr>
        <p:txBody>
          <a:bodyPr/>
          <a:lstStyle/>
          <a:p>
            <a:pPr>
              <a:buFont typeface="Wingdings" charset="2"/>
              <a:buNone/>
            </a:pPr>
            <a:r>
              <a:rPr lang="en-US" smtClean="0">
                <a:latin typeface="Verdana" charset="0"/>
              </a:rPr>
              <a:t>Computer Information Systems</a:t>
            </a:r>
          </a:p>
          <a:p>
            <a:pPr>
              <a:buFont typeface="Wingdings" charset="2"/>
              <a:buNone/>
            </a:pPr>
            <a:r>
              <a:rPr lang="en-US" smtClean="0">
                <a:latin typeface="Verdana" charset="0"/>
              </a:rPr>
              <a:t>University of Louisville</a:t>
            </a:r>
          </a:p>
          <a:p>
            <a:pPr>
              <a:buFont typeface="Wingdings" charset="2"/>
              <a:buNone/>
            </a:pPr>
            <a:r>
              <a:rPr lang="en-US" smtClean="0">
                <a:latin typeface="Verdana" charset="0"/>
              </a:rPr>
              <a:t>Ghiyoung Im, PhD</a:t>
            </a:r>
          </a:p>
          <a:p>
            <a:pPr>
              <a:buFont typeface="Wingdings" charset="2"/>
              <a:buNone/>
            </a:pPr>
            <a:endParaRPr lang="en-US" smtClean="0">
              <a:latin typeface="Verdana" charset="0"/>
            </a:endParaRPr>
          </a:p>
        </p:txBody>
      </p:sp>
      <p:sp>
        <p:nvSpPr>
          <p:cNvPr id="16386" name="Title 2"/>
          <p:cNvSpPr>
            <a:spLocks noGrp="1"/>
          </p:cNvSpPr>
          <p:nvPr>
            <p:ph type="ctrTitle"/>
          </p:nvPr>
        </p:nvSpPr>
        <p:spPr>
          <a:xfrm>
            <a:off x="398463" y="838200"/>
            <a:ext cx="8305800" cy="1905000"/>
          </a:xfrm>
        </p:spPr>
        <p:txBody>
          <a:bodyPr/>
          <a:lstStyle/>
          <a:p>
            <a:r>
              <a:rPr lang="en-US" smtClean="0">
                <a:latin typeface="Verdana" charset="0"/>
              </a:rPr>
              <a:t>Network Fundamentals</a:t>
            </a:r>
          </a:p>
        </p:txBody>
      </p:sp>
      <p:sp>
        <p:nvSpPr>
          <p:cNvPr id="16387" name="Text Placeholder 3"/>
          <p:cNvSpPr>
            <a:spLocks noGrp="1"/>
          </p:cNvSpPr>
          <p:nvPr>
            <p:ph type="body" sz="quarter" idx="10"/>
          </p:nvPr>
        </p:nvSpPr>
        <p:spPr>
          <a:xfrm>
            <a:off x="769938" y="3276600"/>
            <a:ext cx="7620000" cy="1219200"/>
          </a:xfrm>
        </p:spPr>
        <p:txBody>
          <a:bodyPr/>
          <a:lstStyle/>
          <a:p>
            <a:r>
              <a:rPr lang="en-US" smtClean="0">
                <a:latin typeface="Verdana" charset="0"/>
              </a:rPr>
              <a:t>CIS 480 – Intro to Network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latin typeface="Verdana" charset="0"/>
              </a:rPr>
              <a:t>Network Topology</a:t>
            </a:r>
          </a:p>
        </p:txBody>
      </p:sp>
      <p:sp>
        <p:nvSpPr>
          <p:cNvPr id="35842" name="Content Placeholder 2"/>
          <p:cNvSpPr>
            <a:spLocks noGrp="1"/>
          </p:cNvSpPr>
          <p:nvPr>
            <p:ph idx="1"/>
          </p:nvPr>
        </p:nvSpPr>
        <p:spPr/>
        <p:txBody>
          <a:bodyPr/>
          <a:lstStyle/>
          <a:p>
            <a:r>
              <a:rPr lang="en-US" smtClean="0">
                <a:latin typeface="Verdana" charset="0"/>
              </a:rPr>
              <a:t>One major component of every network’s architecture is the network’s topology — how the network is physically or logically arranged</a:t>
            </a:r>
          </a:p>
          <a:p>
            <a:r>
              <a:rPr lang="en-US" smtClean="0">
                <a:latin typeface="Verdana" charset="0"/>
              </a:rPr>
              <a:t>The main classes of network topologies are star, ring, bus, and mixed</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69" name="Title 1"/>
          <p:cNvSpPr>
            <a:spLocks noGrp="1"/>
          </p:cNvSpPr>
          <p:nvPr>
            <p:ph type="title"/>
          </p:nvPr>
        </p:nvSpPr>
        <p:spPr/>
        <p:txBody>
          <a:bodyPr/>
          <a:lstStyle/>
          <a:p>
            <a:r>
              <a:rPr lang="en-US" smtClean="0">
                <a:latin typeface="Verdana" charset="0"/>
              </a:rPr>
              <a:t>Options and Payload Length</a:t>
            </a:r>
          </a:p>
        </p:txBody>
      </p:sp>
      <p:sp>
        <p:nvSpPr>
          <p:cNvPr id="211970" name="Content Placeholder 2"/>
          <p:cNvSpPr>
            <a:spLocks noGrp="1"/>
          </p:cNvSpPr>
          <p:nvPr>
            <p:ph idx="1"/>
          </p:nvPr>
        </p:nvSpPr>
        <p:spPr/>
        <p:txBody>
          <a:bodyPr/>
          <a:lstStyle/>
          <a:p>
            <a:r>
              <a:rPr lang="en-US" smtClean="0">
                <a:latin typeface="Verdana" charset="0"/>
              </a:rPr>
              <a:t>Length of packet payload (data) = IP total length – (IP header length + TCP header length)</a:t>
            </a:r>
          </a:p>
          <a:p>
            <a:r>
              <a:rPr lang="en-US" smtClean="0">
                <a:latin typeface="Verdana" charset="0"/>
              </a:rPr>
              <a:t>TCP Options length = TCP header length – Minimum TCP header length (20 bytes)</a:t>
            </a:r>
          </a:p>
          <a:p>
            <a:endParaRPr lang="en-US" smtClean="0">
              <a:latin typeface="Verdana"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smtClean="0">
                <a:latin typeface="Verdana" charset="0"/>
              </a:rPr>
              <a:t>References</a:t>
            </a:r>
          </a:p>
        </p:txBody>
      </p:sp>
      <p:sp>
        <p:nvSpPr>
          <p:cNvPr id="212994" name="Content Placeholder 2"/>
          <p:cNvSpPr>
            <a:spLocks noGrp="1"/>
          </p:cNvSpPr>
          <p:nvPr>
            <p:ph idx="1"/>
          </p:nvPr>
        </p:nvSpPr>
        <p:spPr/>
        <p:txBody>
          <a:bodyPr/>
          <a:lstStyle/>
          <a:p>
            <a:r>
              <a:rPr lang="en-US" smtClean="0">
                <a:latin typeface="Verdana" charset="0"/>
              </a:rPr>
              <a:t>IP header format</a:t>
            </a:r>
          </a:p>
          <a:p>
            <a:pPr lvl="1"/>
            <a:r>
              <a:rPr lang="en-US" smtClean="0">
                <a:latin typeface="Verdana" charset="0"/>
                <a:hlinkClick r:id="rId3"/>
              </a:rPr>
              <a:t>http://www.freesoft.org/CIE/Course/Section3/7.htm</a:t>
            </a:r>
            <a:endParaRPr lang="en-US" smtClean="0">
              <a:latin typeface="Verdana" charset="0"/>
            </a:endParaRPr>
          </a:p>
          <a:p>
            <a:r>
              <a:rPr lang="en-US" smtClean="0">
                <a:latin typeface="Verdana" charset="0"/>
              </a:rPr>
              <a:t>TCP header format</a:t>
            </a:r>
          </a:p>
          <a:p>
            <a:pPr lvl="1"/>
            <a:r>
              <a:rPr lang="en-US" smtClean="0">
                <a:latin typeface="Verdana" charset="0"/>
                <a:hlinkClick r:id="rId4"/>
              </a:rPr>
              <a:t>http://www.freesoft.org/CIE/Course/Section4/8.htm</a:t>
            </a:r>
            <a:endParaRPr lang="en-US" smtClean="0">
              <a:latin typeface="Verdana" charset="0"/>
            </a:endParaRPr>
          </a:p>
          <a:p>
            <a:endParaRPr lang="en-US" smtClean="0">
              <a:latin typeface="Verdana"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7" name="Title 1"/>
          <p:cNvSpPr>
            <a:spLocks noGrp="1"/>
          </p:cNvSpPr>
          <p:nvPr>
            <p:ph type="title"/>
          </p:nvPr>
        </p:nvSpPr>
        <p:spPr/>
        <p:txBody>
          <a:bodyPr/>
          <a:lstStyle/>
          <a:p>
            <a:r>
              <a:rPr lang="en-US">
                <a:latin typeface="Verdana" charset="0"/>
              </a:rPr>
              <a:t>Access to google.com (1)</a:t>
            </a:r>
          </a:p>
        </p:txBody>
      </p:sp>
      <p:sp>
        <p:nvSpPr>
          <p:cNvPr id="214018" name="Content Placeholder 2"/>
          <p:cNvSpPr>
            <a:spLocks noGrp="1"/>
          </p:cNvSpPr>
          <p:nvPr>
            <p:ph idx="1"/>
          </p:nvPr>
        </p:nvSpPr>
        <p:spPr>
          <a:xfrm>
            <a:off x="312738" y="1217613"/>
            <a:ext cx="8497887" cy="5094287"/>
          </a:xfrm>
        </p:spPr>
        <p:txBody>
          <a:bodyPr/>
          <a:lstStyle/>
          <a:p>
            <a:r>
              <a:rPr lang="en-US" smtClean="0">
                <a:latin typeface="Verdana" charset="0"/>
              </a:rPr>
              <a:t>Steps</a:t>
            </a:r>
          </a:p>
          <a:p>
            <a:pPr marL="457200" lvl="1" indent="0">
              <a:buFontTx/>
              <a:buNone/>
            </a:pPr>
            <a:r>
              <a:rPr lang="en-US" smtClean="0">
                <a:latin typeface="Verdana" charset="0"/>
              </a:rPr>
              <a:t>1. ARP</a:t>
            </a:r>
          </a:p>
          <a:p>
            <a:pPr lvl="2"/>
            <a:r>
              <a:rPr lang="en-US" sz="2000" smtClean="0">
                <a:latin typeface="Verdana" charset="0"/>
              </a:rPr>
              <a:t>A host (192.168.0.115) looking for the MAC address of </a:t>
            </a:r>
            <a:r>
              <a:rPr lang="en-US" sz="2000" u="sng" smtClean="0">
                <a:latin typeface="Verdana" charset="0"/>
              </a:rPr>
              <a:t>the default gateway</a:t>
            </a:r>
          </a:p>
          <a:p>
            <a:pPr lvl="2"/>
            <a:r>
              <a:rPr lang="en-US" sz="2000" smtClean="0">
                <a:latin typeface="Verdana" charset="0"/>
              </a:rPr>
              <a:t>Who has </a:t>
            </a:r>
            <a:r>
              <a:rPr lang="en-US" sz="2000" u="sng" smtClean="0">
                <a:latin typeface="Verdana" charset="0"/>
              </a:rPr>
              <a:t>192.168.0.1</a:t>
            </a:r>
            <a:r>
              <a:rPr lang="en-US" sz="2000" smtClean="0">
                <a:latin typeface="Verdana" charset="0"/>
              </a:rPr>
              <a:t>?  Tell 192.168.0.115</a:t>
            </a:r>
          </a:p>
          <a:p>
            <a:pPr lvl="2"/>
            <a:r>
              <a:rPr lang="en-US" sz="2000" smtClean="0">
                <a:latin typeface="Verdana" charset="0"/>
              </a:rPr>
              <a:t>The machine 192.168.0.1 replies back to 192.168.0.115 with its MAC address</a:t>
            </a:r>
          </a:p>
          <a:p>
            <a:pPr marL="457200" lvl="1" indent="0">
              <a:buFontTx/>
              <a:buNone/>
            </a:pPr>
            <a:r>
              <a:rPr lang="en-US" smtClean="0">
                <a:latin typeface="Verdana" charset="0"/>
              </a:rPr>
              <a:t>2. DNS</a:t>
            </a:r>
          </a:p>
          <a:p>
            <a:pPr lvl="2"/>
            <a:r>
              <a:rPr lang="en-US" sz="2000" smtClean="0">
                <a:latin typeface="Verdana" charset="0"/>
              </a:rPr>
              <a:t>The machine 192.168.0.115 sends a DNS query over UDP to 192.168.0.1 to get the IP addresses of google.com</a:t>
            </a:r>
          </a:p>
          <a:p>
            <a:pPr lvl="2"/>
            <a:r>
              <a:rPr lang="en-US" sz="2000" smtClean="0">
                <a:latin typeface="Verdana" charset="0"/>
              </a:rPr>
              <a:t>The machine 192.168.0.1 replies back to 192.168.0.115 with the six IP addresses of google.com</a:t>
            </a:r>
          </a:p>
          <a:p>
            <a:pPr lvl="2"/>
            <a:endParaRPr lang="en-US" smtClean="0">
              <a:latin typeface="Verdana"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a:latin typeface="Verdana" charset="0"/>
              </a:rPr>
              <a:t>Access to google.com (2)</a:t>
            </a:r>
          </a:p>
        </p:txBody>
      </p:sp>
      <p:sp>
        <p:nvSpPr>
          <p:cNvPr id="215042" name="Content Placeholder 2"/>
          <p:cNvSpPr>
            <a:spLocks noGrp="1"/>
          </p:cNvSpPr>
          <p:nvPr>
            <p:ph idx="1"/>
          </p:nvPr>
        </p:nvSpPr>
        <p:spPr>
          <a:xfrm>
            <a:off x="312738" y="1203325"/>
            <a:ext cx="8497887" cy="5094288"/>
          </a:xfrm>
        </p:spPr>
        <p:txBody>
          <a:bodyPr/>
          <a:lstStyle/>
          <a:p>
            <a:r>
              <a:rPr lang="en-US" smtClean="0">
                <a:latin typeface="Verdana" charset="0"/>
              </a:rPr>
              <a:t>Steps</a:t>
            </a:r>
          </a:p>
          <a:p>
            <a:pPr marL="457200" lvl="1" indent="0">
              <a:buFontTx/>
              <a:buNone/>
            </a:pPr>
            <a:r>
              <a:rPr lang="en-US" smtClean="0">
                <a:latin typeface="Verdana" charset="0"/>
              </a:rPr>
              <a:t>3. TCP</a:t>
            </a:r>
          </a:p>
          <a:p>
            <a:pPr lvl="2"/>
            <a:r>
              <a:rPr lang="en-US" sz="2000" smtClean="0">
                <a:latin typeface="Verdana" charset="0"/>
              </a:rPr>
              <a:t>3-way handshake begins between the 192.168.0.115 and a google.com server (74.125.19.105)</a:t>
            </a:r>
            <a:endParaRPr lang="en-US" sz="2000" u="sng" smtClean="0">
              <a:latin typeface="Verdana" charset="0"/>
            </a:endParaRPr>
          </a:p>
          <a:p>
            <a:pPr lvl="2"/>
            <a:r>
              <a:rPr lang="en-US" sz="2000" smtClean="0">
                <a:latin typeface="Verdana" charset="0"/>
              </a:rPr>
              <a:t>Client-&gt;Google </a:t>
            </a:r>
          </a:p>
          <a:p>
            <a:pPr lvl="3"/>
            <a:r>
              <a:rPr lang="en-US" smtClean="0">
                <a:latin typeface="Verdana" charset="0"/>
              </a:rPr>
              <a:t>[SYN] Seq=2060517643 (c) Win=8192 Len=0 MSS=1460 WS=4 SACK_PERM=1</a:t>
            </a:r>
          </a:p>
          <a:p>
            <a:pPr lvl="2"/>
            <a:r>
              <a:rPr lang="en-US" sz="2000" smtClean="0">
                <a:latin typeface="Verdana" charset="0"/>
              </a:rPr>
              <a:t>Google-&gt;Client</a:t>
            </a:r>
          </a:p>
          <a:p>
            <a:pPr lvl="3"/>
            <a:r>
              <a:rPr lang="en-US" smtClean="0">
                <a:latin typeface="Verdana" charset="0"/>
              </a:rPr>
              <a:t>[SYN, ACK] Seq=235066637 (s) Ack=2060517644 (c) Win=5720 Len=0 MSS=1430 SACK_PERM=1 WS=64</a:t>
            </a:r>
          </a:p>
          <a:p>
            <a:pPr lvl="2"/>
            <a:r>
              <a:rPr lang="en-US" sz="2000" smtClean="0">
                <a:latin typeface="Verdana" charset="0"/>
              </a:rPr>
              <a:t>Client-&gt;Google:</a:t>
            </a:r>
          </a:p>
          <a:p>
            <a:pPr lvl="3"/>
            <a:r>
              <a:rPr lang="en-US" smtClean="0">
                <a:latin typeface="Verdana" charset="0"/>
              </a:rPr>
              <a:t>[ACK] Seq=2060517644 (c) Ack=235066638 (s) Win=17160 Len=0</a:t>
            </a:r>
          </a:p>
          <a:p>
            <a:pPr marL="457200" lvl="1" indent="0">
              <a:buFontTx/>
              <a:buNone/>
            </a:pPr>
            <a:r>
              <a:rPr lang="en-US" smtClean="0">
                <a:latin typeface="Verdana" charset="0"/>
              </a:rPr>
              <a:t>4. HTTP</a:t>
            </a:r>
          </a:p>
          <a:p>
            <a:pPr lvl="2"/>
            <a:r>
              <a:rPr lang="en-US" sz="2000" smtClean="0">
                <a:latin typeface="Verdana" charset="0"/>
              </a:rPr>
              <a:t>GET / HTTP/1.1</a:t>
            </a:r>
          </a:p>
          <a:p>
            <a:pPr lvl="2"/>
            <a:r>
              <a:rPr lang="en-US" sz="2000" smtClean="0">
                <a:latin typeface="Verdana" charset="0"/>
              </a:rPr>
              <a:t>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latin typeface="Verdana" charset="0"/>
              </a:rPr>
              <a:t>Physical Network Topologies</a:t>
            </a:r>
          </a:p>
        </p:txBody>
      </p:sp>
      <p:sp>
        <p:nvSpPr>
          <p:cNvPr id="37890" name="Content Placeholder 2"/>
          <p:cNvSpPr>
            <a:spLocks noGrp="1"/>
          </p:cNvSpPr>
          <p:nvPr>
            <p:ph idx="1"/>
          </p:nvPr>
        </p:nvSpPr>
        <p:spPr/>
        <p:txBody>
          <a:bodyPr/>
          <a:lstStyle/>
          <a:p>
            <a:r>
              <a:rPr lang="en-US" smtClean="0">
                <a:latin typeface="Verdana" charset="0"/>
              </a:rPr>
              <a:t>Star: </a:t>
            </a:r>
          </a:p>
          <a:p>
            <a:pPr lvl="1"/>
            <a:r>
              <a:rPr lang="en-US" smtClean="0">
                <a:latin typeface="Verdana" charset="0"/>
              </a:rPr>
              <a:t>Systems are connected to a central device</a:t>
            </a:r>
          </a:p>
          <a:p>
            <a:r>
              <a:rPr lang="en-US" smtClean="0">
                <a:latin typeface="Verdana" charset="0"/>
              </a:rPr>
              <a:t>Bus: </a:t>
            </a:r>
          </a:p>
          <a:p>
            <a:pPr lvl="1"/>
            <a:r>
              <a:rPr lang="en-US" smtClean="0">
                <a:latin typeface="Verdana" charset="0"/>
              </a:rPr>
              <a:t>Systems are connected to the same cable segment</a:t>
            </a:r>
          </a:p>
          <a:p>
            <a:r>
              <a:rPr lang="en-US" smtClean="0">
                <a:latin typeface="Verdana" charset="0"/>
              </a:rPr>
              <a:t>Ring</a:t>
            </a:r>
          </a:p>
          <a:p>
            <a:pPr lvl="1"/>
            <a:r>
              <a:rPr lang="en-US" smtClean="0">
                <a:latin typeface="Verdana" charset="0"/>
              </a:rPr>
              <a:t>Systems are connected to each other in a closed loop</a:t>
            </a:r>
          </a:p>
          <a:p>
            <a:r>
              <a:rPr lang="en-US" smtClean="0">
                <a:latin typeface="Verdana" charset="0"/>
              </a:rPr>
              <a:t>Mixed: </a:t>
            </a:r>
          </a:p>
          <a:p>
            <a:pPr lvl="1"/>
            <a:r>
              <a:rPr lang="en-US" smtClean="0">
                <a:latin typeface="Verdana" charset="0"/>
              </a:rPr>
              <a:t>Larger networks may employ multiple topologies at the same time</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smtClean="0">
                <a:latin typeface="Verdana" charset="0"/>
              </a:rPr>
              <a:t>Network Topologies</a:t>
            </a:r>
          </a:p>
        </p:txBody>
      </p:sp>
      <p:pic>
        <p:nvPicPr>
          <p:cNvPr id="39938" name="Content Placeholder 3"/>
          <p:cNvPicPr>
            <a:picLocks noGrp="1" noChangeAspect="1"/>
          </p:cNvPicPr>
          <p:nvPr>
            <p:ph idx="1"/>
          </p:nvPr>
        </p:nvPicPr>
        <p:blipFill>
          <a:blip r:embed="rId3"/>
          <a:srcRect/>
          <a:stretch>
            <a:fillRect/>
          </a:stretch>
        </p:blipFill>
        <p:spPr>
          <a:xfrm>
            <a:off x="558800" y="1524000"/>
            <a:ext cx="7899400" cy="4191000"/>
          </a:xfrm>
        </p:spPr>
      </p:pic>
      <p:sp>
        <p:nvSpPr>
          <p:cNvPr id="39939" name="TextBox 4"/>
          <p:cNvSpPr txBox="1">
            <a:spLocks noChangeArrowheads="1"/>
          </p:cNvSpPr>
          <p:nvPr/>
        </p:nvSpPr>
        <p:spPr bwMode="auto">
          <a:xfrm>
            <a:off x="0" y="6489700"/>
            <a:ext cx="1423988" cy="276225"/>
          </a:xfrm>
          <a:prstGeom prst="rect">
            <a:avLst/>
          </a:prstGeom>
          <a:noFill/>
          <a:ln w="9525">
            <a:noFill/>
            <a:miter lim="800000"/>
            <a:headEnd/>
            <a:tailEnd/>
          </a:ln>
        </p:spPr>
        <p:txBody>
          <a:bodyPr wrap="none">
            <a:prstTxWarp prst="textNoShape">
              <a:avLst/>
            </a:prstTxWarp>
            <a:spAutoFit/>
          </a:bodyPr>
          <a:lstStyle/>
          <a:p>
            <a:pPr eaLnBrk="0" hangingPunct="0"/>
            <a:r>
              <a:rPr lang="en-US"/>
              <a:t>* Wikipedia, 2011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latin typeface="Verdana" charset="0"/>
              </a:rPr>
              <a:t>Categories of Network Topologies</a:t>
            </a:r>
          </a:p>
        </p:txBody>
      </p:sp>
      <p:graphicFrame>
        <p:nvGraphicFramePr>
          <p:cNvPr id="5" name="Content Placeholder 4"/>
          <p:cNvGraphicFramePr>
            <a:graphicFrameLocks noGrp="1"/>
          </p:cNvGraphicFramePr>
          <p:nvPr>
            <p:ph idx="1"/>
          </p:nvPr>
        </p:nvGraphicFramePr>
        <p:xfrm>
          <a:off x="312738" y="1320800"/>
          <a:ext cx="8497887" cy="5365750"/>
        </p:xfrm>
        <a:graphic>
          <a:graphicData uri="http://schemas.openxmlformats.org/drawingml/2006/table">
            <a:tbl>
              <a:tblPr firstRow="1" bandRow="1">
                <a:tableStyleId>{7E9639D4-E3E2-4D34-9284-5A2195B3D0D7}</a:tableStyleId>
              </a:tblPr>
              <a:tblGrid>
                <a:gridCol w="4248944"/>
                <a:gridCol w="4248944"/>
              </a:tblGrid>
              <a:tr h="478018">
                <a:tc>
                  <a:txBody>
                    <a:bodyPr/>
                    <a:lstStyle/>
                    <a:p>
                      <a:r>
                        <a:rPr lang="en-US" sz="2000" dirty="0" smtClean="0"/>
                        <a:t>Physical Topologies</a:t>
                      </a:r>
                      <a:endParaRPr lang="en-US" sz="2000" dirty="0"/>
                    </a:p>
                  </a:txBody>
                  <a:tcPr marT="45722" marB="45722">
                    <a:solidFill>
                      <a:schemeClr val="bg2"/>
                    </a:solidFill>
                  </a:tcPr>
                </a:tc>
                <a:tc>
                  <a:txBody>
                    <a:bodyPr/>
                    <a:lstStyle/>
                    <a:p>
                      <a:r>
                        <a:rPr lang="en-US" sz="2000" dirty="0" smtClean="0"/>
                        <a:t>Logical Topologies</a:t>
                      </a:r>
                      <a:endParaRPr lang="en-US" sz="2000" dirty="0"/>
                    </a:p>
                  </a:txBody>
                  <a:tcPr marT="45722" marB="45722">
                    <a:solidFill>
                      <a:schemeClr val="bg2"/>
                    </a:solidFill>
                  </a:tcPr>
                </a:tc>
              </a:tr>
              <a:tr h="1615519">
                <a:tc>
                  <a:txBody>
                    <a:bodyPr/>
                    <a:lstStyle/>
                    <a:p>
                      <a:r>
                        <a:rPr lang="en-US" sz="2000" dirty="0" smtClean="0"/>
                        <a:t>The shape of the cabling layout used to link devices</a:t>
                      </a:r>
                      <a:endParaRPr lang="en-US" sz="2000" dirty="0"/>
                    </a:p>
                  </a:txBody>
                  <a:tcPr marT="45722" marB="45722"/>
                </a:tc>
                <a:tc>
                  <a:txBody>
                    <a:bodyPr/>
                    <a:lstStyle/>
                    <a:p>
                      <a:r>
                        <a:rPr lang="en-US" sz="2000" dirty="0" smtClean="0"/>
                        <a:t>The way that the data passes through the network from one device to the next without regard to the physical interconnection of the devices</a:t>
                      </a:r>
                      <a:endParaRPr lang="en-US" sz="2000" dirty="0"/>
                    </a:p>
                  </a:txBody>
                  <a:tcPr marT="45722" marB="45722"/>
                </a:tc>
              </a:tr>
              <a:tr h="478018">
                <a:tc>
                  <a:txBody>
                    <a:bodyPr/>
                    <a:lstStyle/>
                    <a:p>
                      <a:r>
                        <a:rPr lang="en-US" sz="2000" dirty="0" smtClean="0"/>
                        <a:t>Ring, Star, Tree</a:t>
                      </a:r>
                      <a:endParaRPr lang="en-US" sz="2000" dirty="0"/>
                    </a:p>
                  </a:txBody>
                  <a:tcPr marT="45722" marB="45722"/>
                </a:tc>
                <a:tc>
                  <a:txBody>
                    <a:bodyPr/>
                    <a:lstStyle/>
                    <a:p>
                      <a:r>
                        <a:rPr lang="en-US" sz="2000" dirty="0" smtClean="0"/>
                        <a:t>Ethernet,</a:t>
                      </a:r>
                      <a:r>
                        <a:rPr lang="en-US" sz="2000" baseline="0" dirty="0" smtClean="0"/>
                        <a:t> Token Ring</a:t>
                      </a:r>
                      <a:endParaRPr lang="en-US" sz="2000" dirty="0"/>
                    </a:p>
                  </a:txBody>
                  <a:tcPr marT="45722" marB="45722"/>
                </a:tc>
              </a:tr>
              <a:tr h="1178676">
                <a:tc>
                  <a:txBody>
                    <a:bodyPr/>
                    <a:lstStyle/>
                    <a:p>
                      <a:r>
                        <a:rPr lang="en-US" sz="2000" dirty="0" smtClean="0"/>
                        <a:t>Determined by the physical layout of cables, wires, and network devices</a:t>
                      </a:r>
                      <a:endParaRPr lang="en-US" sz="2000" dirty="0"/>
                    </a:p>
                  </a:txBody>
                  <a:tcPr marT="45722" marB="45722"/>
                </a:tc>
                <a:tc>
                  <a:txBody>
                    <a:bodyPr/>
                    <a:lstStyle/>
                    <a:p>
                      <a:r>
                        <a:rPr lang="en-US" sz="2000" dirty="0" smtClean="0"/>
                        <a:t>Determined by network protocols</a:t>
                      </a:r>
                      <a:endParaRPr lang="en-US" sz="2000" dirty="0"/>
                    </a:p>
                  </a:txBody>
                  <a:tcPr marT="45722" marB="45722"/>
                </a:tc>
              </a:tr>
              <a:tr h="1615519">
                <a:tc>
                  <a:txBody>
                    <a:bodyPr/>
                    <a:lstStyle/>
                    <a:p>
                      <a:r>
                        <a:rPr lang="en-US" sz="2000" dirty="0" smtClean="0"/>
                        <a:t>A network's logical topology is not necessarily the same as its physical topology. </a:t>
                      </a:r>
                      <a:endParaRPr lang="en-US" sz="20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 Ethernet: Logical bus topology in a physical star topology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 Token Ring: Logical ring topology in a physical star topology</a:t>
                      </a:r>
                    </a:p>
                  </a:txBody>
                  <a:tcPr marT="45722" marB="45722"/>
                </a:tc>
              </a:tr>
            </a:tbl>
          </a:graphicData>
        </a:graphic>
      </p:graphicFrame>
      <p:sp>
        <p:nvSpPr>
          <p:cNvPr id="42005" name="TextBox 3"/>
          <p:cNvSpPr txBox="1">
            <a:spLocks noChangeArrowheads="1"/>
          </p:cNvSpPr>
          <p:nvPr/>
        </p:nvSpPr>
        <p:spPr bwMode="auto">
          <a:xfrm>
            <a:off x="0" y="6651625"/>
            <a:ext cx="1420813" cy="274638"/>
          </a:xfrm>
          <a:prstGeom prst="rect">
            <a:avLst/>
          </a:prstGeom>
          <a:noFill/>
          <a:ln w="9525">
            <a:noFill/>
            <a:miter lim="800000"/>
            <a:headEnd/>
            <a:tailEnd/>
          </a:ln>
        </p:spPr>
        <p:txBody>
          <a:bodyPr wrap="none">
            <a:prstTxWarp prst="textNoShape">
              <a:avLst/>
            </a:prstTxWarp>
            <a:spAutoFit/>
          </a:bodyPr>
          <a:lstStyle/>
          <a:p>
            <a:pPr eaLnBrk="0" hangingPunct="0"/>
            <a:r>
              <a:rPr lang="en-US"/>
              <a:t>* Wikipedia, 2011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latin typeface="Verdana" charset="0"/>
              </a:rPr>
              <a:t>Ethernet</a:t>
            </a:r>
          </a:p>
        </p:txBody>
      </p:sp>
      <p:sp>
        <p:nvSpPr>
          <p:cNvPr id="44034" name="Content Placeholder 2"/>
          <p:cNvSpPr>
            <a:spLocks noGrp="1"/>
          </p:cNvSpPr>
          <p:nvPr>
            <p:ph idx="1"/>
          </p:nvPr>
        </p:nvSpPr>
        <p:spPr/>
        <p:txBody>
          <a:bodyPr/>
          <a:lstStyle/>
          <a:p>
            <a:r>
              <a:rPr lang="en-US" smtClean="0">
                <a:latin typeface="Verdana" charset="0"/>
              </a:rPr>
              <a:t>The most popular media access protocol (layer 2) used on LANs</a:t>
            </a:r>
          </a:p>
          <a:p>
            <a:r>
              <a:rPr lang="en-US" smtClean="0">
                <a:latin typeface="Verdana" charset="0"/>
              </a:rPr>
              <a:t>Local area network (LAN) technology developed by Xerox, Digital, Intel and commercialized in 1980 (IEEE 802.3)</a:t>
            </a:r>
          </a:p>
          <a:p>
            <a:r>
              <a:rPr lang="en-US" smtClean="0">
                <a:latin typeface="Verdana" charset="0"/>
              </a:rPr>
              <a:t>Speed: 10 Mbps -&gt; 10 Gbps</a:t>
            </a:r>
          </a:p>
          <a:p>
            <a:r>
              <a:rPr lang="en-US" smtClean="0">
                <a:latin typeface="Verdana" charset="0"/>
              </a:rPr>
              <a:t>Shared media (bus topology)</a:t>
            </a:r>
          </a:p>
          <a:p>
            <a:pPr lvl="1"/>
            <a:r>
              <a:rPr lang="en-US" smtClean="0">
                <a:latin typeface="Verdana" charset="0"/>
              </a:rPr>
              <a:t>Development to Switched media (star topology): data is less public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46082"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BE78D152-8EA2-4518-A0E5-305A7C1F21FB}" type="slidenum">
              <a:rPr lang="en-US">
                <a:solidFill>
                  <a:schemeClr val="bg1"/>
                </a:solidFill>
                <a:latin typeface="Lucida Sans Unicode" charset="0"/>
              </a:rPr>
              <a:pPr eaLnBrk="0" hangingPunct="0"/>
              <a:t>14</a:t>
            </a:fld>
            <a:endParaRPr lang="en-US">
              <a:solidFill>
                <a:schemeClr val="bg1"/>
              </a:solidFill>
              <a:latin typeface="Lucida Sans Unicode" charset="0"/>
            </a:endParaRPr>
          </a:p>
        </p:txBody>
      </p:sp>
      <p:sp>
        <p:nvSpPr>
          <p:cNvPr id="46083" name="Title 4"/>
          <p:cNvSpPr>
            <a:spLocks noGrp="1"/>
          </p:cNvSpPr>
          <p:nvPr>
            <p:ph type="title"/>
          </p:nvPr>
        </p:nvSpPr>
        <p:spPr>
          <a:xfrm>
            <a:off x="381000" y="139700"/>
            <a:ext cx="8305800" cy="868363"/>
          </a:xfrm>
        </p:spPr>
        <p:txBody>
          <a:bodyPr/>
          <a:lstStyle/>
          <a:p>
            <a:r>
              <a:rPr lang="en-US" smtClean="0">
                <a:latin typeface="Verdana" charset="0"/>
              </a:rPr>
              <a:t>A-3: Building LAN</a:t>
            </a:r>
          </a:p>
        </p:txBody>
      </p:sp>
      <p:pic>
        <p:nvPicPr>
          <p:cNvPr id="46084" name="Picture 2" descr="Figure_03  Building LAN"/>
          <p:cNvPicPr>
            <a:picLocks noChangeAspect="1" noChangeArrowheads="1"/>
          </p:cNvPicPr>
          <p:nvPr/>
        </p:nvPicPr>
        <p:blipFill>
          <a:blip r:embed="rId3"/>
          <a:srcRect l="5634" t="7281" r="2817" b="2438"/>
          <a:stretch>
            <a:fillRect/>
          </a:stretch>
        </p:blipFill>
        <p:spPr bwMode="auto">
          <a:xfrm>
            <a:off x="1600200" y="1143000"/>
            <a:ext cx="5991225" cy="5715000"/>
          </a:xfrm>
          <a:prstGeom prst="rect">
            <a:avLst/>
          </a:prstGeom>
          <a:noFill/>
          <a:ln w="9525">
            <a:noFill/>
            <a:miter lim="800000"/>
            <a:headEnd/>
            <a:tailEnd/>
          </a:ln>
        </p:spPr>
      </p:pic>
      <p:sp>
        <p:nvSpPr>
          <p:cNvPr id="46085" name="Footer Placeholder 4"/>
          <p:cNvSpPr txBox="1">
            <a:spLocks/>
          </p:cNvSpPr>
          <p:nvPr/>
        </p:nvSpPr>
        <p:spPr bwMode="auto">
          <a:xfrm>
            <a:off x="0" y="6505575"/>
            <a:ext cx="1292225" cy="288925"/>
          </a:xfrm>
          <a:prstGeom prst="rect">
            <a:avLst/>
          </a:prstGeom>
          <a:noFill/>
          <a:ln w="9525">
            <a:noFill/>
            <a:miter lim="800000"/>
            <a:headEnd/>
            <a:tailEnd/>
          </a:ln>
        </p:spPr>
        <p:txBody>
          <a:bodyPr>
            <a:prstTxWarp prst="textNoShape">
              <a:avLst/>
            </a:prstTxWarp>
          </a:bodyPr>
          <a:lstStyle/>
          <a:p>
            <a:pPr eaLnBrk="0" hangingPunct="0"/>
            <a:r>
              <a:rPr lang="en-US"/>
              <a:t>* Panko, 2010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latin typeface="Verdana" charset="0"/>
              </a:rPr>
              <a:t>Ethernet MAC</a:t>
            </a:r>
          </a:p>
        </p:txBody>
      </p:sp>
      <p:sp>
        <p:nvSpPr>
          <p:cNvPr id="48130" name="Content Placeholder 2"/>
          <p:cNvSpPr>
            <a:spLocks noGrp="1"/>
          </p:cNvSpPr>
          <p:nvPr>
            <p:ph idx="1"/>
          </p:nvPr>
        </p:nvSpPr>
        <p:spPr/>
        <p:txBody>
          <a:bodyPr/>
          <a:lstStyle/>
          <a:p>
            <a:r>
              <a:rPr lang="en-US" smtClean="0">
                <a:latin typeface="Verdana" charset="0"/>
              </a:rPr>
              <a:t>Multiple user share the same media</a:t>
            </a:r>
          </a:p>
          <a:p>
            <a:r>
              <a:rPr lang="en-US" smtClean="0">
                <a:latin typeface="Verdana" charset="0"/>
              </a:rPr>
              <a:t>Media Access Control: CSMA/CD (Carrier Sense Multiple Access w/ Collision Detection)</a:t>
            </a:r>
          </a:p>
          <a:p>
            <a:r>
              <a:rPr lang="en-US" smtClean="0">
                <a:latin typeface="Verdana" charset="0"/>
              </a:rPr>
              <a:t>Steps for communication: </a:t>
            </a:r>
          </a:p>
          <a:p>
            <a:pPr lvl="1"/>
            <a:r>
              <a:rPr lang="en-US" smtClean="0">
                <a:latin typeface="Verdana" charset="0"/>
              </a:rPr>
              <a:t>Check whether a user is transmitting data</a:t>
            </a:r>
          </a:p>
          <a:p>
            <a:pPr lvl="1"/>
            <a:r>
              <a:rPr lang="en-US" smtClean="0">
                <a:latin typeface="Verdana" charset="0"/>
              </a:rPr>
              <a:t>Wait when the data is transmitted</a:t>
            </a:r>
          </a:p>
          <a:p>
            <a:pPr lvl="1"/>
            <a:r>
              <a:rPr lang="en-US" smtClean="0">
                <a:latin typeface="Verdana" charset="0"/>
              </a:rPr>
              <a:t>Monitor to check whether collusions occurred</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title"/>
          </p:nvPr>
        </p:nvSpPr>
        <p:spPr>
          <a:xfrm>
            <a:off x="0" y="50800"/>
            <a:ext cx="9144000" cy="1066800"/>
          </a:xfrm>
        </p:spPr>
        <p:txBody>
          <a:bodyPr/>
          <a:lstStyle/>
          <a:p>
            <a:r>
              <a:rPr lang="en-US" smtClean="0">
                <a:latin typeface="Verdana" charset="0"/>
              </a:rPr>
              <a:t>Ethernet: Unreliable, connectionless</a:t>
            </a:r>
          </a:p>
        </p:txBody>
      </p:sp>
      <p:sp>
        <p:nvSpPr>
          <p:cNvPr id="50178" name="Content Placeholder 2"/>
          <p:cNvSpPr>
            <a:spLocks noGrp="1"/>
          </p:cNvSpPr>
          <p:nvPr>
            <p:ph idx="1"/>
          </p:nvPr>
        </p:nvSpPr>
        <p:spPr/>
        <p:txBody>
          <a:bodyPr/>
          <a:lstStyle/>
          <a:p>
            <a:r>
              <a:rPr lang="en-US" smtClean="0">
                <a:latin typeface="Verdana" charset="0"/>
              </a:rPr>
              <a:t>Connectionless: No handshaking between sending and receiving NICs </a:t>
            </a:r>
          </a:p>
          <a:p>
            <a:r>
              <a:rPr lang="en-US" smtClean="0">
                <a:latin typeface="Verdana" charset="0"/>
              </a:rPr>
              <a:t>Unreliable: receiving NIC doesn’t send ACKs or NACKs to sending NIC</a:t>
            </a:r>
            <a:endParaRPr lang="en-US" sz="3200" smtClean="0">
              <a:latin typeface="Verdana" charset="0"/>
            </a:endParaRPr>
          </a:p>
          <a:p>
            <a:pPr lvl="1"/>
            <a:r>
              <a:rPr lang="en-US" smtClean="0">
                <a:latin typeface="Verdana" charset="0"/>
              </a:rPr>
              <a:t>stream of datagrams passed to network layer can have gaps (missing datagrams)</a:t>
            </a:r>
          </a:p>
          <a:p>
            <a:pPr lvl="1"/>
            <a:r>
              <a:rPr lang="en-US" smtClean="0">
                <a:latin typeface="Verdana" charset="0"/>
              </a:rPr>
              <a:t>gaps will be filled if app is using TCP</a:t>
            </a:r>
          </a:p>
          <a:p>
            <a:pPr lvl="1"/>
            <a:r>
              <a:rPr lang="en-US" smtClean="0">
                <a:latin typeface="Verdana" charset="0"/>
              </a:rPr>
              <a:t>otherwise, app will see gaps</a:t>
            </a:r>
          </a:p>
          <a:p>
            <a:endParaRPr lang="en-US" sz="3200" smtClean="0">
              <a:latin typeface="Verdana" charset="0"/>
            </a:endParaRPr>
          </a:p>
        </p:txBody>
      </p:sp>
      <p:sp>
        <p:nvSpPr>
          <p:cNvPr id="50179" name="TextBox 5"/>
          <p:cNvSpPr txBox="1">
            <a:spLocks noChangeArrowheads="1"/>
          </p:cNvSpPr>
          <p:nvPr/>
        </p:nvSpPr>
        <p:spPr bwMode="auto">
          <a:xfrm>
            <a:off x="0" y="6554788"/>
            <a:ext cx="1235075" cy="274637"/>
          </a:xfrm>
          <a:prstGeom prst="rect">
            <a:avLst/>
          </a:prstGeom>
          <a:noFill/>
          <a:ln w="9525">
            <a:noFill/>
            <a:miter lim="800000"/>
            <a:headEnd/>
            <a:tailEnd/>
          </a:ln>
        </p:spPr>
        <p:txBody>
          <a:bodyPr wrap="none">
            <a:prstTxWarp prst="textNoShape">
              <a:avLst/>
            </a:prstTxWarp>
            <a:spAutoFit/>
          </a:bodyPr>
          <a:lstStyle/>
          <a:p>
            <a:pPr eaLnBrk="0" hangingPunct="0"/>
            <a:r>
              <a:rPr lang="en-US"/>
              <a:t>* Kurose, 2010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latin typeface="Verdana" charset="0"/>
              </a:rPr>
              <a:t>Ethernet Frame Structure</a:t>
            </a:r>
          </a:p>
        </p:txBody>
      </p:sp>
      <p:sp>
        <p:nvSpPr>
          <p:cNvPr id="52226" name="Content Placeholder 2"/>
          <p:cNvSpPr>
            <a:spLocks noGrp="1"/>
          </p:cNvSpPr>
          <p:nvPr>
            <p:ph idx="1"/>
          </p:nvPr>
        </p:nvSpPr>
        <p:spPr>
          <a:xfrm>
            <a:off x="312738" y="3505200"/>
            <a:ext cx="8497887" cy="2605088"/>
          </a:xfrm>
        </p:spPr>
        <p:txBody>
          <a:bodyPr/>
          <a:lstStyle/>
          <a:p>
            <a:r>
              <a:rPr lang="en-US" altLang="ko-KR" smtClean="0">
                <a:latin typeface="Verdana" charset="0"/>
                <a:ea typeface="굴림" charset="-127"/>
                <a:cs typeface="굴림" charset="-127"/>
              </a:rPr>
              <a:t>Frame length: </a:t>
            </a:r>
          </a:p>
          <a:p>
            <a:pPr lvl="1"/>
            <a:r>
              <a:rPr lang="en-US" altLang="ko-KR" smtClean="0">
                <a:latin typeface="Verdana" charset="0"/>
                <a:ea typeface="굴림" charset="-127"/>
                <a:cs typeface="굴림" charset="-127"/>
              </a:rPr>
              <a:t>Min 64 to Max 1518 Bytes (except Preamble, SFD)</a:t>
            </a:r>
          </a:p>
          <a:p>
            <a:r>
              <a:rPr lang="en-US" altLang="ko-KR" smtClean="0">
                <a:latin typeface="Verdana" charset="0"/>
                <a:ea typeface="굴림" charset="-127"/>
                <a:cs typeface="굴림" charset="-127"/>
              </a:rPr>
              <a:t>Maximum Transmission Unit: </a:t>
            </a:r>
          </a:p>
          <a:p>
            <a:pPr lvl="1"/>
            <a:r>
              <a:rPr lang="en-US" altLang="ko-KR" smtClean="0">
                <a:latin typeface="Verdana" charset="0"/>
                <a:ea typeface="굴림" charset="-127"/>
                <a:cs typeface="굴림" charset="-127"/>
              </a:rPr>
              <a:t>1500 Bytes (except Preamble, SFD, MAC header, CRC)</a:t>
            </a:r>
          </a:p>
          <a:p>
            <a:pPr lvl="1"/>
            <a:endParaRPr lang="en-US" smtClean="0">
              <a:latin typeface="Verdana" charset="0"/>
            </a:endParaRPr>
          </a:p>
        </p:txBody>
      </p:sp>
      <p:graphicFrame>
        <p:nvGraphicFramePr>
          <p:cNvPr id="4" name="Content Placeholder 8"/>
          <p:cNvGraphicFramePr>
            <a:graphicFrameLocks noGrp="1"/>
          </p:cNvGraphicFramePr>
          <p:nvPr/>
        </p:nvGraphicFramePr>
        <p:xfrm>
          <a:off x="312738" y="1698625"/>
          <a:ext cx="8497887" cy="1349375"/>
        </p:xfrm>
        <a:graphic>
          <a:graphicData uri="http://schemas.openxmlformats.org/drawingml/2006/table">
            <a:tbl>
              <a:tblPr/>
              <a:tblGrid>
                <a:gridCol w="1214437"/>
                <a:gridCol w="1212850"/>
                <a:gridCol w="1214438"/>
                <a:gridCol w="1214437"/>
                <a:gridCol w="1214438"/>
                <a:gridCol w="1212850"/>
                <a:gridCol w="1214437"/>
              </a:tblGrid>
              <a:tr h="797051">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Preamble</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Start of Frame Delimiter</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MAC Destination</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MAC Source</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 Length/Type</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Data</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1" i="0" u="none" strike="noStrike" cap="none" normalizeH="0" baseline="0" smtClean="0">
                          <a:ln>
                            <a:noFill/>
                          </a:ln>
                          <a:solidFill>
                            <a:srgbClr val="FFFFFF"/>
                          </a:solidFill>
                          <a:effectLst/>
                          <a:latin typeface="Arial" charset="0"/>
                        </a:rPr>
                        <a:t>CRC</a:t>
                      </a:r>
                      <a:endParaRPr kumimoji="0" lang="en-US" sz="1800" b="1" i="0" u="none" strike="noStrike" cap="none" normalizeH="0" baseline="0" smtClean="0">
                        <a:ln>
                          <a:noFill/>
                        </a:ln>
                        <a:solidFill>
                          <a:srgbClr val="FFFFFF"/>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r>
              <a:tr h="552324">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7 Bytes of 10101010</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1 Byte of 10101011</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6</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6</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2</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46~1500</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15000"/>
                        </a:lnSpc>
                        <a:spcBef>
                          <a:spcPts val="1200"/>
                        </a:spcBef>
                        <a:spcAft>
                          <a:spcPts val="1200"/>
                        </a:spcAft>
                        <a:buClrTx/>
                        <a:buSzTx/>
                        <a:buFontTx/>
                        <a:buNone/>
                        <a:tabLst/>
                      </a:pPr>
                      <a:r>
                        <a:rPr kumimoji="0" lang="en-US" sz="1400" b="0" i="0" u="none" strike="noStrike" cap="none" normalizeH="0" baseline="0" smtClean="0">
                          <a:ln>
                            <a:noFill/>
                          </a:ln>
                          <a:solidFill>
                            <a:schemeClr val="tx1"/>
                          </a:solidFill>
                          <a:effectLst/>
                          <a:latin typeface="Arial" charset="0"/>
                        </a:rPr>
                        <a:t>4</a:t>
                      </a:r>
                      <a:endParaRPr kumimoji="0" lang="en-US" sz="1800" b="0" i="0" u="none" strike="noStrike" cap="none" normalizeH="0" baseline="0" smtClean="0">
                        <a:ln>
                          <a:noFill/>
                        </a:ln>
                        <a:solidFill>
                          <a:schemeClr val="tx1"/>
                        </a:solidFill>
                        <a:effectLst/>
                        <a:latin typeface="Calibri" pitchFamily="34" charset="0"/>
                        <a:ea typeface="맑은 고딕" pitchFamily="34" charset="-127"/>
                        <a:cs typeface="Times New Roman" pitchFamily="18" charset="0"/>
                      </a:endParaRPr>
                    </a:p>
                  </a:txBody>
                  <a:tcPr marL="30480" marR="30480" marT="30486" marB="304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latin typeface="Verdana" charset="0"/>
              </a:rPr>
              <a:t>Ethernet Frame Structure (2)</a:t>
            </a:r>
          </a:p>
        </p:txBody>
      </p:sp>
      <p:sp>
        <p:nvSpPr>
          <p:cNvPr id="54274" name="Content Placeholder 2"/>
          <p:cNvSpPr>
            <a:spLocks noGrp="1"/>
          </p:cNvSpPr>
          <p:nvPr>
            <p:ph idx="1"/>
          </p:nvPr>
        </p:nvSpPr>
        <p:spPr/>
        <p:txBody>
          <a:bodyPr/>
          <a:lstStyle/>
          <a:p>
            <a:r>
              <a:rPr lang="en-US" smtClean="0">
                <a:latin typeface="Verdana" charset="0"/>
              </a:rPr>
              <a:t>Preamble: </a:t>
            </a:r>
          </a:p>
          <a:p>
            <a:pPr lvl="1"/>
            <a:r>
              <a:rPr lang="en-US" smtClean="0">
                <a:latin typeface="Verdana" charset="0"/>
              </a:rPr>
              <a:t>7 bytes of 10101010 followed by one byte of 10101011</a:t>
            </a:r>
          </a:p>
          <a:p>
            <a:pPr lvl="1"/>
            <a:r>
              <a:rPr lang="en-US" smtClean="0">
                <a:latin typeface="Verdana" charset="0"/>
              </a:rPr>
              <a:t>To synchronize receiver, sender clock rates</a:t>
            </a:r>
          </a:p>
          <a:p>
            <a:r>
              <a:rPr lang="en-US" sz="2400" smtClean="0">
                <a:latin typeface="Verdana" charset="0"/>
              </a:rPr>
              <a:t>Addresses (6 Bytes)</a:t>
            </a:r>
          </a:p>
          <a:p>
            <a:pPr lvl="1"/>
            <a:r>
              <a:rPr lang="en-US" smtClean="0">
                <a:latin typeface="Verdana" charset="0"/>
              </a:rPr>
              <a:t>Vendor Code (OUI) + Serial Number </a:t>
            </a:r>
          </a:p>
          <a:p>
            <a:pPr lvl="1"/>
            <a:r>
              <a:rPr lang="en-US" smtClean="0">
                <a:latin typeface="Verdana" charset="0"/>
              </a:rPr>
              <a:t>Unique number</a:t>
            </a:r>
          </a:p>
          <a:p>
            <a:r>
              <a:rPr lang="en-US" smtClean="0">
                <a:latin typeface="Verdana" charset="0"/>
              </a:rPr>
              <a:t>Length/Type: </a:t>
            </a:r>
          </a:p>
          <a:p>
            <a:pPr lvl="1"/>
            <a:r>
              <a:rPr lang="en-US" altLang="ko-KR" smtClean="0">
                <a:latin typeface="Verdana" charset="0"/>
                <a:ea typeface="굴림" charset="-127"/>
                <a:cs typeface="굴림" charset="-127"/>
              </a:rPr>
              <a:t>If &gt; 0x600 =&gt; Type (DIX 2.0): </a:t>
            </a:r>
            <a:r>
              <a:rPr lang="en-US" smtClean="0">
                <a:latin typeface="Verdana" charset="0"/>
              </a:rPr>
              <a:t>indicates higher layer protocol</a:t>
            </a:r>
            <a:endParaRPr lang="en-US" altLang="ko-KR" smtClean="0">
              <a:latin typeface="Verdana" charset="0"/>
              <a:ea typeface="굴림" charset="-127"/>
              <a:cs typeface="굴림" charset="-127"/>
            </a:endParaRPr>
          </a:p>
          <a:p>
            <a:pPr lvl="1"/>
            <a:r>
              <a:rPr lang="en-US" altLang="ko-KR" smtClean="0">
                <a:latin typeface="Verdana" charset="0"/>
                <a:ea typeface="굴림" charset="-127"/>
                <a:cs typeface="굴림" charset="-127"/>
              </a:rPr>
              <a:t>If &lt; 0x600 =&gt; Length (802.3)</a:t>
            </a:r>
          </a:p>
          <a:p>
            <a:r>
              <a:rPr lang="en-US" smtClean="0">
                <a:latin typeface="Verdana" charset="0"/>
              </a:rPr>
              <a:t>CRC: for error checking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latin typeface="Verdana" charset="0"/>
              </a:rPr>
              <a:t>Objectives</a:t>
            </a:r>
          </a:p>
        </p:txBody>
      </p:sp>
      <p:sp>
        <p:nvSpPr>
          <p:cNvPr id="18434" name="Content Placeholder 2"/>
          <p:cNvSpPr>
            <a:spLocks noGrp="1"/>
          </p:cNvSpPr>
          <p:nvPr>
            <p:ph idx="1"/>
          </p:nvPr>
        </p:nvSpPr>
        <p:spPr/>
        <p:txBody>
          <a:bodyPr/>
          <a:lstStyle/>
          <a:p>
            <a:r>
              <a:rPr lang="en-US" smtClean="0">
                <a:latin typeface="Verdana" charset="0"/>
              </a:rPr>
              <a:t>Identify the basic network architectures.</a:t>
            </a:r>
          </a:p>
          <a:p>
            <a:r>
              <a:rPr lang="en-US" smtClean="0">
                <a:latin typeface="Verdana" charset="0"/>
              </a:rPr>
              <a:t>Define the basic network protocols.</a:t>
            </a:r>
          </a:p>
          <a:p>
            <a:r>
              <a:rPr lang="en-US" smtClean="0">
                <a:latin typeface="Verdana" charset="0"/>
              </a:rPr>
              <a:t>Explain routing and address translation.</a:t>
            </a:r>
          </a:p>
          <a:p>
            <a:r>
              <a:rPr lang="en-US" smtClean="0">
                <a:latin typeface="Verdana" charset="0"/>
              </a:rPr>
              <a:t>Classify security zones.</a:t>
            </a:r>
          </a:p>
          <a:p>
            <a:r>
              <a:rPr lang="en-US" smtClean="0">
                <a:latin typeface="Verdana" charset="0"/>
              </a:rPr>
              <a:t>understand principles behind network layer services</a:t>
            </a:r>
          </a:p>
          <a:p>
            <a:r>
              <a:rPr lang="en-US" smtClean="0">
                <a:latin typeface="Verdana" charset="0"/>
              </a:rPr>
              <a:t>Learn about transport layer protocols in the Internet</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Title 4"/>
          <p:cNvSpPr>
            <a:spLocks noGrp="1"/>
          </p:cNvSpPr>
          <p:nvPr>
            <p:ph type="title"/>
          </p:nvPr>
        </p:nvSpPr>
        <p:spPr/>
        <p:txBody>
          <a:bodyPr/>
          <a:lstStyle/>
          <a:p>
            <a:r>
              <a:rPr lang="en-US" smtClean="0">
                <a:latin typeface="Verdana" charset="0"/>
              </a:rPr>
              <a:t>A-6: Frames and Packets</a:t>
            </a:r>
          </a:p>
        </p:txBody>
      </p:sp>
      <p:pic>
        <p:nvPicPr>
          <p:cNvPr id="56322" name="Picture 2" descr="Figure_06 Frames and Packets"/>
          <p:cNvPicPr>
            <a:picLocks noChangeAspect="1" noChangeArrowheads="1"/>
          </p:cNvPicPr>
          <p:nvPr/>
        </p:nvPicPr>
        <p:blipFill>
          <a:blip r:embed="rId3"/>
          <a:srcRect l="4149" t="3510" r="3195" b="5263"/>
          <a:stretch>
            <a:fillRect/>
          </a:stretch>
        </p:blipFill>
        <p:spPr bwMode="auto">
          <a:xfrm>
            <a:off x="152400" y="1219200"/>
            <a:ext cx="8610600" cy="5146675"/>
          </a:xfrm>
          <a:prstGeom prst="rect">
            <a:avLst/>
          </a:prstGeom>
          <a:noFill/>
          <a:ln w="9525">
            <a:noFill/>
            <a:miter lim="800000"/>
            <a:headEnd/>
            <a:tailEnd/>
          </a:ln>
        </p:spPr>
      </p:pic>
      <p:sp>
        <p:nvSpPr>
          <p:cNvPr id="56323" name="Footer Placeholder 4"/>
          <p:cNvSpPr txBox="1">
            <a:spLocks/>
          </p:cNvSpPr>
          <p:nvPr/>
        </p:nvSpPr>
        <p:spPr bwMode="auto">
          <a:xfrm>
            <a:off x="0" y="6505575"/>
            <a:ext cx="1292225" cy="288925"/>
          </a:xfrm>
          <a:prstGeom prst="rect">
            <a:avLst/>
          </a:prstGeom>
          <a:noFill/>
          <a:ln w="9525">
            <a:noFill/>
            <a:miter lim="800000"/>
            <a:headEnd/>
            <a:tailEnd/>
          </a:ln>
        </p:spPr>
        <p:txBody>
          <a:bodyPr>
            <a:prstTxWarp prst="textNoShape">
              <a:avLst/>
            </a:prstTxWarp>
          </a:bodyPr>
          <a:lstStyle/>
          <a:p>
            <a:pPr eaLnBrk="0" hangingPunct="0"/>
            <a:r>
              <a:rPr lang="en-US"/>
              <a:t>* Panko, 2010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latin typeface="Verdana" charset="0"/>
              </a:rPr>
              <a:t>Cabling Categories</a:t>
            </a:r>
          </a:p>
        </p:txBody>
      </p:sp>
      <p:sp>
        <p:nvSpPr>
          <p:cNvPr id="58370" name="Content Placeholder 2"/>
          <p:cNvSpPr>
            <a:spLocks noGrp="1"/>
          </p:cNvSpPr>
          <p:nvPr>
            <p:ph idx="1"/>
          </p:nvPr>
        </p:nvSpPr>
        <p:spPr/>
        <p:txBody>
          <a:bodyPr/>
          <a:lstStyle/>
          <a:p>
            <a:r>
              <a:rPr lang="en-US" smtClean="0">
                <a:latin typeface="Verdana" charset="0"/>
              </a:rPr>
              <a:t>Cat-1: Traditional phone line, voice</a:t>
            </a:r>
          </a:p>
          <a:p>
            <a:r>
              <a:rPr lang="en-US" smtClean="0">
                <a:latin typeface="Verdana" charset="0"/>
              </a:rPr>
              <a:t>Cat-2: 4 Mbits/sec, voice/data</a:t>
            </a:r>
          </a:p>
          <a:p>
            <a:r>
              <a:rPr lang="en-US" smtClean="0">
                <a:latin typeface="Verdana" charset="0"/>
              </a:rPr>
              <a:t>Cat-3: 10 Mb, voice/data</a:t>
            </a:r>
          </a:p>
          <a:p>
            <a:pPr lvl="1"/>
            <a:r>
              <a:rPr lang="en-US" smtClean="0">
                <a:latin typeface="Verdana" charset="0"/>
              </a:rPr>
              <a:t> Ethernet 10BASE-T, 4 Mb Token-Ring</a:t>
            </a:r>
          </a:p>
          <a:p>
            <a:r>
              <a:rPr lang="en-US" smtClean="0">
                <a:latin typeface="Verdana" charset="0"/>
              </a:rPr>
              <a:t>Cat-4: 16 Mb, voice/data</a:t>
            </a:r>
          </a:p>
          <a:p>
            <a:pPr lvl="1"/>
            <a:r>
              <a:rPr lang="en-US" smtClean="0">
                <a:latin typeface="Verdana" charset="0"/>
              </a:rPr>
              <a:t>Not in use</a:t>
            </a:r>
          </a:p>
          <a:p>
            <a:r>
              <a:rPr lang="en-US" smtClean="0">
                <a:latin typeface="Verdana" charset="0"/>
              </a:rPr>
              <a:t>Cat-5/5e: 100 Mb/1Gb, voice/data </a:t>
            </a:r>
          </a:p>
          <a:p>
            <a:r>
              <a:rPr lang="en-US" smtClean="0">
                <a:latin typeface="Verdana" charset="0"/>
              </a:rPr>
              <a:t>Cat-6: Gigabit Ethernet, voice/data</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F48E9BD1-3AA5-43DD-86FA-4827D68E22BD}" type="slidenum">
              <a:rPr lang="en-US">
                <a:solidFill>
                  <a:schemeClr val="bg1"/>
                </a:solidFill>
                <a:latin typeface="Lucida Sans Unicode" charset="0"/>
              </a:rPr>
              <a:pPr eaLnBrk="0" hangingPunct="0"/>
              <a:t>21</a:t>
            </a:fld>
            <a:endParaRPr lang="en-US">
              <a:solidFill>
                <a:schemeClr val="bg1"/>
              </a:solidFill>
              <a:latin typeface="Lucida Sans Unicode" charset="0"/>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ea typeface="+mj-ea"/>
                <a:cs typeface="Arial" pitchFamily="34" charset="0"/>
              </a:rPr>
              <a:t>A-2: Unshielded Twisted Pair Wiring (UTP) Cord</a:t>
            </a:r>
            <a:endParaRPr lang="en-US" dirty="0">
              <a:ea typeface="+mj-ea"/>
              <a:cs typeface="Arial" pitchFamily="34" charset="0"/>
            </a:endParaRPr>
          </a:p>
        </p:txBody>
      </p:sp>
      <p:pic>
        <p:nvPicPr>
          <p:cNvPr id="60419" name="Picture 5" descr="UTP Still Life with Pen Compressed.jpg"/>
          <p:cNvPicPr>
            <a:picLocks noChangeAspect="1"/>
          </p:cNvPicPr>
          <p:nvPr/>
        </p:nvPicPr>
        <p:blipFill>
          <a:blip r:embed="rId3"/>
          <a:srcRect/>
          <a:stretch>
            <a:fillRect/>
          </a:stretch>
        </p:blipFill>
        <p:spPr bwMode="auto">
          <a:xfrm>
            <a:off x="990600" y="1447800"/>
            <a:ext cx="6858000" cy="4572000"/>
          </a:xfrm>
          <a:prstGeom prst="rect">
            <a:avLst/>
          </a:prstGeom>
          <a:noFill/>
          <a:ln w="9525">
            <a:noFill/>
            <a:miter lim="800000"/>
            <a:headEnd/>
            <a:tailEnd/>
          </a:ln>
        </p:spPr>
      </p:pic>
      <p:sp>
        <p:nvSpPr>
          <p:cNvPr id="60420" name="Footer Placeholder 4"/>
          <p:cNvSpPr txBox="1">
            <a:spLocks/>
          </p:cNvSpPr>
          <p:nvPr/>
        </p:nvSpPr>
        <p:spPr bwMode="auto">
          <a:xfrm>
            <a:off x="0" y="6505575"/>
            <a:ext cx="1292225" cy="288925"/>
          </a:xfrm>
          <a:prstGeom prst="rect">
            <a:avLst/>
          </a:prstGeom>
          <a:noFill/>
          <a:ln w="9525">
            <a:noFill/>
            <a:miter lim="800000"/>
            <a:headEnd/>
            <a:tailEnd/>
          </a:ln>
        </p:spPr>
        <p:txBody>
          <a:bodyPr>
            <a:prstTxWarp prst="textNoShape">
              <a:avLst/>
            </a:prstTxWarp>
          </a:bodyPr>
          <a:lstStyle/>
          <a:p>
            <a:pPr eaLnBrk="0" hangingPunct="0"/>
            <a:r>
              <a:rPr lang="en-US"/>
              <a:t>* Panko, 2010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latin typeface="Verdana" charset="0"/>
              </a:rPr>
              <a:t>Hub</a:t>
            </a:r>
          </a:p>
        </p:txBody>
      </p:sp>
      <p:sp>
        <p:nvSpPr>
          <p:cNvPr id="62466" name="Content Placeholder 2"/>
          <p:cNvSpPr>
            <a:spLocks noGrp="1"/>
          </p:cNvSpPr>
          <p:nvPr>
            <p:ph idx="1"/>
          </p:nvPr>
        </p:nvSpPr>
        <p:spPr/>
        <p:txBody>
          <a:bodyPr/>
          <a:lstStyle/>
          <a:p>
            <a:r>
              <a:rPr lang="en-US" smtClean="0">
                <a:latin typeface="Verdana" charset="0"/>
              </a:rPr>
              <a:t>Replicates data it receives onto all ports</a:t>
            </a:r>
          </a:p>
          <a:p>
            <a:r>
              <a:rPr lang="en-US" smtClean="0">
                <a:latin typeface="Verdana" charset="0"/>
              </a:rPr>
              <a:t>Employs star topology</a:t>
            </a:r>
          </a:p>
          <a:p>
            <a:r>
              <a:rPr lang="en-US" smtClean="0">
                <a:latin typeface="Verdana" charset="0"/>
              </a:rPr>
              <a:t>Layer 1 device</a:t>
            </a:r>
          </a:p>
          <a:p>
            <a:r>
              <a:rPr lang="en-US" smtClean="0">
                <a:latin typeface="Verdana" charset="0"/>
              </a:rPr>
              <a:t>Generally refers dummy hub</a:t>
            </a:r>
          </a:p>
          <a:p>
            <a:r>
              <a:rPr lang="en-US" smtClean="0">
                <a:latin typeface="Verdana" charset="0"/>
              </a:rPr>
              <a:t>Does not have traffic monitoring capabilities</a:t>
            </a:r>
          </a:p>
          <a:p>
            <a:pPr lvl="1"/>
            <a:r>
              <a:rPr lang="en-US" smtClean="0">
                <a:latin typeface="Verdana" charset="0"/>
              </a:rPr>
              <a:t>All ports connected to hub can collide with one another (no CSMA/CD)</a:t>
            </a:r>
          </a:p>
          <a:p>
            <a:r>
              <a:rPr lang="en-US" smtClean="0">
                <a:latin typeface="Verdana" charset="0"/>
              </a:rPr>
              <a:t>Switching hub</a:t>
            </a:r>
          </a:p>
          <a:p>
            <a:pPr lvl="1"/>
            <a:r>
              <a:rPr lang="en-US" smtClean="0">
                <a:latin typeface="Verdana" charset="0"/>
              </a:rPr>
              <a:t>Layer 2 device</a:t>
            </a:r>
          </a:p>
          <a:p>
            <a:pPr lvl="1"/>
            <a:r>
              <a:rPr lang="en-US" smtClean="0">
                <a:latin typeface="Verdana" charset="0"/>
              </a:rPr>
              <a:t>Delivers packets to the appropriate port, based on the packet's address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latin typeface="Verdana" charset="0"/>
              </a:rPr>
              <a:t>Bridge</a:t>
            </a:r>
          </a:p>
        </p:txBody>
      </p:sp>
      <p:sp>
        <p:nvSpPr>
          <p:cNvPr id="64514" name="Content Placeholder 2"/>
          <p:cNvSpPr>
            <a:spLocks noGrp="1"/>
          </p:cNvSpPr>
          <p:nvPr>
            <p:ph idx="1"/>
          </p:nvPr>
        </p:nvSpPr>
        <p:spPr/>
        <p:txBody>
          <a:bodyPr/>
          <a:lstStyle/>
          <a:p>
            <a:r>
              <a:rPr lang="en-US" smtClean="0">
                <a:latin typeface="Verdana" charset="0"/>
              </a:rPr>
              <a:t>Connect two physical segments of a network</a:t>
            </a:r>
          </a:p>
          <a:p>
            <a:r>
              <a:rPr lang="en-US" smtClean="0">
                <a:latin typeface="Verdana" charset="0"/>
              </a:rPr>
              <a:t>Switch: multiport bridge</a:t>
            </a:r>
          </a:p>
          <a:p>
            <a:r>
              <a:rPr lang="en-US" smtClean="0">
                <a:latin typeface="Verdana" charset="0"/>
              </a:rPr>
              <a:t>Bridge: 2 port switch</a:t>
            </a:r>
          </a:p>
          <a:p>
            <a:r>
              <a:rPr lang="en-US" smtClean="0">
                <a:latin typeface="Verdana" charset="0"/>
              </a:rPr>
              <a:t>Not in use =&gt; Switching Hub, LAN Switch, Brouter (Bridge + Router)</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latin typeface="Verdana" charset="0"/>
              </a:rPr>
              <a:t>Switch</a:t>
            </a:r>
          </a:p>
        </p:txBody>
      </p:sp>
      <p:sp>
        <p:nvSpPr>
          <p:cNvPr id="66562" name="Content Placeholder 2"/>
          <p:cNvSpPr>
            <a:spLocks noGrp="1"/>
          </p:cNvSpPr>
          <p:nvPr>
            <p:ph idx="1"/>
          </p:nvPr>
        </p:nvSpPr>
        <p:spPr/>
        <p:txBody>
          <a:bodyPr/>
          <a:lstStyle/>
          <a:p>
            <a:r>
              <a:rPr lang="en-US" smtClean="0">
                <a:latin typeface="Verdana" charset="0"/>
              </a:rPr>
              <a:t>Layer 2 Switch</a:t>
            </a:r>
          </a:p>
          <a:p>
            <a:r>
              <a:rPr lang="en-US" smtClean="0">
                <a:latin typeface="Verdana" charset="0"/>
              </a:rPr>
              <a:t>Each port has a MAC address and forward a data frame to its destined segment/system</a:t>
            </a:r>
          </a:p>
          <a:p>
            <a:r>
              <a:rPr lang="en-US" smtClean="0">
                <a:latin typeface="Verdana" charset="0"/>
              </a:rPr>
              <a:t>Characteristics</a:t>
            </a:r>
          </a:p>
          <a:p>
            <a:pPr lvl="1"/>
            <a:r>
              <a:rPr lang="en-US" smtClean="0">
                <a:latin typeface="Verdana" charset="0"/>
              </a:rPr>
              <a:t>Fast: uses ASIC, not CPU</a:t>
            </a:r>
          </a:p>
          <a:p>
            <a:pPr lvl="1"/>
            <a:r>
              <a:rPr lang="en-US" smtClean="0">
                <a:latin typeface="Verdana" charset="0"/>
              </a:rPr>
              <a:t>Microsegmentation of a network</a:t>
            </a:r>
          </a:p>
          <a:p>
            <a:pPr lvl="1"/>
            <a:r>
              <a:rPr lang="en-US" smtClean="0">
                <a:latin typeface="Verdana" charset="0"/>
              </a:rPr>
              <a:t>Multiport Bridge</a:t>
            </a:r>
          </a:p>
          <a:p>
            <a:pPr lvl="1"/>
            <a:r>
              <a:rPr lang="en-US" smtClean="0">
                <a:latin typeface="Verdana" charset="0"/>
              </a:rPr>
              <a:t>Each port can have a dedicated channel and uses full-duplex</a:t>
            </a:r>
          </a:p>
          <a:p>
            <a:r>
              <a:rPr lang="en-US" smtClean="0">
                <a:latin typeface="Verdana" charset="0"/>
              </a:rPr>
              <a:t>Layer 3 Switch</a:t>
            </a:r>
          </a:p>
          <a:p>
            <a:pPr lvl="1"/>
            <a:r>
              <a:rPr lang="en-US" smtClean="0">
                <a:latin typeface="Verdana" charset="0"/>
              </a:rPr>
              <a:t>Make decisions based on IT address</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latin typeface="Verdana" charset="0"/>
              </a:rPr>
              <a:t>Router</a:t>
            </a:r>
          </a:p>
        </p:txBody>
      </p:sp>
      <p:sp>
        <p:nvSpPr>
          <p:cNvPr id="68610" name="Content Placeholder 2"/>
          <p:cNvSpPr>
            <a:spLocks noGrp="1"/>
          </p:cNvSpPr>
          <p:nvPr>
            <p:ph idx="1"/>
          </p:nvPr>
        </p:nvSpPr>
        <p:spPr/>
        <p:txBody>
          <a:bodyPr/>
          <a:lstStyle/>
          <a:p>
            <a:r>
              <a:rPr lang="en-US" smtClean="0">
                <a:latin typeface="Verdana" charset="0"/>
              </a:rPr>
              <a:t>Layer 3 device</a:t>
            </a:r>
          </a:p>
          <a:p>
            <a:r>
              <a:rPr lang="en-US" smtClean="0">
                <a:latin typeface="Verdana" charset="0"/>
              </a:rPr>
              <a:t>Connect different logical networks</a:t>
            </a:r>
          </a:p>
          <a:p>
            <a:pPr lvl="1"/>
            <a:r>
              <a:rPr lang="en-US" smtClean="0">
                <a:latin typeface="Verdana" charset="0"/>
              </a:rPr>
              <a:t>Switch, Bridge: connects physical segments on the same logical network </a:t>
            </a:r>
          </a:p>
          <a:p>
            <a:r>
              <a:rPr lang="en-US" smtClean="0">
                <a:latin typeface="Verdana" charset="0"/>
              </a:rPr>
              <a:t>Forward packets based on IP addresses</a:t>
            </a:r>
          </a:p>
          <a:p>
            <a:pPr lvl="1"/>
            <a:r>
              <a:rPr lang="en-US" smtClean="0">
                <a:latin typeface="Verdana" charset="0"/>
              </a:rPr>
              <a:t>Drop packets if the destination is not known</a:t>
            </a:r>
          </a:p>
          <a:p>
            <a:pPr lvl="1"/>
            <a:r>
              <a:rPr lang="en-US" smtClean="0">
                <a:latin typeface="Verdana" charset="0"/>
              </a:rPr>
              <a:t>Need explicit configuration that has routing paths</a:t>
            </a:r>
          </a:p>
          <a:p>
            <a:pPr lvl="1"/>
            <a:r>
              <a:rPr lang="en-US" smtClean="0">
                <a:latin typeface="Verdana" charset="0"/>
              </a:rPr>
              <a:t>Drop MAC-level broadcast traffic</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mtClean="0">
                <a:latin typeface="Verdana" charset="0"/>
              </a:rPr>
              <a:t>Virtual LAN (VLAN)</a:t>
            </a:r>
          </a:p>
        </p:txBody>
      </p:sp>
      <p:sp>
        <p:nvSpPr>
          <p:cNvPr id="70658" name="Content Placeholder 2"/>
          <p:cNvSpPr>
            <a:spLocks noGrp="1"/>
          </p:cNvSpPr>
          <p:nvPr>
            <p:ph idx="1"/>
          </p:nvPr>
        </p:nvSpPr>
        <p:spPr/>
        <p:txBody>
          <a:bodyPr/>
          <a:lstStyle/>
          <a:p>
            <a:r>
              <a:rPr lang="en-US" smtClean="0">
                <a:latin typeface="Verdana" charset="0"/>
              </a:rPr>
              <a:t>Segments a physical segment into different logical networks</a:t>
            </a:r>
          </a:p>
          <a:p>
            <a:r>
              <a:rPr lang="en-US" smtClean="0">
                <a:latin typeface="Verdana" charset="0"/>
              </a:rPr>
              <a:t>Load balancing, reduced broadcast</a:t>
            </a:r>
          </a:p>
          <a:p>
            <a:r>
              <a:rPr lang="en-US" smtClean="0">
                <a:latin typeface="Verdana" charset="0"/>
              </a:rPr>
              <a:t>Security: Systems on separate VLANs cannot directly talk to each other</a:t>
            </a:r>
          </a:p>
          <a:p>
            <a:r>
              <a:rPr lang="en-US" smtClean="0">
                <a:latin typeface="Verdana" charset="0"/>
              </a:rPr>
              <a:t>Flexibility: use software for reallocation</a:t>
            </a:r>
          </a:p>
          <a:p>
            <a:r>
              <a:rPr lang="en-US" smtClean="0">
                <a:latin typeface="Verdana" charset="0"/>
              </a:rPr>
              <a:t>Type:</a:t>
            </a:r>
          </a:p>
          <a:p>
            <a:pPr lvl="1"/>
            <a:r>
              <a:rPr lang="en-US" smtClean="0">
                <a:latin typeface="Verdana" charset="0"/>
              </a:rPr>
              <a:t>Port-based VLAN (Layer 1)</a:t>
            </a:r>
          </a:p>
          <a:p>
            <a:pPr lvl="1"/>
            <a:r>
              <a:rPr lang="en-US" smtClean="0">
                <a:latin typeface="Verdana" charset="0"/>
              </a:rPr>
              <a:t>MAC address-based VLAN (Layer 2)</a:t>
            </a:r>
          </a:p>
          <a:p>
            <a:pPr lvl="1"/>
            <a:r>
              <a:rPr lang="en-US" smtClean="0">
                <a:latin typeface="Verdana" charset="0"/>
              </a:rPr>
              <a:t>IP address-based VLAN (Layer 3)</a:t>
            </a:r>
          </a:p>
          <a:p>
            <a:pPr lvl="1"/>
            <a:r>
              <a:rPr lang="en-US" smtClean="0">
                <a:latin typeface="Verdana" charset="0"/>
              </a:rPr>
              <a:t>Protocol-based VLAN (Layer 1-3)</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latin typeface="Verdana" charset="0"/>
              </a:rPr>
              <a:t>Network Access Control</a:t>
            </a:r>
          </a:p>
        </p:txBody>
      </p:sp>
      <p:sp>
        <p:nvSpPr>
          <p:cNvPr id="72706" name="Content Placeholder 2"/>
          <p:cNvSpPr>
            <a:spLocks noGrp="1"/>
          </p:cNvSpPr>
          <p:nvPr>
            <p:ph idx="1"/>
          </p:nvPr>
        </p:nvSpPr>
        <p:spPr/>
        <p:txBody>
          <a:bodyPr/>
          <a:lstStyle/>
          <a:p>
            <a:r>
              <a:rPr lang="en-US" smtClean="0">
                <a:latin typeface="Verdana" charset="0"/>
              </a:rPr>
              <a:t>A user’s computer cannot connect to a network until it meets defined policy standards such as malware protection level, patches, and configuration</a:t>
            </a:r>
          </a:p>
          <a:p>
            <a:r>
              <a:rPr lang="en-US" smtClean="0">
                <a:latin typeface="Verdana" charset="0"/>
              </a:rPr>
              <a:t>A computer should be scanned and checked by a pre-installed software agent prior to the connection</a:t>
            </a:r>
          </a:p>
          <a:p>
            <a:r>
              <a:rPr lang="en-US" smtClean="0">
                <a:latin typeface="Verdana" charset="0"/>
              </a:rPr>
              <a:t>Goals</a:t>
            </a:r>
          </a:p>
          <a:p>
            <a:pPr lvl="1"/>
            <a:r>
              <a:rPr lang="en-US" sz="2000" smtClean="0">
                <a:latin typeface="Verdana" charset="0"/>
              </a:rPr>
              <a:t>Mitigation of zero-day attacks</a:t>
            </a:r>
          </a:p>
          <a:p>
            <a:pPr lvl="1"/>
            <a:r>
              <a:rPr lang="en-US" sz="2000" smtClean="0">
                <a:latin typeface="Verdana" charset="0"/>
              </a:rPr>
              <a:t>Policy enforcement</a:t>
            </a:r>
          </a:p>
          <a:p>
            <a:pPr lvl="1"/>
            <a:r>
              <a:rPr lang="en-US" sz="2000" smtClean="0">
                <a:latin typeface="Verdana" charset="0"/>
              </a:rPr>
              <a:t>Identity and access management</a:t>
            </a:r>
          </a:p>
        </p:txBody>
      </p:sp>
      <p:sp>
        <p:nvSpPr>
          <p:cNvPr id="72707" name="TextBox 3"/>
          <p:cNvSpPr txBox="1">
            <a:spLocks noChangeArrowheads="1"/>
          </p:cNvSpPr>
          <p:nvPr/>
        </p:nvSpPr>
        <p:spPr bwMode="auto">
          <a:xfrm>
            <a:off x="0" y="6537325"/>
            <a:ext cx="1420813" cy="274638"/>
          </a:xfrm>
          <a:prstGeom prst="rect">
            <a:avLst/>
          </a:prstGeom>
          <a:noFill/>
          <a:ln w="9525">
            <a:noFill/>
            <a:miter lim="800000"/>
            <a:headEnd/>
            <a:tailEnd/>
          </a:ln>
        </p:spPr>
        <p:txBody>
          <a:bodyPr wrap="none">
            <a:prstTxWarp prst="textNoShape">
              <a:avLst/>
            </a:prstTxWarp>
            <a:spAutoFit/>
          </a:bodyPr>
          <a:lstStyle/>
          <a:p>
            <a:pPr eaLnBrk="0" hangingPunct="0"/>
            <a:r>
              <a:rPr lang="en-US"/>
              <a:t>* Wikipedia, 2011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latin typeface="Verdana" charset="0"/>
              </a:rPr>
              <a:t>Network Design</a:t>
            </a:r>
          </a:p>
        </p:txBody>
      </p:sp>
      <p:sp>
        <p:nvSpPr>
          <p:cNvPr id="74754" name="Content Placeholder 2"/>
          <p:cNvSpPr>
            <a:spLocks noGrp="1"/>
          </p:cNvSpPr>
          <p:nvPr>
            <p:ph idx="1"/>
          </p:nvPr>
        </p:nvSpPr>
        <p:spPr/>
        <p:txBody>
          <a:bodyPr/>
          <a:lstStyle/>
          <a:p>
            <a:r>
              <a:rPr lang="en-US" sz="3200" smtClean="0">
                <a:latin typeface="Verdana" charset="0"/>
              </a:rPr>
              <a:t>Untrusted zone: Internet</a:t>
            </a:r>
          </a:p>
          <a:p>
            <a:r>
              <a:rPr lang="en-US" sz="3200" smtClean="0">
                <a:latin typeface="Verdana" charset="0"/>
              </a:rPr>
              <a:t>Semi-trusted zone: Web, Mail servers</a:t>
            </a:r>
          </a:p>
          <a:p>
            <a:r>
              <a:rPr lang="en-US" sz="3200" smtClean="0">
                <a:latin typeface="Verdana" charset="0"/>
              </a:rPr>
              <a:t>Trusted zone: DNS for inner network, Database and Application servers</a:t>
            </a:r>
          </a:p>
          <a:p>
            <a:r>
              <a:rPr lang="en-US" sz="3200" smtClean="0">
                <a:latin typeface="Verdana" charset="0"/>
              </a:rPr>
              <a:t>Firewalls: </a:t>
            </a:r>
          </a:p>
          <a:p>
            <a:pPr lvl="1"/>
            <a:r>
              <a:rPr lang="en-US" sz="2600" smtClean="0">
                <a:latin typeface="Verdana" charset="0"/>
              </a:rPr>
              <a:t>Between untrusted zone and semi-trusted zone</a:t>
            </a:r>
          </a:p>
          <a:p>
            <a:pPr lvl="1"/>
            <a:r>
              <a:rPr lang="en-US" sz="2600" smtClean="0">
                <a:latin typeface="Verdana" charset="0"/>
              </a:rPr>
              <a:t>Between semi-trusted zone and trusted zone</a:t>
            </a:r>
          </a:p>
          <a:p>
            <a:pPr lvl="1"/>
            <a:r>
              <a:rPr lang="en-US" sz="2600" smtClean="0">
                <a:latin typeface="Verdana" charset="0"/>
              </a:rPr>
              <a:t>Between entities with different trust levels</a:t>
            </a:r>
          </a:p>
          <a:p>
            <a:pPr lvl="1"/>
            <a:endParaRPr lang="en-US" sz="2800" smtClean="0">
              <a:latin typeface="Verdan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latin typeface="Verdana" charset="0"/>
              </a:rPr>
              <a:t>Network Fundamentals Outline</a:t>
            </a:r>
          </a:p>
        </p:txBody>
      </p:sp>
      <p:sp>
        <p:nvSpPr>
          <p:cNvPr id="20482" name="Content Placeholder 2"/>
          <p:cNvSpPr>
            <a:spLocks noGrp="1"/>
          </p:cNvSpPr>
          <p:nvPr>
            <p:ph idx="1"/>
          </p:nvPr>
        </p:nvSpPr>
        <p:spPr>
          <a:xfrm>
            <a:off x="312738" y="1320800"/>
            <a:ext cx="4335462" cy="5094288"/>
          </a:xfrm>
        </p:spPr>
        <p:txBody>
          <a:bodyPr/>
          <a:lstStyle/>
          <a:p>
            <a:pPr marL="0" indent="0">
              <a:buFont typeface="Wingdings" charset="2"/>
              <a:buNone/>
            </a:pPr>
            <a:r>
              <a:rPr lang="en-US" sz="2400" smtClean="0">
                <a:solidFill>
                  <a:srgbClr val="FF0000"/>
                </a:solidFill>
                <a:latin typeface="Verdana" charset="0"/>
              </a:rPr>
              <a:t>1. Basic Network Concepts</a:t>
            </a:r>
          </a:p>
          <a:p>
            <a:pPr lvl="1"/>
            <a:r>
              <a:rPr lang="en-US" smtClean="0">
                <a:solidFill>
                  <a:srgbClr val="FF0000"/>
                </a:solidFill>
                <a:latin typeface="Verdana" charset="0"/>
              </a:rPr>
              <a:t>Network Topologies</a:t>
            </a:r>
          </a:p>
          <a:p>
            <a:pPr lvl="1"/>
            <a:r>
              <a:rPr lang="en-US" smtClean="0">
                <a:solidFill>
                  <a:srgbClr val="FF0000"/>
                </a:solidFill>
                <a:latin typeface="Verdana" charset="0"/>
              </a:rPr>
              <a:t>Network Hardware</a:t>
            </a:r>
          </a:p>
          <a:p>
            <a:pPr lvl="1"/>
            <a:r>
              <a:rPr lang="en-US" smtClean="0">
                <a:solidFill>
                  <a:srgbClr val="FF0000"/>
                </a:solidFill>
                <a:latin typeface="Verdana" charset="0"/>
              </a:rPr>
              <a:t>Network Design</a:t>
            </a:r>
          </a:p>
          <a:p>
            <a:pPr marL="0" indent="0">
              <a:buFont typeface="Wingdings" charset="2"/>
              <a:buNone/>
            </a:pPr>
            <a:r>
              <a:rPr lang="en-US" sz="2400" smtClean="0">
                <a:latin typeface="Verdana" charset="0"/>
              </a:rPr>
              <a:t>2. The OSI 7 Layers</a:t>
            </a:r>
          </a:p>
          <a:p>
            <a:pPr marL="0" indent="0">
              <a:buFont typeface="Wingdings" charset="2"/>
              <a:buNone/>
            </a:pPr>
            <a:r>
              <a:rPr lang="en-US" sz="2400" smtClean="0">
                <a:latin typeface="Verdana" charset="0"/>
              </a:rPr>
              <a:t>3. Internet Protocol</a:t>
            </a:r>
          </a:p>
          <a:p>
            <a:pPr lvl="1"/>
            <a:r>
              <a:rPr lang="en-US" smtClean="0">
                <a:latin typeface="Verdana" charset="0"/>
              </a:rPr>
              <a:t>IPv4</a:t>
            </a:r>
          </a:p>
          <a:p>
            <a:pPr lvl="1"/>
            <a:r>
              <a:rPr lang="en-US" smtClean="0">
                <a:latin typeface="Verdana" charset="0"/>
              </a:rPr>
              <a:t>ARP &amp; RARP</a:t>
            </a:r>
          </a:p>
          <a:p>
            <a:pPr lvl="1"/>
            <a:r>
              <a:rPr lang="en-US" smtClean="0">
                <a:latin typeface="Verdana" charset="0"/>
              </a:rPr>
              <a:t>IPv6</a:t>
            </a:r>
          </a:p>
          <a:p>
            <a:pPr lvl="1"/>
            <a:r>
              <a:rPr lang="en-US" smtClean="0">
                <a:latin typeface="Verdana" charset="0"/>
              </a:rPr>
              <a:t>DNS</a:t>
            </a:r>
          </a:p>
        </p:txBody>
      </p:sp>
      <p:sp>
        <p:nvSpPr>
          <p:cNvPr id="20483" name="Content Placeholder 2"/>
          <p:cNvSpPr txBox="1">
            <a:spLocks/>
          </p:cNvSpPr>
          <p:nvPr/>
        </p:nvSpPr>
        <p:spPr bwMode="auto">
          <a:xfrm>
            <a:off x="4732338" y="1350963"/>
            <a:ext cx="4335462"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en-US" sz="2400" b="0">
                <a:latin typeface="Verdana" charset="0"/>
              </a:rPr>
              <a:t>4. Transport Protocol</a:t>
            </a:r>
          </a:p>
          <a:p>
            <a:pPr marL="742950" lvl="1" indent="-342900" eaLnBrk="0" hangingPunct="0">
              <a:spcBef>
                <a:spcPct val="20000"/>
              </a:spcBef>
              <a:buClr>
                <a:srgbClr val="CC0000"/>
              </a:buClr>
              <a:buFontTx/>
              <a:buChar char="–"/>
            </a:pPr>
            <a:r>
              <a:rPr lang="en-US" sz="2400" b="0">
                <a:latin typeface="Verdana" charset="0"/>
              </a:rPr>
              <a:t>UDP</a:t>
            </a:r>
          </a:p>
          <a:p>
            <a:pPr marL="742950" lvl="1" indent="-342900" eaLnBrk="0" hangingPunct="0">
              <a:spcBef>
                <a:spcPct val="20000"/>
              </a:spcBef>
              <a:buClr>
                <a:srgbClr val="CC0000"/>
              </a:buClr>
              <a:buFontTx/>
              <a:buChar char="–"/>
            </a:pPr>
            <a:r>
              <a:rPr lang="en-US" sz="2400" b="0">
                <a:latin typeface="Verdana" charset="0"/>
              </a:rPr>
              <a:t>TCP</a:t>
            </a:r>
          </a:p>
          <a:p>
            <a:pPr marL="742950" lvl="1" indent="-342900" eaLnBrk="0" hangingPunct="0">
              <a:spcBef>
                <a:spcPct val="20000"/>
              </a:spcBef>
              <a:buClr>
                <a:srgbClr val="CC0000"/>
              </a:buClr>
              <a:buFontTx/>
              <a:buChar char="–"/>
            </a:pPr>
            <a:r>
              <a:rPr lang="en-US" sz="2400" b="0">
                <a:latin typeface="Verdana" charset="0"/>
              </a:rPr>
              <a:t>ICMP/IGMP</a:t>
            </a:r>
          </a:p>
          <a:p>
            <a:pPr eaLnBrk="0" hangingPunct="0">
              <a:spcBef>
                <a:spcPct val="20000"/>
              </a:spcBef>
              <a:buClr>
                <a:srgbClr val="CC0000"/>
              </a:buClr>
              <a:buSzPct val="70000"/>
              <a:buFont typeface="Wingdings" charset="2"/>
              <a:buNone/>
            </a:pPr>
            <a:r>
              <a:rPr lang="en-US" sz="2400" b="0">
                <a:latin typeface="Verdana" charset="0"/>
              </a:rPr>
              <a:t>5. Packet Analysis </a:t>
            </a:r>
          </a:p>
          <a:p>
            <a:pPr marL="742950" lvl="1" indent="-342900" eaLnBrk="0" hangingPunct="0">
              <a:spcBef>
                <a:spcPct val="20000"/>
              </a:spcBef>
              <a:buClr>
                <a:srgbClr val="CC0000"/>
              </a:buClr>
              <a:buFontTx/>
              <a:buChar char="–"/>
            </a:pPr>
            <a:r>
              <a:rPr lang="en-US" sz="2400" b="0">
                <a:latin typeface="Verdana" charset="0"/>
              </a:rPr>
              <a:t>IP</a:t>
            </a:r>
          </a:p>
          <a:p>
            <a:pPr marL="742950" lvl="1" indent="-342900" eaLnBrk="0" hangingPunct="0">
              <a:spcBef>
                <a:spcPct val="20000"/>
              </a:spcBef>
              <a:buClr>
                <a:srgbClr val="CC0000"/>
              </a:buClr>
              <a:buFontTx/>
              <a:buChar char="–"/>
            </a:pPr>
            <a:r>
              <a:rPr lang="en-US" sz="2400" b="0">
                <a:latin typeface="Verdana" charset="0"/>
              </a:rPr>
              <a:t>TCP</a:t>
            </a:r>
          </a:p>
          <a:p>
            <a:pPr marL="742950" lvl="1" indent="-342900" eaLnBrk="0" hangingPunct="0">
              <a:spcBef>
                <a:spcPct val="20000"/>
              </a:spcBef>
              <a:buClr>
                <a:srgbClr val="CC0000"/>
              </a:buClr>
              <a:buFontTx/>
              <a:buChar char="–"/>
            </a:pPr>
            <a:endParaRPr lang="en-US" sz="2400" b="0">
              <a:latin typeface="Verdana"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304800" y="195263"/>
            <a:ext cx="8458200" cy="762000"/>
          </a:xfrm>
        </p:spPr>
        <p:txBody>
          <a:bodyPr/>
          <a:lstStyle/>
          <a:p>
            <a:pPr eaLnBrk="1" hangingPunct="1"/>
            <a:r>
              <a:rPr lang="en-US" sz="4400" smtClean="0">
                <a:latin typeface="Verdana" charset="0"/>
              </a:rPr>
              <a:t>Demilitarized Zone (DMZ)</a:t>
            </a:r>
          </a:p>
        </p:txBody>
      </p:sp>
      <p:sp>
        <p:nvSpPr>
          <p:cNvPr id="76802" name="Rectangle 3"/>
          <p:cNvSpPr>
            <a:spLocks noGrp="1" noChangeArrowheads="1"/>
          </p:cNvSpPr>
          <p:nvPr>
            <p:ph type="body" idx="4294967295"/>
          </p:nvPr>
        </p:nvSpPr>
        <p:spPr>
          <a:xfrm>
            <a:off x="228600" y="1355725"/>
            <a:ext cx="8763000" cy="4267200"/>
          </a:xfrm>
        </p:spPr>
        <p:txBody>
          <a:bodyPr/>
          <a:lstStyle/>
          <a:p>
            <a:pPr eaLnBrk="1" hangingPunct="1"/>
            <a:r>
              <a:rPr lang="en-US" smtClean="0">
                <a:latin typeface="Verdana" charset="0"/>
                <a:ea typeface="ヒラギノ角ゴ Pro W3" charset="-128"/>
                <a:cs typeface="ヒラギノ角ゴ Pro W3" charset="-128"/>
              </a:rPr>
              <a:t>A computer host or small network inserted as a "neutral zone" between a company's private network and the outside public network</a:t>
            </a:r>
          </a:p>
          <a:p>
            <a:pPr eaLnBrk="1" hangingPunct="1"/>
            <a:r>
              <a:rPr lang="en-US" smtClean="0">
                <a:latin typeface="Verdana" charset="0"/>
                <a:ea typeface="ヒラギノ角ゴ Pro W3" charset="-128"/>
                <a:cs typeface="ヒラギノ角ゴ Pro W3" charset="-128"/>
              </a:rPr>
              <a:t>It prevents outside users from getting direct access to a server that has company data</a:t>
            </a:r>
          </a:p>
          <a:p>
            <a:pPr eaLnBrk="1" hangingPunct="1"/>
            <a:r>
              <a:rPr lang="en-US" smtClean="0">
                <a:latin typeface="Verdana" charset="0"/>
                <a:ea typeface="ヒラギノ角ゴ Pro W3" charset="-128"/>
                <a:cs typeface="ヒラギノ角ゴ Pro W3" charset="-128"/>
              </a:rPr>
              <a:t>In addition, endpoint security controls, s.a. firewall, antivirus and patch management, should be implemented</a:t>
            </a:r>
          </a:p>
        </p:txBody>
      </p:sp>
      <p:sp>
        <p:nvSpPr>
          <p:cNvPr id="76803" name="TextBox 3"/>
          <p:cNvSpPr txBox="1">
            <a:spLocks noChangeArrowheads="1"/>
          </p:cNvSpPr>
          <p:nvPr/>
        </p:nvSpPr>
        <p:spPr bwMode="auto">
          <a:xfrm>
            <a:off x="0" y="6505575"/>
            <a:ext cx="2538413" cy="274638"/>
          </a:xfrm>
          <a:prstGeom prst="rect">
            <a:avLst/>
          </a:prstGeom>
          <a:noFill/>
          <a:ln w="9525">
            <a:noFill/>
            <a:miter lim="800000"/>
            <a:headEnd/>
            <a:tailEnd/>
          </a:ln>
        </p:spPr>
        <p:txBody>
          <a:bodyPr wrap="none">
            <a:prstTxWarp prst="textNoShape">
              <a:avLst/>
            </a:prstTxWarp>
            <a:spAutoFit/>
          </a:bodyPr>
          <a:lstStyle/>
          <a:p>
            <a:pPr eaLnBrk="0" hangingPunct="0"/>
            <a:r>
              <a:rPr lang="en-US"/>
              <a:t>* searchsecurity.techtarget.com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Title 1"/>
          <p:cNvSpPr>
            <a:spLocks noGrp="1"/>
          </p:cNvSpPr>
          <p:nvPr>
            <p:ph type="title"/>
          </p:nvPr>
        </p:nvSpPr>
        <p:spPr>
          <a:xfrm>
            <a:off x="1219200" y="295275"/>
            <a:ext cx="6858000" cy="563563"/>
          </a:xfrm>
        </p:spPr>
        <p:txBody>
          <a:bodyPr/>
          <a:lstStyle/>
          <a:p>
            <a:pPr eaLnBrk="1" hangingPunct="1"/>
            <a:r>
              <a:rPr lang="en-US" smtClean="0">
                <a:latin typeface="Verdana" charset="0"/>
                <a:ea typeface="ヒラギノ角ゴ Pro W3" charset="-128"/>
                <a:cs typeface="ヒラギノ角ゴ Pro W3" charset="-128"/>
              </a:rPr>
              <a:t>DMZ and Firewalls</a:t>
            </a:r>
          </a:p>
        </p:txBody>
      </p:sp>
      <p:pic>
        <p:nvPicPr>
          <p:cNvPr id="78850" name="Content Placeholder 3" descr="F09-11.jpg"/>
          <p:cNvPicPr>
            <a:picLocks noGrp="1" noChangeAspect="1"/>
          </p:cNvPicPr>
          <p:nvPr>
            <p:ph idx="1"/>
          </p:nvPr>
        </p:nvPicPr>
        <p:blipFill>
          <a:blip r:embed="rId3"/>
          <a:srcRect t="-17310" b="-17310"/>
          <a:stretch>
            <a:fillRect/>
          </a:stretch>
        </p:blipFill>
        <p:spPr/>
      </p:pic>
      <p:sp>
        <p:nvSpPr>
          <p:cNvPr id="78851" name="TextBox 3"/>
          <p:cNvSpPr txBox="1">
            <a:spLocks noChangeArrowheads="1"/>
          </p:cNvSpPr>
          <p:nvPr/>
        </p:nvSpPr>
        <p:spPr bwMode="auto">
          <a:xfrm>
            <a:off x="0" y="6505575"/>
            <a:ext cx="1920875" cy="274638"/>
          </a:xfrm>
          <a:prstGeom prst="rect">
            <a:avLst/>
          </a:prstGeom>
          <a:noFill/>
          <a:ln w="9525">
            <a:noFill/>
            <a:miter lim="800000"/>
            <a:headEnd/>
            <a:tailEnd/>
          </a:ln>
        </p:spPr>
        <p:txBody>
          <a:bodyPr wrap="none">
            <a:prstTxWarp prst="textNoShape">
              <a:avLst/>
            </a:prstTxWarp>
            <a:spAutoFit/>
          </a:bodyPr>
          <a:lstStyle/>
          <a:p>
            <a:pPr eaLnBrk="0" hangingPunct="0"/>
            <a:r>
              <a:rPr lang="en-US"/>
              <a:t>* Conklin &amp; White, 2010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smtClean="0">
                <a:latin typeface="Verdana" charset="0"/>
              </a:rPr>
              <a:t>Network Fundamentals Outline</a:t>
            </a:r>
          </a:p>
        </p:txBody>
      </p:sp>
      <p:sp>
        <p:nvSpPr>
          <p:cNvPr id="80898" name="Content Placeholder 2"/>
          <p:cNvSpPr>
            <a:spLocks noGrp="1"/>
          </p:cNvSpPr>
          <p:nvPr>
            <p:ph idx="1"/>
          </p:nvPr>
        </p:nvSpPr>
        <p:spPr>
          <a:xfrm>
            <a:off x="312738" y="1320800"/>
            <a:ext cx="4335462" cy="5094288"/>
          </a:xfrm>
        </p:spPr>
        <p:txBody>
          <a:bodyPr/>
          <a:lstStyle/>
          <a:p>
            <a:pPr marL="0" indent="0">
              <a:buFont typeface="Wingdings" charset="2"/>
              <a:buNone/>
            </a:pPr>
            <a:r>
              <a:rPr lang="en-US" sz="2400" smtClean="0">
                <a:latin typeface="Verdana" charset="0"/>
              </a:rPr>
              <a:t>1. Basic Network Concepts</a:t>
            </a:r>
          </a:p>
          <a:p>
            <a:pPr lvl="1"/>
            <a:r>
              <a:rPr lang="en-US" smtClean="0">
                <a:latin typeface="Verdana" charset="0"/>
              </a:rPr>
              <a:t>Network Topologies</a:t>
            </a:r>
          </a:p>
          <a:p>
            <a:pPr lvl="1"/>
            <a:r>
              <a:rPr lang="en-US" smtClean="0">
                <a:latin typeface="Verdana" charset="0"/>
              </a:rPr>
              <a:t>Network Hardware</a:t>
            </a:r>
          </a:p>
          <a:p>
            <a:pPr lvl="1"/>
            <a:r>
              <a:rPr lang="en-US" smtClean="0">
                <a:latin typeface="Verdana" charset="0"/>
              </a:rPr>
              <a:t>Network Design</a:t>
            </a:r>
          </a:p>
          <a:p>
            <a:pPr marL="0" indent="0">
              <a:buFont typeface="Wingdings" charset="2"/>
              <a:buNone/>
            </a:pPr>
            <a:r>
              <a:rPr lang="en-US" sz="2400" smtClean="0">
                <a:solidFill>
                  <a:srgbClr val="FF0000"/>
                </a:solidFill>
                <a:latin typeface="Verdana" charset="0"/>
              </a:rPr>
              <a:t>2. The OSI 7 Layers</a:t>
            </a:r>
          </a:p>
          <a:p>
            <a:pPr marL="0" indent="0">
              <a:buFont typeface="Wingdings" charset="2"/>
              <a:buNone/>
            </a:pPr>
            <a:r>
              <a:rPr lang="en-US" sz="2400" smtClean="0">
                <a:latin typeface="Verdana" charset="0"/>
              </a:rPr>
              <a:t>3. Internet Protocol</a:t>
            </a:r>
          </a:p>
          <a:p>
            <a:pPr lvl="1"/>
            <a:r>
              <a:rPr lang="en-US" smtClean="0">
                <a:latin typeface="Verdana" charset="0"/>
              </a:rPr>
              <a:t>IPv4</a:t>
            </a:r>
          </a:p>
          <a:p>
            <a:pPr lvl="1"/>
            <a:r>
              <a:rPr lang="en-US" smtClean="0">
                <a:latin typeface="Verdana" charset="0"/>
              </a:rPr>
              <a:t>ARP &amp; RARP</a:t>
            </a:r>
          </a:p>
          <a:p>
            <a:pPr lvl="1"/>
            <a:r>
              <a:rPr lang="en-US" smtClean="0">
                <a:latin typeface="Verdana" charset="0"/>
              </a:rPr>
              <a:t>IPv6</a:t>
            </a:r>
          </a:p>
          <a:p>
            <a:pPr lvl="1"/>
            <a:r>
              <a:rPr lang="en-US" smtClean="0">
                <a:latin typeface="Verdana" charset="0"/>
              </a:rPr>
              <a:t>DNS</a:t>
            </a:r>
          </a:p>
        </p:txBody>
      </p:sp>
      <p:sp>
        <p:nvSpPr>
          <p:cNvPr id="80899" name="Content Placeholder 2"/>
          <p:cNvSpPr txBox="1">
            <a:spLocks/>
          </p:cNvSpPr>
          <p:nvPr/>
        </p:nvSpPr>
        <p:spPr bwMode="auto">
          <a:xfrm>
            <a:off x="4732338" y="1350963"/>
            <a:ext cx="4335462"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en-US" sz="2400" b="0">
                <a:latin typeface="Verdana" charset="0"/>
              </a:rPr>
              <a:t>4. Transport Protocol</a:t>
            </a:r>
          </a:p>
          <a:p>
            <a:pPr marL="742950" lvl="1" indent="-342900" eaLnBrk="0" hangingPunct="0">
              <a:spcBef>
                <a:spcPct val="20000"/>
              </a:spcBef>
              <a:buClr>
                <a:srgbClr val="CC0000"/>
              </a:buClr>
              <a:buFontTx/>
              <a:buChar char="–"/>
            </a:pPr>
            <a:r>
              <a:rPr lang="en-US" sz="2400" b="0">
                <a:latin typeface="Verdana" charset="0"/>
              </a:rPr>
              <a:t>UDP</a:t>
            </a:r>
          </a:p>
          <a:p>
            <a:pPr marL="742950" lvl="1" indent="-342900" eaLnBrk="0" hangingPunct="0">
              <a:spcBef>
                <a:spcPct val="20000"/>
              </a:spcBef>
              <a:buClr>
                <a:srgbClr val="CC0000"/>
              </a:buClr>
              <a:buFontTx/>
              <a:buChar char="–"/>
            </a:pPr>
            <a:r>
              <a:rPr lang="en-US" sz="2400" b="0">
                <a:latin typeface="Verdana" charset="0"/>
              </a:rPr>
              <a:t>TCP</a:t>
            </a:r>
          </a:p>
          <a:p>
            <a:pPr marL="742950" lvl="1" indent="-342900" eaLnBrk="0" hangingPunct="0">
              <a:spcBef>
                <a:spcPct val="20000"/>
              </a:spcBef>
              <a:buClr>
                <a:srgbClr val="CC0000"/>
              </a:buClr>
              <a:buFontTx/>
              <a:buChar char="–"/>
            </a:pPr>
            <a:r>
              <a:rPr lang="en-US" sz="2400" b="0">
                <a:latin typeface="Verdana" charset="0"/>
              </a:rPr>
              <a:t>ICMP/IGMP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smtClean="0">
                <a:latin typeface="Verdana" charset="0"/>
              </a:rPr>
              <a:t>Network Protocols</a:t>
            </a:r>
          </a:p>
        </p:txBody>
      </p:sp>
      <p:sp>
        <p:nvSpPr>
          <p:cNvPr id="82946" name="Content Placeholder 2"/>
          <p:cNvSpPr>
            <a:spLocks noGrp="1"/>
          </p:cNvSpPr>
          <p:nvPr>
            <p:ph idx="1"/>
          </p:nvPr>
        </p:nvSpPr>
        <p:spPr/>
        <p:txBody>
          <a:bodyPr/>
          <a:lstStyle/>
          <a:p>
            <a:r>
              <a:rPr lang="en-US" smtClean="0">
                <a:latin typeface="Verdana" charset="0"/>
              </a:rPr>
              <a:t>Rules, procedures for exchanging data among computer systems</a:t>
            </a:r>
          </a:p>
          <a:p>
            <a:r>
              <a:rPr lang="en-US" smtClean="0">
                <a:latin typeface="Verdana" charset="0"/>
              </a:rPr>
              <a:t>Components of a protocol</a:t>
            </a:r>
          </a:p>
          <a:p>
            <a:pPr lvl="1"/>
            <a:r>
              <a:rPr lang="en-US" smtClean="0">
                <a:latin typeface="Verdana" charset="0"/>
              </a:rPr>
              <a:t>Syntax: data format, encoding</a:t>
            </a:r>
          </a:p>
          <a:p>
            <a:pPr lvl="1"/>
            <a:r>
              <a:rPr lang="en-US" smtClean="0">
                <a:latin typeface="Verdana" charset="0"/>
              </a:rPr>
              <a:t>Semantics: interpretation of patterns, error control</a:t>
            </a:r>
          </a:p>
          <a:p>
            <a:pPr lvl="1"/>
            <a:r>
              <a:rPr lang="en-US" smtClean="0">
                <a:latin typeface="Verdana" charset="0"/>
              </a:rPr>
              <a:t>Synchronization: Sequence control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smtClean="0">
                <a:latin typeface="Verdana" charset="0"/>
              </a:rPr>
              <a:t>OSI reference model</a:t>
            </a:r>
          </a:p>
        </p:txBody>
      </p:sp>
      <p:sp>
        <p:nvSpPr>
          <p:cNvPr id="84994" name="Content Placeholder 2"/>
          <p:cNvSpPr>
            <a:spLocks noGrp="1"/>
          </p:cNvSpPr>
          <p:nvPr>
            <p:ph idx="1"/>
          </p:nvPr>
        </p:nvSpPr>
        <p:spPr>
          <a:xfrm>
            <a:off x="312738" y="1143000"/>
            <a:ext cx="8497887" cy="5156200"/>
          </a:xfrm>
        </p:spPr>
        <p:txBody>
          <a:bodyPr/>
          <a:lstStyle/>
          <a:p>
            <a:r>
              <a:rPr lang="en-US" smtClean="0">
                <a:latin typeface="Verdana" charset="0"/>
              </a:rPr>
              <a:t>Developed by Internal Standards Organization (ISO) </a:t>
            </a:r>
          </a:p>
          <a:p>
            <a:r>
              <a:rPr lang="en-US" smtClean="0">
                <a:latin typeface="Verdana" charset="0"/>
              </a:rPr>
              <a:t>Deals with connecting open systems – system that are open for communication w/ other systems</a:t>
            </a:r>
          </a:p>
          <a:p>
            <a:r>
              <a:rPr lang="en-US" smtClean="0">
                <a:latin typeface="Verdana" charset="0"/>
              </a:rPr>
              <a:t>Has 7 layers</a:t>
            </a:r>
          </a:p>
          <a:p>
            <a:pPr lvl="1"/>
            <a:r>
              <a:rPr lang="en-US" sz="2000" smtClean="0">
                <a:latin typeface="Verdana" charset="0"/>
              </a:rPr>
              <a:t>Each has a different level of abstraction</a:t>
            </a:r>
          </a:p>
          <a:p>
            <a:pPr lvl="1"/>
            <a:r>
              <a:rPr lang="en-US" sz="2000" smtClean="0">
                <a:latin typeface="Verdana" charset="0"/>
              </a:rPr>
              <a:t>Each performs a well defined function</a:t>
            </a:r>
          </a:p>
          <a:p>
            <a:pPr lvl="1"/>
            <a:r>
              <a:rPr lang="en-US" sz="2000" smtClean="0">
                <a:latin typeface="Verdana" charset="0"/>
              </a:rPr>
              <a:t>Each layer’s function defines internally standardized protocols</a:t>
            </a:r>
          </a:p>
          <a:p>
            <a:pPr lvl="1"/>
            <a:r>
              <a:rPr lang="en-US" sz="2000" smtClean="0">
                <a:latin typeface="Verdana" charset="0"/>
              </a:rPr>
              <a:t>The layer boundaries chosen to minimize the information flow across the interfaces</a:t>
            </a:r>
          </a:p>
          <a:p>
            <a:pPr lvl="1"/>
            <a:r>
              <a:rPr lang="en-US" sz="2000" smtClean="0">
                <a:latin typeface="Verdana" charset="0"/>
              </a:rPr>
              <a:t>The number of layers should be large enough and small enough</a:t>
            </a:r>
          </a:p>
        </p:txBody>
      </p:sp>
      <p:sp>
        <p:nvSpPr>
          <p:cNvPr id="84995" name="TextBox 3"/>
          <p:cNvSpPr txBox="1">
            <a:spLocks noChangeArrowheads="1"/>
          </p:cNvSpPr>
          <p:nvPr/>
        </p:nvSpPr>
        <p:spPr bwMode="auto">
          <a:xfrm>
            <a:off x="0" y="6505575"/>
            <a:ext cx="1565275" cy="274638"/>
          </a:xfrm>
          <a:prstGeom prst="rect">
            <a:avLst/>
          </a:prstGeom>
          <a:noFill/>
          <a:ln w="9525">
            <a:noFill/>
            <a:miter lim="800000"/>
            <a:headEnd/>
            <a:tailEnd/>
          </a:ln>
        </p:spPr>
        <p:txBody>
          <a:bodyPr wrap="none">
            <a:prstTxWarp prst="textNoShape">
              <a:avLst/>
            </a:prstTxWarp>
            <a:spAutoFit/>
          </a:bodyPr>
          <a:lstStyle/>
          <a:p>
            <a:pPr eaLnBrk="0" hangingPunct="0"/>
            <a:r>
              <a:rPr lang="en-US"/>
              <a:t>* Tanenbaum, 1996</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smtClean="0">
                <a:latin typeface="Verdana" charset="0"/>
              </a:rPr>
              <a:t>OSI Layers</a:t>
            </a:r>
          </a:p>
        </p:txBody>
      </p:sp>
      <p:graphicFrame>
        <p:nvGraphicFramePr>
          <p:cNvPr id="4" name="Content Placeholder 3"/>
          <p:cNvGraphicFramePr>
            <a:graphicFrameLocks noGrp="1"/>
          </p:cNvGraphicFramePr>
          <p:nvPr>
            <p:ph idx="1"/>
          </p:nvPr>
        </p:nvGraphicFramePr>
        <p:xfrm>
          <a:off x="312738" y="1320800"/>
          <a:ext cx="8497887" cy="5121275"/>
        </p:xfrm>
        <a:graphic>
          <a:graphicData uri="http://schemas.openxmlformats.org/drawingml/2006/table">
            <a:tbl>
              <a:tblPr/>
              <a:tblGrid>
                <a:gridCol w="1973262"/>
                <a:gridCol w="3692525"/>
                <a:gridCol w="2832100"/>
              </a:tblGrid>
              <a:tr h="4317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Layer</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Function</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charset="0"/>
                        </a:rPr>
                        <a:t>Protocols or Standards</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1"/>
                    </a:solid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L7: Application</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Provides services s.a. email, file transfers, and file servers</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HTTP, FTP, DNS, SNMP, MIME</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L6: Presentation</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Provides encryption, code conversion, and data formatting</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MPEG, JPEG, TIFF</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L5: Session</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Negotiates and establishes a connection w/ another computer</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SQL, X-Windows, RPC</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L4: Transportation</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Supports end-to-end routing across networks</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TCP, UDP, SPX</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L3: Network</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Performs packet routing across networks</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IP, ICMP, ARP</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9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L2: Data link</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Provides error checking, and transfer of message frames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Ethernet, Token Ring, 802.11</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4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L1: Physical</a:t>
                      </a:r>
                    </a:p>
                  </a:txBody>
                  <a:tcPr marT="45706" marB="45706"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Interfaces w/ transmission medium and sends data over the network</a:t>
                      </a:r>
                    </a:p>
                  </a:txBody>
                  <a:tcPr marT="45706" marB="45706"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EIA RS-232, EIA RS-449, IEEE 802</a:t>
                      </a:r>
                    </a:p>
                  </a:txBody>
                  <a:tcPr marT="45706" marB="45706"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078" name="TextBox 7"/>
          <p:cNvSpPr txBox="1">
            <a:spLocks noChangeArrowheads="1"/>
          </p:cNvSpPr>
          <p:nvPr/>
        </p:nvSpPr>
        <p:spPr bwMode="auto">
          <a:xfrm>
            <a:off x="0" y="6523038"/>
            <a:ext cx="1039813" cy="274637"/>
          </a:xfrm>
          <a:prstGeom prst="rect">
            <a:avLst/>
          </a:prstGeom>
          <a:noFill/>
          <a:ln w="9525">
            <a:noFill/>
            <a:miter lim="800000"/>
            <a:headEnd/>
            <a:tailEnd/>
          </a:ln>
        </p:spPr>
        <p:txBody>
          <a:bodyPr wrap="none">
            <a:prstTxWarp prst="textNoShape">
              <a:avLst/>
            </a:prstTxWarp>
            <a:spAutoFit/>
          </a:bodyPr>
          <a:lstStyle/>
          <a:p>
            <a:pPr eaLnBrk="0" hangingPunct="0"/>
            <a:r>
              <a:rPr lang="en-US"/>
              <a:t>* Cole, 2009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smtClean="0">
                <a:latin typeface="Verdana" charset="0"/>
              </a:rPr>
              <a:t>Functions of OSI Layers</a:t>
            </a:r>
          </a:p>
        </p:txBody>
      </p:sp>
      <p:pic>
        <p:nvPicPr>
          <p:cNvPr id="89090" name="Content Placeholder 3"/>
          <p:cNvPicPr>
            <a:picLocks noGrp="1" noChangeAspect="1"/>
          </p:cNvPicPr>
          <p:nvPr>
            <p:ph idx="1"/>
          </p:nvPr>
        </p:nvPicPr>
        <p:blipFill>
          <a:blip r:embed="rId3"/>
          <a:srcRect/>
          <a:stretch>
            <a:fillRect/>
          </a:stretch>
        </p:blipFill>
        <p:spPr>
          <a:xfrm>
            <a:off x="2209800" y="1143000"/>
            <a:ext cx="4038600" cy="57150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smtClean="0">
                <a:latin typeface="Verdana" charset="0"/>
              </a:rPr>
              <a:t>Data Link, Physical Layer</a:t>
            </a:r>
          </a:p>
        </p:txBody>
      </p:sp>
      <p:sp>
        <p:nvSpPr>
          <p:cNvPr id="91138" name="Content Placeholder 2"/>
          <p:cNvSpPr>
            <a:spLocks noGrp="1"/>
          </p:cNvSpPr>
          <p:nvPr>
            <p:ph idx="1"/>
          </p:nvPr>
        </p:nvSpPr>
        <p:spPr/>
        <p:txBody>
          <a:bodyPr/>
          <a:lstStyle/>
          <a:p>
            <a:r>
              <a:rPr lang="en-US" smtClean="0">
                <a:latin typeface="Verdana" charset="0"/>
              </a:rPr>
              <a:t>Physical</a:t>
            </a:r>
          </a:p>
          <a:p>
            <a:pPr lvl="1"/>
            <a:r>
              <a:rPr lang="en-US" smtClean="0">
                <a:latin typeface="Verdana" charset="0"/>
              </a:rPr>
              <a:t>Transmission and reception of the unstructured raw bit stream over a physical medium</a:t>
            </a:r>
          </a:p>
          <a:p>
            <a:r>
              <a:rPr lang="en-US" smtClean="0">
                <a:latin typeface="Verdana" charset="0"/>
              </a:rPr>
              <a:t>Data Link</a:t>
            </a:r>
          </a:p>
          <a:p>
            <a:pPr lvl="1"/>
            <a:r>
              <a:rPr lang="en-US" smtClean="0">
                <a:latin typeface="Verdana" charset="0"/>
              </a:rPr>
              <a:t>Provide connection between the physical parts (e.g., cables) w/ the above layer</a:t>
            </a:r>
          </a:p>
          <a:p>
            <a:pPr lvl="2"/>
            <a:r>
              <a:rPr lang="en-US" sz="2000" smtClean="0">
                <a:latin typeface="Verdana" charset="0"/>
              </a:rPr>
              <a:t>Address Resolution Protocol (ARP)</a:t>
            </a:r>
          </a:p>
          <a:p>
            <a:pPr lvl="2"/>
            <a:r>
              <a:rPr lang="en-US" sz="2000" smtClean="0">
                <a:latin typeface="Verdana" charset="0"/>
              </a:rPr>
              <a:t>Reverse Address Resolution Protocol (RARP)</a:t>
            </a:r>
            <a:endParaRPr lang="en-US" smtClean="0">
              <a:latin typeface="Verdana" charset="0"/>
            </a:endParaRP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smtClean="0">
                <a:latin typeface="Verdana" charset="0"/>
              </a:rPr>
              <a:t>Network Layer</a:t>
            </a:r>
          </a:p>
        </p:txBody>
      </p:sp>
      <p:sp>
        <p:nvSpPr>
          <p:cNvPr id="93186" name="Content Placeholder 2"/>
          <p:cNvSpPr>
            <a:spLocks noGrp="1"/>
          </p:cNvSpPr>
          <p:nvPr>
            <p:ph idx="1"/>
          </p:nvPr>
        </p:nvSpPr>
        <p:spPr/>
        <p:txBody>
          <a:bodyPr/>
          <a:lstStyle/>
          <a:p>
            <a:r>
              <a:rPr lang="en-US" smtClean="0">
                <a:latin typeface="Verdana" charset="0"/>
              </a:rPr>
              <a:t>Routing</a:t>
            </a:r>
          </a:p>
          <a:p>
            <a:r>
              <a:rPr lang="en-US" smtClean="0">
                <a:latin typeface="Verdana" charset="0"/>
              </a:rPr>
              <a:t>Addressing</a:t>
            </a:r>
          </a:p>
          <a:p>
            <a:r>
              <a:rPr lang="en-US" smtClean="0">
                <a:latin typeface="Verdana" charset="0"/>
              </a:rPr>
              <a:t>Error detection</a:t>
            </a:r>
          </a:p>
          <a:p>
            <a:r>
              <a:rPr lang="en-US" smtClean="0">
                <a:latin typeface="Verdana" charset="0"/>
              </a:rPr>
              <a:t>Node traffic control</a:t>
            </a:r>
          </a:p>
          <a:p>
            <a:pPr lvl="1"/>
            <a:r>
              <a:rPr lang="en-US" smtClean="0">
                <a:latin typeface="Verdana" charset="0"/>
              </a:rPr>
              <a:t>The Internet Protocol (IP)</a:t>
            </a:r>
          </a:p>
          <a:p>
            <a:pPr lvl="1"/>
            <a:r>
              <a:rPr lang="en-US" smtClean="0">
                <a:latin typeface="Verdana" charset="0"/>
              </a:rPr>
              <a:t>Internet control message protocol (ICMP)</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smtClean="0">
                <a:latin typeface="Verdana" charset="0"/>
              </a:rPr>
              <a:t>Transport Layer</a:t>
            </a:r>
          </a:p>
        </p:txBody>
      </p:sp>
      <p:sp>
        <p:nvSpPr>
          <p:cNvPr id="95234" name="Content Placeholder 2"/>
          <p:cNvSpPr>
            <a:spLocks noGrp="1"/>
          </p:cNvSpPr>
          <p:nvPr>
            <p:ph idx="1"/>
          </p:nvPr>
        </p:nvSpPr>
        <p:spPr/>
        <p:txBody>
          <a:bodyPr/>
          <a:lstStyle/>
          <a:p>
            <a:r>
              <a:rPr lang="en-US" smtClean="0">
                <a:latin typeface="Verdana" charset="0"/>
              </a:rPr>
              <a:t>Accept data from the session layer, break it up, pass these to the network layer, and ensure the correct delivery at the other end</a:t>
            </a:r>
          </a:p>
          <a:p>
            <a:pPr lvl="1"/>
            <a:r>
              <a:rPr lang="en-US" smtClean="0">
                <a:latin typeface="Verdana" charset="0"/>
              </a:rPr>
              <a:t>Transmission Control Protocol (TCP)</a:t>
            </a:r>
          </a:p>
          <a:p>
            <a:pPr lvl="1"/>
            <a:r>
              <a:rPr lang="en-US" smtClean="0">
                <a:latin typeface="Verdana" charset="0"/>
              </a:rPr>
              <a:t>User Datagram Protocol (UDP)</a:t>
            </a:r>
          </a:p>
          <a:p>
            <a:pPr lvl="2"/>
            <a:r>
              <a:rPr lang="en-US" sz="2400" smtClean="0">
                <a:latin typeface="Verdana" charset="0"/>
              </a:rPr>
              <a:t>UDP is preferred over TCP when</a:t>
            </a:r>
          </a:p>
          <a:p>
            <a:pPr lvl="3"/>
            <a:r>
              <a:rPr lang="en-US" sz="2000" smtClean="0">
                <a:latin typeface="Verdana" charset="0"/>
              </a:rPr>
              <a:t>Real time communication</a:t>
            </a:r>
          </a:p>
          <a:p>
            <a:pPr lvl="3"/>
            <a:r>
              <a:rPr lang="en-US" sz="2000" smtClean="0">
                <a:latin typeface="Verdana" charset="0"/>
              </a:rPr>
              <a:t>Repetitive info: the impact of one packet lost is minimal</a:t>
            </a:r>
          </a:p>
          <a:p>
            <a:pPr lvl="3"/>
            <a:r>
              <a:rPr lang="en-US" sz="2000" smtClean="0">
                <a:latin typeface="Verdana" charset="0"/>
              </a:rPr>
              <a:t>Excessive overhead: TCP overhead causes performance issues</a:t>
            </a:r>
          </a:p>
          <a:p>
            <a:pPr lvl="3"/>
            <a:endParaRPr lang="en-US" sz="2000" smtClean="0">
              <a:latin typeface="Verdan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latin typeface="Verdana" charset="0"/>
              </a:rPr>
              <a:t>Class Overview</a:t>
            </a:r>
          </a:p>
        </p:txBody>
      </p:sp>
      <p:pic>
        <p:nvPicPr>
          <p:cNvPr id="22530" name="Content Placeholder 3"/>
          <p:cNvPicPr>
            <a:picLocks noGrp="1" noChangeAspect="1"/>
          </p:cNvPicPr>
          <p:nvPr>
            <p:ph idx="1"/>
          </p:nvPr>
        </p:nvPicPr>
        <p:blipFill>
          <a:blip r:embed="rId3"/>
          <a:srcRect/>
          <a:stretch>
            <a:fillRect/>
          </a:stretch>
        </p:blipFill>
        <p:spPr>
          <a:xfrm>
            <a:off x="1006475" y="1476375"/>
            <a:ext cx="7162800" cy="4746625"/>
          </a:xfrm>
        </p:spPr>
      </p:pic>
      <p:sp>
        <p:nvSpPr>
          <p:cNvPr id="22531" name="TextBox 4"/>
          <p:cNvSpPr txBox="1">
            <a:spLocks noChangeArrowheads="1"/>
          </p:cNvSpPr>
          <p:nvPr/>
        </p:nvSpPr>
        <p:spPr bwMode="auto">
          <a:xfrm>
            <a:off x="0" y="6540500"/>
            <a:ext cx="2363788" cy="277813"/>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2003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smtClean="0">
                <a:latin typeface="Verdana" charset="0"/>
              </a:rPr>
              <a:t>Session Layer</a:t>
            </a:r>
          </a:p>
        </p:txBody>
      </p:sp>
      <p:sp>
        <p:nvSpPr>
          <p:cNvPr id="97282" name="Content Placeholder 2"/>
          <p:cNvSpPr>
            <a:spLocks noGrp="1"/>
          </p:cNvSpPr>
          <p:nvPr>
            <p:ph idx="1"/>
          </p:nvPr>
        </p:nvSpPr>
        <p:spPr/>
        <p:txBody>
          <a:bodyPr/>
          <a:lstStyle/>
          <a:p>
            <a:r>
              <a:rPr lang="en-US" smtClean="0">
                <a:latin typeface="Verdana" charset="0"/>
              </a:rPr>
              <a:t>Establishing the connection</a:t>
            </a:r>
          </a:p>
          <a:p>
            <a:r>
              <a:rPr lang="en-US" smtClean="0">
                <a:latin typeface="Verdana" charset="0"/>
              </a:rPr>
              <a:t>Transferring data</a:t>
            </a:r>
          </a:p>
          <a:p>
            <a:r>
              <a:rPr lang="en-US" smtClean="0">
                <a:latin typeface="Verdana" charset="0"/>
              </a:rPr>
              <a:t>Releasing the connection</a:t>
            </a:r>
          </a:p>
          <a:p>
            <a:pPr lvl="1"/>
            <a:r>
              <a:rPr lang="en-US" smtClean="0">
                <a:latin typeface="Verdana" charset="0"/>
              </a:rPr>
              <a:t>Structured Query Language (SQL)</a:t>
            </a:r>
          </a:p>
          <a:p>
            <a:pPr lvl="1"/>
            <a:r>
              <a:rPr lang="en-US" smtClean="0">
                <a:latin typeface="Verdana" charset="0"/>
              </a:rPr>
              <a:t>X-Window System </a:t>
            </a:r>
          </a:p>
          <a:p>
            <a:pPr lvl="1"/>
            <a:r>
              <a:rPr lang="en-US" smtClean="0">
                <a:latin typeface="Verdana" charset="0"/>
              </a:rPr>
              <a:t>Remote Procedure Call (RPC)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mtClean="0">
                <a:latin typeface="Verdana" charset="0"/>
              </a:rPr>
              <a:t>Presentation Layer</a:t>
            </a:r>
          </a:p>
        </p:txBody>
      </p:sp>
      <p:sp>
        <p:nvSpPr>
          <p:cNvPr id="99330" name="Content Placeholder 2"/>
          <p:cNvSpPr>
            <a:spLocks noGrp="1"/>
          </p:cNvSpPr>
          <p:nvPr>
            <p:ph idx="1"/>
          </p:nvPr>
        </p:nvSpPr>
        <p:spPr/>
        <p:txBody>
          <a:bodyPr/>
          <a:lstStyle/>
          <a:p>
            <a:r>
              <a:rPr lang="en-US" smtClean="0">
                <a:latin typeface="Verdana" charset="0"/>
              </a:rPr>
              <a:t>Present information to the Application layer</a:t>
            </a:r>
          </a:p>
          <a:p>
            <a:r>
              <a:rPr lang="en-US" smtClean="0">
                <a:latin typeface="Verdana" charset="0"/>
              </a:rPr>
              <a:t>Puts info in a unified format so that computers can communicate</a:t>
            </a:r>
          </a:p>
          <a:p>
            <a:r>
              <a:rPr lang="en-US" smtClean="0">
                <a:latin typeface="Verdana" charset="0"/>
              </a:rPr>
              <a:t>Encryption, decryption, compression, and decompression, translate codes s.a. EBCDIC or ASCII</a:t>
            </a:r>
          </a:p>
          <a:p>
            <a:pPr lvl="1"/>
            <a:r>
              <a:rPr lang="en-US" smtClean="0">
                <a:latin typeface="Verdana" charset="0"/>
              </a:rPr>
              <a:t>Motion Picture Experts Group (MPEG)</a:t>
            </a:r>
          </a:p>
          <a:p>
            <a:pPr lvl="1"/>
            <a:r>
              <a:rPr lang="en-US" smtClean="0">
                <a:latin typeface="Verdana" charset="0"/>
              </a:rPr>
              <a:t>Joint Photographic Experts Group (JPEG)</a:t>
            </a:r>
          </a:p>
          <a:p>
            <a:pPr lvl="1"/>
            <a:r>
              <a:rPr lang="en-US" smtClean="0">
                <a:latin typeface="Verdana" charset="0"/>
              </a:rPr>
              <a:t>Tagged Image File Format (TIFF)</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smtClean="0">
                <a:latin typeface="Verdana" charset="0"/>
              </a:rPr>
              <a:t>Application Layer</a:t>
            </a:r>
          </a:p>
        </p:txBody>
      </p:sp>
      <p:sp>
        <p:nvSpPr>
          <p:cNvPr id="101378" name="Content Placeholder 2"/>
          <p:cNvSpPr>
            <a:spLocks noGrp="1"/>
          </p:cNvSpPr>
          <p:nvPr>
            <p:ph idx="1"/>
          </p:nvPr>
        </p:nvSpPr>
        <p:spPr/>
        <p:txBody>
          <a:bodyPr/>
          <a:lstStyle/>
          <a:p>
            <a:r>
              <a:rPr lang="en-US" smtClean="0">
                <a:latin typeface="Verdana" charset="0"/>
              </a:rPr>
              <a:t>The interface to the user</a:t>
            </a:r>
          </a:p>
          <a:p>
            <a:r>
              <a:rPr lang="en-US" smtClean="0">
                <a:latin typeface="Verdana" charset="0"/>
              </a:rPr>
              <a:t>Identifies the desired recipient of the communication. </a:t>
            </a:r>
          </a:p>
          <a:p>
            <a:pPr lvl="1"/>
            <a:r>
              <a:rPr lang="en-US" smtClean="0">
                <a:latin typeface="Verdana" charset="0"/>
              </a:rPr>
              <a:t>File Transfer Protocol (FTP)</a:t>
            </a:r>
          </a:p>
          <a:p>
            <a:pPr lvl="1"/>
            <a:r>
              <a:rPr lang="en-US" smtClean="0">
                <a:latin typeface="Verdana" charset="0"/>
              </a:rPr>
              <a:t>Domain Name Service (DNS)</a:t>
            </a:r>
          </a:p>
          <a:p>
            <a:pPr lvl="1"/>
            <a:r>
              <a:rPr lang="en-US" smtClean="0">
                <a:latin typeface="Verdana" charset="0"/>
              </a:rPr>
              <a:t>Simple Mail Transfer Protocol (SMTP)</a:t>
            </a:r>
          </a:p>
          <a:p>
            <a:pPr lvl="1"/>
            <a:r>
              <a:rPr lang="en-US" smtClean="0">
                <a:latin typeface="Verdana" charset="0"/>
              </a:rPr>
              <a:t>Simple Network management Protocol (SMNP)</a:t>
            </a:r>
          </a:p>
          <a:p>
            <a:pPr lvl="1"/>
            <a:r>
              <a:rPr lang="en-US" smtClean="0">
                <a:latin typeface="Verdana" charset="0"/>
              </a:rPr>
              <a:t>Remote login (Rlogin)</a:t>
            </a:r>
          </a:p>
          <a:p>
            <a:pPr lvl="1"/>
            <a:r>
              <a:rPr lang="en-US" smtClean="0">
                <a:latin typeface="Verdana" charset="0"/>
              </a:rPr>
              <a:t>Multiple Internet Mail Extensions (MIME)</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smtClean="0">
                <a:latin typeface="Verdana" charset="0"/>
              </a:rPr>
              <a:t>Layered Standards Architectures</a:t>
            </a:r>
          </a:p>
        </p:txBody>
      </p:sp>
      <p:pic>
        <p:nvPicPr>
          <p:cNvPr id="103426" name="Content Placeholder 3"/>
          <p:cNvPicPr>
            <a:picLocks noGrp="1" noChangeAspect="1"/>
          </p:cNvPicPr>
          <p:nvPr>
            <p:ph idx="1"/>
          </p:nvPr>
        </p:nvPicPr>
        <p:blipFill>
          <a:blip r:embed="rId3"/>
          <a:srcRect/>
          <a:stretch>
            <a:fillRect/>
          </a:stretch>
        </p:blipFill>
        <p:spPr>
          <a:xfrm>
            <a:off x="1006475" y="1476375"/>
            <a:ext cx="7162800" cy="4746625"/>
          </a:xfrm>
        </p:spPr>
      </p:pic>
      <p:sp>
        <p:nvSpPr>
          <p:cNvPr id="103427" name="TextBox 4"/>
          <p:cNvSpPr txBox="1">
            <a:spLocks noChangeArrowheads="1"/>
          </p:cNvSpPr>
          <p:nvPr/>
        </p:nvSpPr>
        <p:spPr bwMode="auto">
          <a:xfrm>
            <a:off x="0" y="6540500"/>
            <a:ext cx="2363788" cy="277813"/>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2003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smtClean="0">
                <a:latin typeface="Verdana" charset="0"/>
              </a:rPr>
              <a:t>TCP/IP Model Layers</a:t>
            </a:r>
          </a:p>
        </p:txBody>
      </p:sp>
      <p:graphicFrame>
        <p:nvGraphicFramePr>
          <p:cNvPr id="4" name="Table 3"/>
          <p:cNvGraphicFramePr>
            <a:graphicFrameLocks noGrp="1"/>
          </p:cNvGraphicFramePr>
          <p:nvPr/>
        </p:nvGraphicFramePr>
        <p:xfrm>
          <a:off x="533400" y="1219200"/>
          <a:ext cx="8229600" cy="5548313"/>
        </p:xfrm>
        <a:graphic>
          <a:graphicData uri="http://schemas.openxmlformats.org/drawingml/2006/table">
            <a:tbl>
              <a:tblPr firstRow="1" bandRow="1">
                <a:tableStyleId>{17292A2E-F333-43FB-9621-5CBBE7FDCDCB}</a:tableStyleId>
              </a:tblPr>
              <a:tblGrid>
                <a:gridCol w="1808174"/>
                <a:gridCol w="4737005"/>
                <a:gridCol w="1684421"/>
              </a:tblGrid>
              <a:tr h="579175">
                <a:tc>
                  <a:txBody>
                    <a:bodyPr/>
                    <a:lstStyle/>
                    <a:p>
                      <a:r>
                        <a:rPr lang="en-US" sz="1600" dirty="0" smtClean="0"/>
                        <a:t>Layer</a:t>
                      </a:r>
                      <a:endParaRPr lang="en-US" sz="1600" dirty="0"/>
                    </a:p>
                  </a:txBody>
                  <a:tcPr marT="45724" marB="45724"/>
                </a:tc>
                <a:tc>
                  <a:txBody>
                    <a:bodyPr/>
                    <a:lstStyle/>
                    <a:p>
                      <a:r>
                        <a:rPr lang="en-US" sz="1600" dirty="0" smtClean="0"/>
                        <a:t>Function</a:t>
                      </a:r>
                      <a:endParaRPr lang="en-US" sz="1600" dirty="0"/>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Protocols or Standards</a:t>
                      </a:r>
                    </a:p>
                  </a:txBody>
                  <a:tcPr marT="45724" marB="45724"/>
                </a:tc>
              </a:tr>
              <a:tr h="759434">
                <a:tc>
                  <a:txBody>
                    <a:bodyPr/>
                    <a:lstStyle/>
                    <a:p>
                      <a:r>
                        <a:rPr lang="en-US" sz="1600" dirty="0" smtClean="0"/>
                        <a:t>Application</a:t>
                      </a:r>
                      <a:endParaRPr lang="en-US" sz="1600" dirty="0"/>
                    </a:p>
                  </a:txBody>
                  <a:tcPr marT="45724" marB="45724"/>
                </a:tc>
                <a:tc>
                  <a:txBody>
                    <a:bodyPr/>
                    <a:lstStyle/>
                    <a:p>
                      <a:pPr marL="115888" indent="-115888">
                        <a:buFont typeface="Arial" pitchFamily="34" charset="0"/>
                        <a:buChar char="•"/>
                      </a:pPr>
                      <a:r>
                        <a:rPr lang="en-US" sz="1600" dirty="0" smtClean="0"/>
                        <a:t>A process above the Transport Layer</a:t>
                      </a:r>
                    </a:p>
                    <a:p>
                      <a:pPr marL="115888" indent="-115888">
                        <a:buFont typeface="Arial" pitchFamily="34" charset="0"/>
                        <a:buChar char="•"/>
                      </a:pPr>
                      <a:r>
                        <a:rPr lang="en-US" sz="1600" dirty="0" smtClean="0"/>
                        <a:t>Communicates via sockets and ports</a:t>
                      </a:r>
                      <a:endParaRPr lang="en-US" sz="1600" dirty="0"/>
                    </a:p>
                  </a:txBody>
                  <a:tcPr marT="45724" marB="45724"/>
                </a:tc>
                <a:tc>
                  <a:txBody>
                    <a:bodyPr/>
                    <a:lstStyle/>
                    <a:p>
                      <a:r>
                        <a:rPr lang="en-US" sz="1600" dirty="0" smtClean="0"/>
                        <a:t>SMTP, POP, HTTP, FTP</a:t>
                      </a:r>
                      <a:endParaRPr lang="en-US" sz="1600" dirty="0"/>
                    </a:p>
                  </a:txBody>
                  <a:tcPr marT="45724" marB="45724"/>
                </a:tc>
              </a:tr>
              <a:tr h="1100448">
                <a:tc>
                  <a:txBody>
                    <a:bodyPr/>
                    <a:lstStyle/>
                    <a:p>
                      <a:r>
                        <a:rPr lang="en-US" sz="1600" dirty="0" smtClean="0"/>
                        <a:t>Host-to-Host or Transport Layer</a:t>
                      </a:r>
                      <a:endParaRPr lang="en-US" sz="1600" dirty="0"/>
                    </a:p>
                  </a:txBody>
                  <a:tcPr marT="45724" marB="45724"/>
                </a:tc>
                <a:tc>
                  <a:txBody>
                    <a:bodyPr/>
                    <a:lstStyle/>
                    <a:p>
                      <a:pPr marL="115888" indent="-115888">
                        <a:buFont typeface="Arial" pitchFamily="34" charset="0"/>
                        <a:buChar char="•"/>
                      </a:pPr>
                      <a:r>
                        <a:rPr lang="en-US" sz="1600" dirty="0" smtClean="0"/>
                        <a:t>Performs packet sequencing</a:t>
                      </a:r>
                    </a:p>
                    <a:p>
                      <a:pPr marL="115888" indent="-115888">
                        <a:buFont typeface="Arial" pitchFamily="34" charset="0"/>
                        <a:buChar char="•"/>
                      </a:pPr>
                      <a:r>
                        <a:rPr lang="en-US" sz="1600" dirty="0" smtClean="0"/>
                        <a:t>Supports reliable end-to-end communications</a:t>
                      </a:r>
                    </a:p>
                    <a:p>
                      <a:pPr marL="115888" indent="-115888">
                        <a:buFont typeface="Arial" pitchFamily="34" charset="0"/>
                        <a:buChar char="•"/>
                      </a:pPr>
                      <a:r>
                        <a:rPr lang="en-US" sz="1600" dirty="0" smtClean="0"/>
                        <a:t>Ensures data integrity</a:t>
                      </a:r>
                    </a:p>
                    <a:p>
                      <a:pPr marL="115888" indent="-115888">
                        <a:buFont typeface="Arial" pitchFamily="34" charset="0"/>
                        <a:buChar char="•"/>
                      </a:pPr>
                      <a:r>
                        <a:rPr lang="en-US" sz="1600" dirty="0" smtClean="0"/>
                        <a:t>Provides for error-free delivery</a:t>
                      </a:r>
                    </a:p>
                  </a:txBody>
                  <a:tcPr marT="45724" marB="45724"/>
                </a:tc>
                <a:tc>
                  <a:txBody>
                    <a:bodyPr/>
                    <a:lstStyle/>
                    <a:p>
                      <a:r>
                        <a:rPr lang="en-US" sz="1600" dirty="0" smtClean="0"/>
                        <a:t>TCP, UDP</a:t>
                      </a:r>
                      <a:endParaRPr lang="en-US" sz="1600" dirty="0"/>
                    </a:p>
                  </a:txBody>
                  <a:tcPr marT="45724" marB="45724"/>
                </a:tc>
              </a:tr>
              <a:tr h="1798491">
                <a:tc>
                  <a:txBody>
                    <a:bodyPr/>
                    <a:lstStyle/>
                    <a:p>
                      <a:r>
                        <a:rPr lang="en-US" sz="1600" dirty="0" smtClean="0"/>
                        <a:t>Internet Layer</a:t>
                      </a:r>
                      <a:endParaRPr lang="en-US" sz="1600" dirty="0"/>
                    </a:p>
                  </a:txBody>
                  <a:tcPr marT="45724" marB="45724"/>
                </a:tc>
                <a:tc>
                  <a:txBody>
                    <a:bodyPr/>
                    <a:lstStyle/>
                    <a:p>
                      <a:pPr marL="115888" indent="-115888">
                        <a:buFont typeface="Arial" pitchFamily="34" charset="0"/>
                        <a:buChar char="•"/>
                      </a:pPr>
                      <a:r>
                        <a:rPr lang="en-US" sz="1600" dirty="0" smtClean="0"/>
                        <a:t>Isolates the upper-layer protocols from the details of the underlying network and manages the connections across the network</a:t>
                      </a:r>
                    </a:p>
                    <a:p>
                      <a:pPr marL="115888" indent="-115888">
                        <a:buFont typeface="Arial" pitchFamily="34" charset="0"/>
                        <a:buChar char="•"/>
                      </a:pPr>
                      <a:r>
                        <a:rPr lang="en-US" sz="1600" dirty="0" smtClean="0"/>
                        <a:t>Uses protocols that provide for logical transmission of packets over a network and controls communication</a:t>
                      </a:r>
                    </a:p>
                    <a:p>
                      <a:pPr marL="115888" indent="-115888">
                        <a:buFont typeface="Arial" pitchFamily="34" charset="0"/>
                        <a:buChar char="•"/>
                      </a:pPr>
                      <a:r>
                        <a:rPr lang="en-US" sz="1600" dirty="0" smtClean="0"/>
                        <a:t>Assigns IP addresses to network nodes</a:t>
                      </a:r>
                    </a:p>
                  </a:txBody>
                  <a:tcPr marT="45724" marB="45724"/>
                </a:tc>
                <a:tc>
                  <a:txBody>
                    <a:bodyPr/>
                    <a:lstStyle/>
                    <a:p>
                      <a:r>
                        <a:rPr lang="en-US" sz="1600" dirty="0" smtClean="0"/>
                        <a:t>IP, ICMP</a:t>
                      </a:r>
                      <a:endParaRPr lang="en-US" sz="1600" dirty="0"/>
                    </a:p>
                  </a:txBody>
                  <a:tcPr marT="45724" marB="45724"/>
                </a:tc>
              </a:tr>
              <a:tr h="1310765">
                <a:tc>
                  <a:txBody>
                    <a:bodyPr/>
                    <a:lstStyle/>
                    <a:p>
                      <a:r>
                        <a:rPr lang="en-US" sz="1600" dirty="0" smtClean="0"/>
                        <a:t>Network Access Layer</a:t>
                      </a:r>
                      <a:endParaRPr lang="en-US" sz="1600" dirty="0"/>
                    </a:p>
                  </a:txBody>
                  <a:tcPr marT="45724" marB="45724"/>
                </a:tc>
                <a:tc>
                  <a:txBody>
                    <a:bodyPr/>
                    <a:lstStyle/>
                    <a:p>
                      <a:pPr marL="115888" indent="-115888">
                        <a:buFont typeface="Arial" pitchFamily="34" charset="0"/>
                        <a:buChar char="•"/>
                      </a:pPr>
                      <a:r>
                        <a:rPr lang="en-US" sz="1600" dirty="0" smtClean="0"/>
                        <a:t>Mapping IP addresses to MAC addresses</a:t>
                      </a:r>
                      <a:r>
                        <a:rPr lang="en-US" sz="1600" baseline="0" dirty="0" smtClean="0"/>
                        <a:t> and encapsulation of IP datagrams into frames to be transmitted by the network</a:t>
                      </a:r>
                    </a:p>
                    <a:p>
                      <a:pPr marL="115888" indent="-115888">
                        <a:buFont typeface="Arial" pitchFamily="34" charset="0"/>
                        <a:buChar char="•"/>
                      </a:pPr>
                      <a:r>
                        <a:rPr lang="en-US" sz="1600" baseline="0" dirty="0" smtClean="0"/>
                        <a:t>Comm. h/w and s/w, connectors, voltage levels, and cabling</a:t>
                      </a:r>
                      <a:endParaRPr lang="en-US" sz="1600" dirty="0"/>
                    </a:p>
                  </a:txBody>
                  <a:tcPr marT="45724" marB="45724"/>
                </a:tc>
                <a:tc>
                  <a:txBody>
                    <a:bodyPr/>
                    <a:lstStyle/>
                    <a:p>
                      <a:r>
                        <a:rPr lang="en-US" sz="1600" dirty="0" smtClean="0"/>
                        <a:t>ARP, RARP, EIA</a:t>
                      </a:r>
                      <a:r>
                        <a:rPr lang="en-US" sz="1600" baseline="0" dirty="0" smtClean="0"/>
                        <a:t> RS-232, EIA RS-449, IEEE 802</a:t>
                      </a:r>
                      <a:endParaRPr lang="en-US" sz="1600" dirty="0"/>
                    </a:p>
                  </a:txBody>
                  <a:tcPr marT="45724" marB="45724"/>
                </a:tc>
              </a:tr>
            </a:tbl>
          </a:graphicData>
        </a:graphic>
      </p:graphicFrame>
      <p:sp>
        <p:nvSpPr>
          <p:cNvPr id="105498" name="TextBox 7"/>
          <p:cNvSpPr txBox="1">
            <a:spLocks noChangeArrowheads="1"/>
          </p:cNvSpPr>
          <p:nvPr/>
        </p:nvSpPr>
        <p:spPr bwMode="auto">
          <a:xfrm>
            <a:off x="0" y="6523038"/>
            <a:ext cx="1047750" cy="276225"/>
          </a:xfrm>
          <a:prstGeom prst="rect">
            <a:avLst/>
          </a:prstGeom>
          <a:noFill/>
          <a:ln w="9525">
            <a:noFill/>
            <a:miter lim="800000"/>
            <a:headEnd/>
            <a:tailEnd/>
          </a:ln>
        </p:spPr>
        <p:txBody>
          <a:bodyPr wrap="none">
            <a:prstTxWarp prst="textNoShape">
              <a:avLst/>
            </a:prstTxWarp>
            <a:spAutoFit/>
          </a:bodyPr>
          <a:lstStyle/>
          <a:p>
            <a:pPr eaLnBrk="0" hangingPunct="0"/>
            <a:r>
              <a:rPr lang="en-US"/>
              <a:t>* Cole, 2009</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smtClean="0">
                <a:latin typeface="Verdana" charset="0"/>
              </a:rPr>
              <a:t>TCP/IP Encapsulation</a:t>
            </a:r>
          </a:p>
        </p:txBody>
      </p:sp>
      <p:sp>
        <p:nvSpPr>
          <p:cNvPr id="107522" name="TextBox 4"/>
          <p:cNvSpPr txBox="1">
            <a:spLocks noChangeArrowheads="1"/>
          </p:cNvSpPr>
          <p:nvPr/>
        </p:nvSpPr>
        <p:spPr bwMode="auto">
          <a:xfrm>
            <a:off x="0" y="6581775"/>
            <a:ext cx="2305050" cy="276225"/>
          </a:xfrm>
          <a:prstGeom prst="rect">
            <a:avLst/>
          </a:prstGeom>
          <a:noFill/>
          <a:ln w="9525">
            <a:noFill/>
            <a:miter lim="800000"/>
            <a:headEnd/>
            <a:tailEnd/>
          </a:ln>
        </p:spPr>
        <p:txBody>
          <a:bodyPr wrap="none">
            <a:prstTxWarp prst="textNoShape">
              <a:avLst/>
            </a:prstTxWarp>
            <a:spAutoFit/>
          </a:bodyPr>
          <a:lstStyle/>
          <a:p>
            <a:pPr eaLnBrk="0" hangingPunct="0"/>
            <a:r>
              <a:rPr lang="en-US"/>
              <a:t>* learn-networking.com, 2011</a:t>
            </a:r>
          </a:p>
        </p:txBody>
      </p:sp>
      <p:pic>
        <p:nvPicPr>
          <p:cNvPr id="107523" name="Content Placeholder 2"/>
          <p:cNvPicPr>
            <a:picLocks noGrp="1" noChangeAspect="1"/>
          </p:cNvPicPr>
          <p:nvPr>
            <p:ph idx="1"/>
          </p:nvPr>
        </p:nvPicPr>
        <p:blipFill>
          <a:blip r:embed="rId3"/>
          <a:srcRect/>
          <a:stretch>
            <a:fillRect/>
          </a:stretch>
        </p:blipFill>
        <p:spPr>
          <a:xfrm>
            <a:off x="1371600" y="1254125"/>
            <a:ext cx="6402388" cy="4994275"/>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smtClean="0">
                <a:latin typeface="Verdana" charset="0"/>
              </a:rPr>
              <a:t>Mail Delivery Analogy</a:t>
            </a:r>
          </a:p>
        </p:txBody>
      </p:sp>
      <p:pic>
        <p:nvPicPr>
          <p:cNvPr id="109570" name="Picture 2" descr="C:\Documents and Settings\Ghiyoung Im\Local Settings\Temporary Internet Files\Content.IE5\AOME6GMD\MC900127675[1].wmf"/>
          <p:cNvPicPr>
            <a:picLocks noChangeAspect="1" noChangeArrowheads="1"/>
          </p:cNvPicPr>
          <p:nvPr/>
        </p:nvPicPr>
        <p:blipFill>
          <a:blip r:embed="rId3"/>
          <a:srcRect/>
          <a:stretch>
            <a:fillRect/>
          </a:stretch>
        </p:blipFill>
        <p:spPr bwMode="auto">
          <a:xfrm>
            <a:off x="3124200" y="2968625"/>
            <a:ext cx="2992438" cy="1624013"/>
          </a:xfrm>
          <a:prstGeom prst="rect">
            <a:avLst/>
          </a:prstGeom>
          <a:noFill/>
          <a:ln w="9525">
            <a:noFill/>
            <a:miter lim="800000"/>
            <a:headEnd/>
            <a:tailEnd/>
          </a:ln>
        </p:spPr>
      </p:pic>
      <p:pic>
        <p:nvPicPr>
          <p:cNvPr id="109571" name="Picture 3" descr="C:\Documents and Settings\Ghiyoung Im\Local Settings\Temporary Internet Files\Content.IE5\V5IYZX1P\MC900360940[1].wmf"/>
          <p:cNvPicPr>
            <a:picLocks noChangeAspect="1" noChangeArrowheads="1"/>
          </p:cNvPicPr>
          <p:nvPr/>
        </p:nvPicPr>
        <p:blipFill>
          <a:blip r:embed="rId4"/>
          <a:srcRect/>
          <a:stretch>
            <a:fillRect/>
          </a:stretch>
        </p:blipFill>
        <p:spPr bwMode="auto">
          <a:xfrm>
            <a:off x="6602413" y="3914775"/>
            <a:ext cx="2057400" cy="2419350"/>
          </a:xfrm>
          <a:prstGeom prst="rect">
            <a:avLst/>
          </a:prstGeom>
          <a:noFill/>
          <a:ln w="9525">
            <a:noFill/>
            <a:miter lim="800000"/>
            <a:headEnd/>
            <a:tailEnd/>
          </a:ln>
        </p:spPr>
      </p:pic>
      <p:pic>
        <p:nvPicPr>
          <p:cNvPr id="109572" name="Picture 5" descr="C:\Documents and Settings\Ghiyoung Im\Local Settings\Temporary Internet Files\Content.IE5\OC6CZ4HB\MC900360956[1].wmf"/>
          <p:cNvPicPr>
            <a:picLocks noChangeAspect="1" noChangeArrowheads="1"/>
          </p:cNvPicPr>
          <p:nvPr/>
        </p:nvPicPr>
        <p:blipFill>
          <a:blip r:embed="rId5"/>
          <a:srcRect/>
          <a:stretch>
            <a:fillRect/>
          </a:stretch>
        </p:blipFill>
        <p:spPr bwMode="auto">
          <a:xfrm>
            <a:off x="671513" y="1582738"/>
            <a:ext cx="2133600" cy="1828800"/>
          </a:xfrm>
          <a:prstGeom prst="rect">
            <a:avLst/>
          </a:prstGeom>
          <a:noFill/>
          <a:ln w="9525">
            <a:noFill/>
            <a:miter lim="800000"/>
            <a:headEnd/>
            <a:tailEnd/>
          </a:ln>
        </p:spPr>
      </p:pic>
      <p:pic>
        <p:nvPicPr>
          <p:cNvPr id="109573" name="Picture 6" descr="j0432657"/>
          <p:cNvPicPr>
            <a:picLocks noChangeAspect="1" noChangeArrowheads="1"/>
          </p:cNvPicPr>
          <p:nvPr/>
        </p:nvPicPr>
        <p:blipFill>
          <a:blip r:embed="rId6"/>
          <a:srcRect/>
          <a:stretch>
            <a:fillRect/>
          </a:stretch>
        </p:blipFill>
        <p:spPr bwMode="auto">
          <a:xfrm>
            <a:off x="8001000" y="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smtClean="0">
                <a:latin typeface="Verdana" charset="0"/>
              </a:rPr>
              <a:t>Network Fundamentals Outline</a:t>
            </a:r>
          </a:p>
        </p:txBody>
      </p:sp>
      <p:sp>
        <p:nvSpPr>
          <p:cNvPr id="111618" name="Content Placeholder 2"/>
          <p:cNvSpPr>
            <a:spLocks noGrp="1"/>
          </p:cNvSpPr>
          <p:nvPr>
            <p:ph idx="1"/>
          </p:nvPr>
        </p:nvSpPr>
        <p:spPr>
          <a:xfrm>
            <a:off x="312738" y="1320800"/>
            <a:ext cx="4335462" cy="5094288"/>
          </a:xfrm>
        </p:spPr>
        <p:txBody>
          <a:bodyPr/>
          <a:lstStyle/>
          <a:p>
            <a:pPr marL="0" indent="0">
              <a:buFont typeface="Wingdings" charset="2"/>
              <a:buNone/>
            </a:pPr>
            <a:r>
              <a:rPr lang="en-US" sz="2400" smtClean="0">
                <a:latin typeface="Verdana" charset="0"/>
              </a:rPr>
              <a:t>1. Basic Network Concepts</a:t>
            </a:r>
          </a:p>
          <a:p>
            <a:pPr lvl="1"/>
            <a:r>
              <a:rPr lang="en-US" smtClean="0">
                <a:latin typeface="Verdana" charset="0"/>
              </a:rPr>
              <a:t>Network Topologies</a:t>
            </a:r>
          </a:p>
          <a:p>
            <a:pPr lvl="1"/>
            <a:r>
              <a:rPr lang="en-US" smtClean="0">
                <a:latin typeface="Verdana" charset="0"/>
              </a:rPr>
              <a:t>Network Hardware</a:t>
            </a:r>
          </a:p>
          <a:p>
            <a:pPr lvl="1"/>
            <a:r>
              <a:rPr lang="en-US" smtClean="0">
                <a:latin typeface="Verdana" charset="0"/>
              </a:rPr>
              <a:t>Network Design</a:t>
            </a:r>
          </a:p>
          <a:p>
            <a:pPr marL="0" indent="0">
              <a:buFont typeface="Wingdings" charset="2"/>
              <a:buNone/>
            </a:pPr>
            <a:r>
              <a:rPr lang="en-US" sz="2400" smtClean="0">
                <a:latin typeface="Verdana" charset="0"/>
              </a:rPr>
              <a:t>2. The OSI 7 Layers</a:t>
            </a:r>
          </a:p>
          <a:p>
            <a:pPr marL="0" indent="0">
              <a:buFont typeface="Wingdings" charset="2"/>
              <a:buNone/>
            </a:pPr>
            <a:r>
              <a:rPr lang="en-US" sz="2400" smtClean="0">
                <a:latin typeface="Verdana" charset="0"/>
              </a:rPr>
              <a:t>3. </a:t>
            </a:r>
            <a:r>
              <a:rPr lang="en-US" sz="2400" smtClean="0">
                <a:solidFill>
                  <a:srgbClr val="FF0000"/>
                </a:solidFill>
                <a:latin typeface="Verdana" charset="0"/>
              </a:rPr>
              <a:t>Internet Protocol</a:t>
            </a:r>
          </a:p>
          <a:p>
            <a:pPr lvl="1"/>
            <a:r>
              <a:rPr lang="en-US" smtClean="0">
                <a:solidFill>
                  <a:srgbClr val="FF0000"/>
                </a:solidFill>
                <a:latin typeface="Verdana" charset="0"/>
              </a:rPr>
              <a:t>IPv4</a:t>
            </a:r>
          </a:p>
          <a:p>
            <a:pPr lvl="1"/>
            <a:r>
              <a:rPr lang="en-US" smtClean="0">
                <a:solidFill>
                  <a:srgbClr val="FF0000"/>
                </a:solidFill>
                <a:latin typeface="Verdana" charset="0"/>
              </a:rPr>
              <a:t>ARP &amp; RARP</a:t>
            </a:r>
          </a:p>
          <a:p>
            <a:pPr lvl="1"/>
            <a:r>
              <a:rPr lang="en-US" smtClean="0">
                <a:solidFill>
                  <a:srgbClr val="FF0000"/>
                </a:solidFill>
                <a:latin typeface="Verdana" charset="0"/>
              </a:rPr>
              <a:t>IPv6</a:t>
            </a:r>
          </a:p>
          <a:p>
            <a:pPr lvl="1"/>
            <a:r>
              <a:rPr lang="en-US" smtClean="0">
                <a:solidFill>
                  <a:srgbClr val="FF0000"/>
                </a:solidFill>
                <a:latin typeface="Verdana" charset="0"/>
              </a:rPr>
              <a:t>DNS</a:t>
            </a:r>
          </a:p>
        </p:txBody>
      </p:sp>
      <p:sp>
        <p:nvSpPr>
          <p:cNvPr id="111619" name="Content Placeholder 2"/>
          <p:cNvSpPr txBox="1">
            <a:spLocks/>
          </p:cNvSpPr>
          <p:nvPr/>
        </p:nvSpPr>
        <p:spPr bwMode="auto">
          <a:xfrm>
            <a:off x="4732338" y="1350963"/>
            <a:ext cx="4335462"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en-US" sz="2400" b="0">
                <a:latin typeface="Verdana" charset="0"/>
              </a:rPr>
              <a:t>4. Transport Protocol</a:t>
            </a:r>
          </a:p>
          <a:p>
            <a:pPr marL="742950" lvl="1" indent="-342900" eaLnBrk="0" hangingPunct="0">
              <a:spcBef>
                <a:spcPct val="20000"/>
              </a:spcBef>
              <a:buClr>
                <a:srgbClr val="CC0000"/>
              </a:buClr>
              <a:buFontTx/>
              <a:buChar char="–"/>
            </a:pPr>
            <a:r>
              <a:rPr lang="en-US" sz="2400" b="0">
                <a:latin typeface="Verdana" charset="0"/>
              </a:rPr>
              <a:t>UDP</a:t>
            </a:r>
          </a:p>
          <a:p>
            <a:pPr marL="742950" lvl="1" indent="-342900" eaLnBrk="0" hangingPunct="0">
              <a:spcBef>
                <a:spcPct val="20000"/>
              </a:spcBef>
              <a:buClr>
                <a:srgbClr val="CC0000"/>
              </a:buClr>
              <a:buFontTx/>
              <a:buChar char="–"/>
            </a:pPr>
            <a:r>
              <a:rPr lang="en-US" sz="2400" b="0">
                <a:latin typeface="Verdana" charset="0"/>
              </a:rPr>
              <a:t>TCP</a:t>
            </a:r>
          </a:p>
          <a:p>
            <a:pPr marL="742950" lvl="1" indent="-342900" eaLnBrk="0" hangingPunct="0">
              <a:spcBef>
                <a:spcPct val="20000"/>
              </a:spcBef>
              <a:buClr>
                <a:srgbClr val="CC0000"/>
              </a:buClr>
              <a:buFontTx/>
              <a:buChar char="–"/>
            </a:pPr>
            <a:r>
              <a:rPr lang="en-US" sz="2400" b="0">
                <a:latin typeface="Verdana" charset="0"/>
              </a:rPr>
              <a:t>ICMP/IGMP</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smtClean="0">
                <a:latin typeface="Verdana" charset="0"/>
              </a:rPr>
              <a:t>3. Internet Protocol</a:t>
            </a:r>
          </a:p>
        </p:txBody>
      </p:sp>
      <p:sp>
        <p:nvSpPr>
          <p:cNvPr id="113666" name="Content Placeholder 2"/>
          <p:cNvSpPr>
            <a:spLocks noGrp="1"/>
          </p:cNvSpPr>
          <p:nvPr>
            <p:ph idx="1"/>
          </p:nvPr>
        </p:nvSpPr>
        <p:spPr/>
        <p:txBody>
          <a:bodyPr/>
          <a:lstStyle/>
          <a:p>
            <a:r>
              <a:rPr lang="en-US" sz="3200" smtClean="0">
                <a:latin typeface="Verdana" charset="0"/>
              </a:rPr>
              <a:t>Delivers packet via the Internet</a:t>
            </a:r>
          </a:p>
          <a:p>
            <a:r>
              <a:rPr lang="en-US" sz="3200" smtClean="0">
                <a:latin typeface="Verdana" charset="0"/>
              </a:rPr>
              <a:t>TCP, UDP, ICMP uses IP</a:t>
            </a:r>
          </a:p>
          <a:p>
            <a:r>
              <a:rPr lang="en-US" sz="3200" smtClean="0">
                <a:latin typeface="Verdana" charset="0"/>
              </a:rPr>
              <a:t>Has the addressing scheme</a:t>
            </a:r>
          </a:p>
          <a:p>
            <a:r>
              <a:rPr lang="en-US" sz="3200" smtClean="0">
                <a:latin typeface="Verdana" charset="0"/>
              </a:rPr>
              <a:t>Provides best-effort service: no error control, no flow control</a:t>
            </a:r>
          </a:p>
          <a:p>
            <a:r>
              <a:rPr lang="en-US" sz="3200" smtClean="0">
                <a:latin typeface="Verdana" charset="0"/>
              </a:rPr>
              <a:t>Connectionless, unreliable</a:t>
            </a:r>
          </a:p>
          <a:p>
            <a:pPr lvl="1"/>
            <a:r>
              <a:rPr lang="en-US" smtClean="0">
                <a:latin typeface="Verdana" charset="0"/>
              </a:rPr>
              <a:t>Relies on upper layers</a:t>
            </a:r>
          </a:p>
          <a:p>
            <a:r>
              <a:rPr lang="en-US" sz="3200" smtClean="0">
                <a:latin typeface="Verdana" charset="0"/>
              </a:rPr>
              <a:t>IPv4 -&gt; IPv6</a:t>
            </a:r>
          </a:p>
          <a:p>
            <a:endParaRPr lang="en-US" sz="3200" smtClean="0">
              <a:latin typeface="Verdana"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3" name="Title 4"/>
          <p:cNvSpPr>
            <a:spLocks noGrp="1"/>
          </p:cNvSpPr>
          <p:nvPr>
            <p:ph type="title"/>
          </p:nvPr>
        </p:nvSpPr>
        <p:spPr/>
        <p:txBody>
          <a:bodyPr/>
          <a:lstStyle/>
          <a:p>
            <a:r>
              <a:rPr lang="en-US" smtClean="0">
                <a:latin typeface="Verdana" charset="0"/>
              </a:rPr>
              <a:t>IPv4 Packet Structure</a:t>
            </a:r>
          </a:p>
        </p:txBody>
      </p:sp>
      <p:sp>
        <p:nvSpPr>
          <p:cNvPr id="115714" name="Rectangle 3"/>
          <p:cNvSpPr>
            <a:spLocks noChangeArrowheads="1"/>
          </p:cNvSpPr>
          <p:nvPr/>
        </p:nvSpPr>
        <p:spPr bwMode="auto">
          <a:xfrm>
            <a:off x="4495800" y="1970088"/>
            <a:ext cx="4419600" cy="10017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Total Length</a:t>
            </a:r>
          </a:p>
          <a:p>
            <a:pPr algn="ctr" eaLnBrk="0" hangingPunct="0"/>
            <a:r>
              <a:rPr lang="en-US" sz="2000">
                <a:latin typeface="Lucida Sans Unicode" charset="0"/>
              </a:rPr>
              <a:t>(16 bits)</a:t>
            </a:r>
          </a:p>
        </p:txBody>
      </p:sp>
      <p:sp>
        <p:nvSpPr>
          <p:cNvPr id="115715" name="Rectangle 4"/>
          <p:cNvSpPr>
            <a:spLocks noChangeArrowheads="1"/>
          </p:cNvSpPr>
          <p:nvPr/>
        </p:nvSpPr>
        <p:spPr bwMode="auto">
          <a:xfrm>
            <a:off x="304800" y="2971800"/>
            <a:ext cx="4191000" cy="457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Identification (16 bits)</a:t>
            </a:r>
          </a:p>
        </p:txBody>
      </p:sp>
      <p:sp>
        <p:nvSpPr>
          <p:cNvPr id="115716" name="Rectangle 5"/>
          <p:cNvSpPr>
            <a:spLocks noChangeArrowheads="1"/>
          </p:cNvSpPr>
          <p:nvPr/>
        </p:nvSpPr>
        <p:spPr bwMode="auto">
          <a:xfrm>
            <a:off x="4495800" y="3429000"/>
            <a:ext cx="4419600" cy="914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Header Checksum (16 bits)</a:t>
            </a:r>
          </a:p>
        </p:txBody>
      </p:sp>
      <p:sp>
        <p:nvSpPr>
          <p:cNvPr id="115717" name="Rectangle 6"/>
          <p:cNvSpPr>
            <a:spLocks noChangeArrowheads="1"/>
          </p:cNvSpPr>
          <p:nvPr/>
        </p:nvSpPr>
        <p:spPr bwMode="auto">
          <a:xfrm>
            <a:off x="304800" y="3429000"/>
            <a:ext cx="2057400" cy="914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Time to Live</a:t>
            </a:r>
          </a:p>
          <a:p>
            <a:pPr algn="ctr" eaLnBrk="0" hangingPunct="0"/>
            <a:r>
              <a:rPr lang="en-US" sz="2000">
                <a:latin typeface="Lucida Sans Unicode" charset="0"/>
              </a:rPr>
              <a:t>(8 bits)</a:t>
            </a:r>
          </a:p>
        </p:txBody>
      </p:sp>
      <p:sp>
        <p:nvSpPr>
          <p:cNvPr id="115718" name="Rectangle 7"/>
          <p:cNvSpPr>
            <a:spLocks noChangeArrowheads="1"/>
          </p:cNvSpPr>
          <p:nvPr/>
        </p:nvSpPr>
        <p:spPr bwMode="auto">
          <a:xfrm>
            <a:off x="4495800" y="2971800"/>
            <a:ext cx="1066800" cy="457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Flags</a:t>
            </a:r>
          </a:p>
        </p:txBody>
      </p:sp>
      <p:sp>
        <p:nvSpPr>
          <p:cNvPr id="115719" name="Rectangle 8"/>
          <p:cNvSpPr>
            <a:spLocks noChangeArrowheads="1"/>
          </p:cNvSpPr>
          <p:nvPr/>
        </p:nvSpPr>
        <p:spPr bwMode="auto">
          <a:xfrm>
            <a:off x="2362200" y="3429000"/>
            <a:ext cx="2133600" cy="914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Protocol (8 bits)</a:t>
            </a:r>
          </a:p>
          <a:p>
            <a:pPr algn="ctr" eaLnBrk="0" hangingPunct="0"/>
            <a:r>
              <a:rPr lang="en-US" sz="2000">
                <a:latin typeface="Lucida Sans Unicode" charset="0"/>
              </a:rPr>
              <a:t>1=ICMP, 6=TCP,</a:t>
            </a:r>
          </a:p>
          <a:p>
            <a:pPr algn="ctr" eaLnBrk="0" hangingPunct="0"/>
            <a:r>
              <a:rPr lang="en-US" sz="2000">
                <a:latin typeface="Lucida Sans Unicode" charset="0"/>
              </a:rPr>
              <a:t>17=UDP</a:t>
            </a:r>
          </a:p>
        </p:txBody>
      </p:sp>
      <p:sp>
        <p:nvSpPr>
          <p:cNvPr id="115720" name="Text Box 9"/>
          <p:cNvSpPr txBox="1">
            <a:spLocks noChangeArrowheads="1"/>
          </p:cNvSpPr>
          <p:nvPr/>
        </p:nvSpPr>
        <p:spPr bwMode="auto">
          <a:xfrm>
            <a:off x="228600" y="1579563"/>
            <a:ext cx="735013" cy="396875"/>
          </a:xfrm>
          <a:prstGeom prst="rect">
            <a:avLst/>
          </a:prstGeom>
          <a:solidFill>
            <a:schemeClr val="bg1"/>
          </a:solidFill>
          <a:ln w="9525">
            <a:noFill/>
            <a:miter lim="800000"/>
            <a:headEnd/>
            <a:tailEnd/>
          </a:ln>
        </p:spPr>
        <p:txBody>
          <a:bodyPr wrap="none">
            <a:prstTxWarp prst="textNoShape">
              <a:avLst/>
            </a:prstTxWarp>
            <a:spAutoFit/>
          </a:bodyPr>
          <a:lstStyle/>
          <a:p>
            <a:pPr eaLnBrk="0" hangingPunct="0"/>
            <a:r>
              <a:rPr lang="en-US" sz="2000">
                <a:latin typeface="Lucida Sans Unicode" charset="0"/>
              </a:rPr>
              <a:t>Bit 0</a:t>
            </a:r>
          </a:p>
        </p:txBody>
      </p:sp>
      <p:sp>
        <p:nvSpPr>
          <p:cNvPr id="115721" name="Text Box 10"/>
          <p:cNvSpPr txBox="1">
            <a:spLocks noChangeArrowheads="1"/>
          </p:cNvSpPr>
          <p:nvPr/>
        </p:nvSpPr>
        <p:spPr bwMode="auto">
          <a:xfrm>
            <a:off x="8188325" y="1558925"/>
            <a:ext cx="876300" cy="396875"/>
          </a:xfrm>
          <a:prstGeom prst="rect">
            <a:avLst/>
          </a:prstGeom>
          <a:solidFill>
            <a:schemeClr val="bg1"/>
          </a:solidFill>
          <a:ln w="9525">
            <a:noFill/>
            <a:miter lim="800000"/>
            <a:headEnd/>
            <a:tailEnd/>
          </a:ln>
        </p:spPr>
        <p:txBody>
          <a:bodyPr wrap="none">
            <a:prstTxWarp prst="textNoShape">
              <a:avLst/>
            </a:prstTxWarp>
            <a:spAutoFit/>
          </a:bodyPr>
          <a:lstStyle/>
          <a:p>
            <a:pPr algn="r" eaLnBrk="0" hangingPunct="0"/>
            <a:r>
              <a:rPr lang="en-US" sz="2000">
                <a:latin typeface="Lucida Sans Unicode" charset="0"/>
              </a:rPr>
              <a:t>Bit 31</a:t>
            </a:r>
          </a:p>
        </p:txBody>
      </p:sp>
      <p:sp>
        <p:nvSpPr>
          <p:cNvPr id="115722" name="Rectangle 12"/>
          <p:cNvSpPr>
            <a:spLocks noChangeArrowheads="1"/>
          </p:cNvSpPr>
          <p:nvPr/>
        </p:nvSpPr>
        <p:spPr bwMode="auto">
          <a:xfrm>
            <a:off x="304800" y="4343400"/>
            <a:ext cx="8610600" cy="381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Source IP Address (32 bits)</a:t>
            </a:r>
          </a:p>
        </p:txBody>
      </p:sp>
      <p:sp>
        <p:nvSpPr>
          <p:cNvPr id="115723" name="Rectangle 13"/>
          <p:cNvSpPr>
            <a:spLocks noChangeArrowheads="1"/>
          </p:cNvSpPr>
          <p:nvPr/>
        </p:nvSpPr>
        <p:spPr bwMode="auto">
          <a:xfrm>
            <a:off x="5562600" y="2971800"/>
            <a:ext cx="3352800" cy="457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Fragment Offset (13 bits)</a:t>
            </a:r>
          </a:p>
        </p:txBody>
      </p:sp>
      <p:sp>
        <p:nvSpPr>
          <p:cNvPr id="115724" name="Rectangle 14"/>
          <p:cNvSpPr>
            <a:spLocks noChangeArrowheads="1"/>
          </p:cNvSpPr>
          <p:nvPr/>
        </p:nvSpPr>
        <p:spPr bwMode="auto">
          <a:xfrm>
            <a:off x="2362200" y="1970088"/>
            <a:ext cx="2133600" cy="10017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Type of Serv.</a:t>
            </a:r>
          </a:p>
          <a:p>
            <a:pPr algn="ctr" eaLnBrk="0" hangingPunct="0"/>
            <a:r>
              <a:rPr lang="en-US" sz="2000">
                <a:latin typeface="Lucida Sans Unicode" charset="0"/>
              </a:rPr>
              <a:t>(8 bits)</a:t>
            </a:r>
          </a:p>
        </p:txBody>
      </p:sp>
      <p:sp>
        <p:nvSpPr>
          <p:cNvPr id="115725" name="Rectangle 15"/>
          <p:cNvSpPr>
            <a:spLocks noChangeArrowheads="1"/>
          </p:cNvSpPr>
          <p:nvPr/>
        </p:nvSpPr>
        <p:spPr bwMode="auto">
          <a:xfrm>
            <a:off x="1295400" y="1970088"/>
            <a:ext cx="1066800" cy="10017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Header</a:t>
            </a:r>
          </a:p>
          <a:p>
            <a:pPr algn="ctr" eaLnBrk="0" hangingPunct="0"/>
            <a:r>
              <a:rPr lang="en-US" sz="2000">
                <a:latin typeface="Lucida Sans Unicode" charset="0"/>
              </a:rPr>
              <a:t>Length</a:t>
            </a:r>
          </a:p>
          <a:p>
            <a:pPr algn="ctr" eaLnBrk="0" hangingPunct="0"/>
            <a:r>
              <a:rPr lang="en-US" sz="2000">
                <a:latin typeface="Lucida Sans Unicode" charset="0"/>
              </a:rPr>
              <a:t>(4 bits)</a:t>
            </a:r>
          </a:p>
        </p:txBody>
      </p:sp>
      <p:sp>
        <p:nvSpPr>
          <p:cNvPr id="115726" name="Rectangle 16"/>
          <p:cNvSpPr>
            <a:spLocks noChangeArrowheads="1"/>
          </p:cNvSpPr>
          <p:nvPr/>
        </p:nvSpPr>
        <p:spPr bwMode="auto">
          <a:xfrm>
            <a:off x="304800" y="1970088"/>
            <a:ext cx="1066800" cy="10017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Version</a:t>
            </a:r>
          </a:p>
          <a:p>
            <a:pPr algn="ctr" eaLnBrk="0" hangingPunct="0"/>
            <a:r>
              <a:rPr lang="en-US" sz="2000">
                <a:latin typeface="Lucida Sans Unicode" charset="0"/>
              </a:rPr>
              <a:t>(4 bits)</a:t>
            </a:r>
          </a:p>
        </p:txBody>
      </p:sp>
      <p:sp>
        <p:nvSpPr>
          <p:cNvPr id="115727" name="Rectangle 17"/>
          <p:cNvSpPr>
            <a:spLocks noChangeArrowheads="1"/>
          </p:cNvSpPr>
          <p:nvPr/>
        </p:nvSpPr>
        <p:spPr bwMode="auto">
          <a:xfrm>
            <a:off x="304800" y="4724400"/>
            <a:ext cx="8610600" cy="381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Destination IP Address (32 bits)</a:t>
            </a:r>
          </a:p>
        </p:txBody>
      </p:sp>
      <p:sp>
        <p:nvSpPr>
          <p:cNvPr id="115728" name="Rectangle 18"/>
          <p:cNvSpPr>
            <a:spLocks noChangeArrowheads="1"/>
          </p:cNvSpPr>
          <p:nvPr/>
        </p:nvSpPr>
        <p:spPr bwMode="auto">
          <a:xfrm>
            <a:off x="304800" y="5105400"/>
            <a:ext cx="5486400" cy="381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Options (if any)</a:t>
            </a:r>
          </a:p>
        </p:txBody>
      </p:sp>
      <p:sp>
        <p:nvSpPr>
          <p:cNvPr id="115729" name="Rectangle 19"/>
          <p:cNvSpPr>
            <a:spLocks noChangeArrowheads="1"/>
          </p:cNvSpPr>
          <p:nvPr/>
        </p:nvSpPr>
        <p:spPr bwMode="auto">
          <a:xfrm>
            <a:off x="5791200" y="5105400"/>
            <a:ext cx="3124200" cy="3810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Padding</a:t>
            </a:r>
          </a:p>
        </p:txBody>
      </p:sp>
      <p:sp>
        <p:nvSpPr>
          <p:cNvPr id="115730" name="Rectangle 20"/>
          <p:cNvSpPr>
            <a:spLocks noChangeArrowheads="1"/>
          </p:cNvSpPr>
          <p:nvPr/>
        </p:nvSpPr>
        <p:spPr bwMode="auto">
          <a:xfrm>
            <a:off x="304800" y="5486400"/>
            <a:ext cx="8610600" cy="609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2000">
                <a:latin typeface="Lucida Sans Unicode" charset="0"/>
              </a:rPr>
              <a:t>Data Field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latin typeface="Verdana" charset="0"/>
              </a:rPr>
              <a:t>Basic Terms</a:t>
            </a:r>
          </a:p>
        </p:txBody>
      </p:sp>
      <p:sp>
        <p:nvSpPr>
          <p:cNvPr id="24578" name="Content Placeholder 2"/>
          <p:cNvSpPr>
            <a:spLocks noGrp="1"/>
          </p:cNvSpPr>
          <p:nvPr>
            <p:ph idx="1"/>
          </p:nvPr>
        </p:nvSpPr>
        <p:spPr/>
        <p:txBody>
          <a:bodyPr/>
          <a:lstStyle/>
          <a:p>
            <a:r>
              <a:rPr lang="en-US" smtClean="0">
                <a:latin typeface="Verdana" charset="0"/>
              </a:rPr>
              <a:t>Octet</a:t>
            </a:r>
          </a:p>
          <a:p>
            <a:pPr lvl="1"/>
            <a:r>
              <a:rPr lang="en-US" smtClean="0">
                <a:latin typeface="Verdana" charset="0"/>
              </a:rPr>
              <a:t>Byte</a:t>
            </a:r>
          </a:p>
          <a:p>
            <a:r>
              <a:rPr lang="en-US" smtClean="0">
                <a:latin typeface="Verdana" charset="0"/>
              </a:rPr>
              <a:t>Host</a:t>
            </a:r>
          </a:p>
          <a:p>
            <a:pPr lvl="1"/>
            <a:r>
              <a:rPr lang="en-US" smtClean="0">
                <a:latin typeface="Verdana" charset="0"/>
              </a:rPr>
              <a:t>Any device attached to the global Internet (client PCs, large servers, etc)</a:t>
            </a:r>
          </a:p>
          <a:p>
            <a:pPr lvl="1"/>
            <a:endParaRPr lang="en-US" smtClean="0">
              <a:latin typeface="Verdana"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smtClean="0">
                <a:latin typeface="Verdana" charset="0"/>
              </a:rPr>
              <a:t>IP Header Key Fields</a:t>
            </a:r>
          </a:p>
        </p:txBody>
      </p:sp>
      <p:sp>
        <p:nvSpPr>
          <p:cNvPr id="117762" name="Content Placeholder 2"/>
          <p:cNvSpPr>
            <a:spLocks noGrp="1"/>
          </p:cNvSpPr>
          <p:nvPr>
            <p:ph idx="1"/>
          </p:nvPr>
        </p:nvSpPr>
        <p:spPr/>
        <p:txBody>
          <a:bodyPr/>
          <a:lstStyle/>
          <a:p>
            <a:r>
              <a:rPr lang="en-US" sz="2400" smtClean="0">
                <a:latin typeface="Verdana" charset="0"/>
              </a:rPr>
              <a:t>Version: IP protocol version number</a:t>
            </a:r>
          </a:p>
          <a:p>
            <a:r>
              <a:rPr lang="en-US" sz="2400" smtClean="0">
                <a:latin typeface="Verdana" charset="0"/>
              </a:rPr>
              <a:t>Header Length: header length (in 32-bit units)</a:t>
            </a:r>
          </a:p>
          <a:p>
            <a:r>
              <a:rPr lang="en-US" sz="2400" smtClean="0">
                <a:latin typeface="Verdana" charset="0"/>
              </a:rPr>
              <a:t>Type of Service: “type” of data </a:t>
            </a:r>
          </a:p>
          <a:p>
            <a:r>
              <a:rPr lang="en-US" sz="2400" smtClean="0">
                <a:latin typeface="Verdana" charset="0"/>
              </a:rPr>
              <a:t>Length: total datagram length (bytes)</a:t>
            </a:r>
          </a:p>
          <a:p>
            <a:r>
              <a:rPr lang="en-US" sz="2400" smtClean="0">
                <a:latin typeface="Verdana" charset="0"/>
              </a:rPr>
              <a:t>16-bit identifier, Flags, Fragment Offset: For fragmentation/reassembly</a:t>
            </a:r>
          </a:p>
          <a:p>
            <a:r>
              <a:rPr lang="en-US" sz="2400" smtClean="0">
                <a:latin typeface="Verdana" charset="0"/>
              </a:rPr>
              <a:t>Time to live: max number remaining hops (decremented at each router)</a:t>
            </a:r>
          </a:p>
          <a:p>
            <a:r>
              <a:rPr lang="en-US" sz="2400" smtClean="0">
                <a:latin typeface="Verdana" charset="0"/>
              </a:rPr>
              <a:t>Protocol: upper layer protocol to deliver payload to</a:t>
            </a:r>
          </a:p>
          <a:p>
            <a:r>
              <a:rPr lang="en-US" sz="2400" smtClean="0">
                <a:latin typeface="Verdana" charset="0"/>
              </a:rPr>
              <a:t>Optional: E.g. timestamp, record route taken, specify list of routers to visit.</a:t>
            </a:r>
          </a:p>
          <a:p>
            <a:endParaRPr lang="en-US" sz="2400" smtClean="0">
              <a:latin typeface="Verdana" charset="0"/>
            </a:endParaRPr>
          </a:p>
          <a:p>
            <a:endParaRPr lang="en-US" sz="2400" smtClean="0">
              <a:latin typeface="Verdana" charset="0"/>
            </a:endParaRPr>
          </a:p>
          <a:p>
            <a:endParaRPr lang="en-US" sz="2400" smtClean="0">
              <a:latin typeface="Verdana" charset="0"/>
            </a:endParaRPr>
          </a:p>
          <a:p>
            <a:endParaRPr lang="en-US" sz="2400" smtClean="0">
              <a:latin typeface="Verdana" charset="0"/>
            </a:endParaRPr>
          </a:p>
          <a:p>
            <a:endParaRPr lang="en-US" sz="2400" smtClean="0">
              <a:latin typeface="Verdan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smtClean="0">
                <a:latin typeface="Verdana" charset="0"/>
              </a:rPr>
              <a:t>IP Packets Encapsulation into Ethernet Frames</a:t>
            </a:r>
          </a:p>
        </p:txBody>
      </p:sp>
      <p:sp>
        <p:nvSpPr>
          <p:cNvPr id="119810" name="Content Placeholder 2"/>
          <p:cNvSpPr>
            <a:spLocks noGrp="1"/>
          </p:cNvSpPr>
          <p:nvPr>
            <p:ph idx="1"/>
          </p:nvPr>
        </p:nvSpPr>
        <p:spPr/>
        <p:txBody>
          <a:bodyPr/>
          <a:lstStyle/>
          <a:p>
            <a:r>
              <a:rPr lang="en-US" smtClean="0">
                <a:latin typeface="Verdana" charset="0"/>
              </a:rPr>
              <a:t>Min IP packet length: </a:t>
            </a:r>
          </a:p>
          <a:p>
            <a:r>
              <a:rPr lang="en-US" smtClean="0">
                <a:latin typeface="Verdana" charset="0"/>
              </a:rPr>
              <a:t>Max IP packet length: </a:t>
            </a:r>
          </a:p>
          <a:p>
            <a:r>
              <a:rPr lang="en-US" smtClean="0">
                <a:latin typeface="Verdana" charset="0"/>
              </a:rPr>
              <a:t>Max MTU of Ethernet: </a:t>
            </a:r>
          </a:p>
          <a:p>
            <a:r>
              <a:rPr lang="en-US" smtClean="0">
                <a:latin typeface="Verdana" charset="0"/>
              </a:rPr>
              <a:t>How many frames are necessary to carry one maximum-sized IP packet? </a:t>
            </a:r>
          </a:p>
          <a:p>
            <a:endParaRPr lang="en-US" smtClean="0">
              <a:latin typeface="Verdana" charset="0"/>
            </a:endParaRPr>
          </a:p>
        </p:txBody>
      </p:sp>
      <p:pic>
        <p:nvPicPr>
          <p:cNvPr id="119811" name="Picture 4" descr="j0432657"/>
          <p:cNvPicPr>
            <a:picLocks noChangeAspect="1" noChangeArrowheads="1"/>
          </p:cNvPicPr>
          <p:nvPr/>
        </p:nvPicPr>
        <p:blipFill>
          <a:blip r:embed="rId3"/>
          <a:srcRect/>
          <a:stretch>
            <a:fillRect/>
          </a:stretch>
        </p:blipFill>
        <p:spPr bwMode="auto">
          <a:xfrm>
            <a:off x="76200" y="56388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a:xfrm>
            <a:off x="304800" y="195263"/>
            <a:ext cx="8458200" cy="762000"/>
          </a:xfrm>
        </p:spPr>
        <p:txBody>
          <a:bodyPr/>
          <a:lstStyle/>
          <a:p>
            <a:pPr eaLnBrk="1" hangingPunct="1"/>
            <a:r>
              <a:rPr lang="en-US" sz="4000" smtClean="0">
                <a:latin typeface="Verdana" charset="0"/>
              </a:rPr>
              <a:t>IPv4 Addresses</a:t>
            </a:r>
          </a:p>
        </p:txBody>
      </p:sp>
      <p:sp>
        <p:nvSpPr>
          <p:cNvPr id="121858" name="Rectangle 3"/>
          <p:cNvSpPr>
            <a:spLocks noGrp="1" noChangeArrowheads="1"/>
          </p:cNvSpPr>
          <p:nvPr>
            <p:ph type="body" idx="4294967295"/>
          </p:nvPr>
        </p:nvSpPr>
        <p:spPr>
          <a:xfrm>
            <a:off x="228600" y="1295400"/>
            <a:ext cx="8763000" cy="5105400"/>
          </a:xfrm>
        </p:spPr>
        <p:txBody>
          <a:bodyPr/>
          <a:lstStyle/>
          <a:p>
            <a:pPr eaLnBrk="1" hangingPunct="1"/>
            <a:r>
              <a:rPr lang="en-US" smtClean="0">
                <a:latin typeface="Verdana" charset="0"/>
                <a:ea typeface="ヒラギノ角ゴ Pro W3" charset="-128"/>
                <a:cs typeface="ヒラギノ角ゴ Pro W3" charset="-128"/>
              </a:rPr>
              <a:t>An address consists of the network portion of the address (net-id) and the host portion (host-id)</a:t>
            </a:r>
          </a:p>
          <a:p>
            <a:pPr eaLnBrk="1" hangingPunct="1"/>
            <a:r>
              <a:rPr lang="en-US" smtClean="0">
                <a:latin typeface="Verdana" charset="0"/>
                <a:ea typeface="ヒラギノ角ゴ Pro W3" charset="-128"/>
                <a:cs typeface="ヒラギノ角ゴ Pro W3" charset="-128"/>
              </a:rPr>
              <a:t>Displayed as 4 numbers separated by periods</a:t>
            </a:r>
          </a:p>
          <a:p>
            <a:pPr eaLnBrk="1" hangingPunct="1"/>
            <a:r>
              <a:rPr lang="en-US" smtClean="0">
                <a:latin typeface="Verdana" charset="0"/>
                <a:ea typeface="ヒラギノ角ゴ Pro W3" charset="-128"/>
                <a:cs typeface="ヒラギノ角ゴ Pro W3" charset="-128"/>
              </a:rPr>
              <a:t>Some addresses are reserved</a:t>
            </a:r>
          </a:p>
          <a:p>
            <a:pPr lvl="1" eaLnBrk="1" hangingPunct="1"/>
            <a:r>
              <a:rPr lang="en-US" smtClean="0">
                <a:latin typeface="Verdana" charset="0"/>
                <a:ea typeface="ヒラギノ角ゴ Pro W3" charset="-128"/>
                <a:cs typeface="ヒラギノ角ゴ Pro W3" charset="-128"/>
              </a:rPr>
              <a:t>The first address in a network (all 0s address of the host portion): the network address</a:t>
            </a:r>
          </a:p>
          <a:p>
            <a:pPr lvl="1" eaLnBrk="1" hangingPunct="1"/>
            <a:r>
              <a:rPr lang="en-US" smtClean="0">
                <a:latin typeface="Verdana" charset="0"/>
                <a:ea typeface="ヒラギノ角ゴ Pro W3" charset="-128"/>
                <a:cs typeface="ヒラギノ角ゴ Pro W3" charset="-128"/>
              </a:rPr>
              <a:t>The last address in a network (all 1s address of the host portion ): the broadcast address</a:t>
            </a:r>
          </a:p>
          <a:p>
            <a:pPr lvl="1" eaLnBrk="1" hangingPunct="1"/>
            <a:r>
              <a:rPr lang="en-US" smtClean="0">
                <a:latin typeface="Verdana" charset="0"/>
                <a:ea typeface="ヒラギノ角ゴ Pro W3" charset="-128"/>
                <a:cs typeface="ヒラギノ角ゴ Pro W3" charset="-128"/>
              </a:rPr>
              <a:t>Directed broadcast: passed by routers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a:xfrm>
            <a:off x="304800" y="212725"/>
            <a:ext cx="8458200" cy="685800"/>
          </a:xfrm>
        </p:spPr>
        <p:txBody>
          <a:bodyPr/>
          <a:lstStyle/>
          <a:p>
            <a:pPr eaLnBrk="1" hangingPunct="1"/>
            <a:r>
              <a:rPr lang="en-US" sz="4000" smtClean="0">
                <a:latin typeface="Verdana" charset="0"/>
              </a:rPr>
              <a:t>Subnetting</a:t>
            </a:r>
          </a:p>
        </p:txBody>
      </p:sp>
      <p:sp>
        <p:nvSpPr>
          <p:cNvPr id="123906" name="Rectangle 3"/>
          <p:cNvSpPr>
            <a:spLocks noGrp="1" noChangeArrowheads="1"/>
          </p:cNvSpPr>
          <p:nvPr>
            <p:ph type="body" idx="4294967295"/>
          </p:nvPr>
        </p:nvSpPr>
        <p:spPr>
          <a:xfrm>
            <a:off x="228600" y="1371600"/>
            <a:ext cx="8763000" cy="5029200"/>
          </a:xfrm>
        </p:spPr>
        <p:txBody>
          <a:bodyPr/>
          <a:lstStyle/>
          <a:p>
            <a:pPr eaLnBrk="1" hangingPunct="1"/>
            <a:r>
              <a:rPr lang="en-US" smtClean="0">
                <a:latin typeface="Verdana" charset="0"/>
                <a:ea typeface="ヒラギノ角ゴ Pro W3" charset="-128"/>
                <a:cs typeface="ヒラギノ角ゴ Pro W3" charset="-128"/>
              </a:rPr>
              <a:t>Consider 10.10.10.101</a:t>
            </a:r>
          </a:p>
          <a:p>
            <a:pPr lvl="1" eaLnBrk="1" hangingPunct="1"/>
            <a:r>
              <a:rPr lang="en-US" smtClean="0">
                <a:latin typeface="Verdana" charset="0"/>
                <a:ea typeface="ヒラギノ角ゴ Pro W3" charset="-128"/>
                <a:cs typeface="ヒラギノ角ゴ Pro W3" charset="-128"/>
              </a:rPr>
              <a:t>IP Address: 10.10.10.101</a:t>
            </a:r>
          </a:p>
          <a:p>
            <a:pPr lvl="1" eaLnBrk="1" hangingPunct="1"/>
            <a:r>
              <a:rPr lang="en-US" smtClean="0">
                <a:latin typeface="Verdana" charset="0"/>
                <a:ea typeface="ヒラギノ角ゴ Pro W3" charset="-128"/>
                <a:cs typeface="ヒラギノ角ゴ Pro W3" charset="-128"/>
              </a:rPr>
              <a:t>Subnet Mask: 255.255.255.0</a:t>
            </a:r>
          </a:p>
          <a:p>
            <a:pPr lvl="1" eaLnBrk="1" hangingPunct="1"/>
            <a:r>
              <a:rPr lang="en-US" smtClean="0">
                <a:latin typeface="Verdana" charset="0"/>
                <a:ea typeface="ヒラギノ角ゴ Pro W3" charset="-128"/>
                <a:cs typeface="ヒラギノ角ゴ Pro W3" charset="-128"/>
              </a:rPr>
              <a:t>Net-id? Host-id? </a:t>
            </a:r>
          </a:p>
          <a:p>
            <a:pPr lvl="1" eaLnBrk="1" hangingPunct="1"/>
            <a:r>
              <a:rPr lang="en-US" smtClean="0">
                <a:latin typeface="Verdana" charset="0"/>
                <a:ea typeface="ヒラギノ角ゴ Pro W3" charset="-128"/>
                <a:cs typeface="ヒラギノ角ゴ Pro W3" charset="-128"/>
              </a:rPr>
              <a:t>How to get the network address? </a:t>
            </a:r>
          </a:p>
          <a:p>
            <a:pPr eaLnBrk="1" hangingPunct="1"/>
            <a:r>
              <a:rPr lang="en-US" smtClean="0">
                <a:latin typeface="Verdana" charset="0"/>
                <a:ea typeface="ヒラギノ角ゴ Pro W3" charset="-128"/>
                <a:cs typeface="ヒラギノ角ゴ Pro W3" charset="-128"/>
              </a:rPr>
              <a:t>CIDR (Classless Inter-Domain Routing)</a:t>
            </a:r>
          </a:p>
          <a:p>
            <a:pPr lvl="1" eaLnBrk="1" hangingPunct="1"/>
            <a:r>
              <a:rPr lang="en-US" smtClean="0">
                <a:latin typeface="Verdana" charset="0"/>
                <a:ea typeface="ヒラギノ角ゴ Pro W3" charset="-128"/>
                <a:cs typeface="ヒラギノ角ゴ Pro W3" charset="-128"/>
              </a:rPr>
              <a:t>Uses variable length subnet masks to allocate IP addresses to subnets</a:t>
            </a:r>
          </a:p>
          <a:p>
            <a:pPr lvl="1" eaLnBrk="1" hangingPunct="1"/>
            <a:r>
              <a:rPr lang="en-US" smtClean="0">
                <a:latin typeface="Verdana" charset="0"/>
                <a:ea typeface="ヒラギノ角ゴ Pro W3" charset="-128"/>
                <a:cs typeface="ヒラギノ角ゴ Pro W3" charset="-128"/>
              </a:rPr>
              <a:t>10.10.10.101/16 </a:t>
            </a:r>
          </a:p>
          <a:p>
            <a:pPr marL="914400" lvl="2" indent="0" eaLnBrk="1" hangingPunct="1">
              <a:buFontTx/>
              <a:buNone/>
            </a:pPr>
            <a:r>
              <a:rPr lang="en-US" sz="2000" smtClean="0">
                <a:latin typeface="Verdana" charset="0"/>
                <a:ea typeface="ヒラギノ角ゴ Pro W3" charset="-128"/>
                <a:cs typeface="ヒラギノ角ゴ Pro W3" charset="-128"/>
              </a:rPr>
              <a:t>=&gt; uses 16 bits for net-id</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a:xfrm>
            <a:off x="304800" y="152400"/>
            <a:ext cx="8458200" cy="838200"/>
          </a:xfrm>
        </p:spPr>
        <p:txBody>
          <a:bodyPr/>
          <a:lstStyle/>
          <a:p>
            <a:pPr eaLnBrk="1" hangingPunct="1"/>
            <a:r>
              <a:rPr lang="en-US" sz="4400" smtClean="0">
                <a:latin typeface="Verdana" charset="0"/>
              </a:rPr>
              <a:t>IPv4 Address Classes</a:t>
            </a:r>
          </a:p>
        </p:txBody>
      </p:sp>
      <p:sp>
        <p:nvSpPr>
          <p:cNvPr id="125954" name="Rectangle 3"/>
          <p:cNvSpPr>
            <a:spLocks noGrp="1" noChangeArrowheads="1"/>
          </p:cNvSpPr>
          <p:nvPr>
            <p:ph type="body" idx="4294967295"/>
          </p:nvPr>
        </p:nvSpPr>
        <p:spPr>
          <a:xfrm>
            <a:off x="228600" y="1143000"/>
            <a:ext cx="8763000" cy="5029200"/>
          </a:xfrm>
        </p:spPr>
        <p:txBody>
          <a:bodyPr/>
          <a:lstStyle/>
          <a:p>
            <a:pPr eaLnBrk="1" hangingPunct="1"/>
            <a:r>
              <a:rPr lang="en-US" smtClean="0">
                <a:latin typeface="Verdana" charset="0"/>
                <a:ea typeface="ヒラギノ角ゴ Pro W3" charset="-128"/>
                <a:cs typeface="ヒラギノ角ゴ Pro W3" charset="-128"/>
              </a:rPr>
              <a:t>Class A</a:t>
            </a:r>
          </a:p>
          <a:p>
            <a:pPr lvl="1" eaLnBrk="1" hangingPunct="1"/>
            <a:r>
              <a:rPr lang="en-US" smtClean="0">
                <a:latin typeface="Verdana" charset="0"/>
                <a:ea typeface="ヒラギノ角ゴ Pro W3" charset="-128"/>
                <a:cs typeface="ヒラギノ角ゴ Pro W3" charset="-128"/>
              </a:rPr>
              <a:t>The first bit = 0 (=&gt; 1-127)</a:t>
            </a:r>
          </a:p>
          <a:p>
            <a:pPr lvl="1" eaLnBrk="1" hangingPunct="1"/>
            <a:r>
              <a:rPr lang="en-US" smtClean="0">
                <a:latin typeface="Verdana" charset="0"/>
                <a:ea typeface="ヒラギノ角ゴ Pro W3" charset="-128"/>
                <a:cs typeface="ヒラギノ角ゴ Pro W3" charset="-128"/>
              </a:rPr>
              <a:t>N.H.H.H</a:t>
            </a:r>
          </a:p>
          <a:p>
            <a:pPr lvl="1" eaLnBrk="1" hangingPunct="1"/>
            <a:r>
              <a:rPr lang="en-US" smtClean="0">
                <a:latin typeface="Verdana" charset="0"/>
                <a:ea typeface="ヒラギノ角ゴ Pro W3" charset="-128"/>
                <a:cs typeface="ヒラギノ角ゴ Pro W3" charset="-128"/>
              </a:rPr>
              <a:t>255.0.0.0 (/8)</a:t>
            </a:r>
          </a:p>
          <a:p>
            <a:pPr eaLnBrk="1" hangingPunct="1"/>
            <a:r>
              <a:rPr lang="en-US" smtClean="0">
                <a:latin typeface="Verdana" charset="0"/>
                <a:ea typeface="ヒラギノ角ゴ Pro W3" charset="-128"/>
                <a:cs typeface="ヒラギノ角ゴ Pro W3" charset="-128"/>
              </a:rPr>
              <a:t>Class B</a:t>
            </a:r>
          </a:p>
          <a:p>
            <a:pPr lvl="1" eaLnBrk="1" hangingPunct="1"/>
            <a:r>
              <a:rPr lang="en-US" smtClean="0">
                <a:latin typeface="Verdana" charset="0"/>
                <a:ea typeface="ヒラギノ角ゴ Pro W3" charset="-128"/>
                <a:cs typeface="ヒラギノ角ゴ Pro W3" charset="-128"/>
              </a:rPr>
              <a:t>The first two bits = 10 (128–191)</a:t>
            </a:r>
          </a:p>
          <a:p>
            <a:pPr lvl="1" eaLnBrk="1" hangingPunct="1"/>
            <a:r>
              <a:rPr lang="en-US" smtClean="0">
                <a:latin typeface="Verdana" charset="0"/>
                <a:ea typeface="ヒラギノ角ゴ Pro W3" charset="-128"/>
                <a:cs typeface="ヒラギノ角ゴ Pro W3" charset="-128"/>
              </a:rPr>
              <a:t>N.N.H.H</a:t>
            </a:r>
          </a:p>
          <a:p>
            <a:pPr lvl="1" eaLnBrk="1" hangingPunct="1"/>
            <a:r>
              <a:rPr lang="en-US" smtClean="0">
                <a:latin typeface="Verdana" charset="0"/>
                <a:ea typeface="ヒラギノ角ゴ Pro W3" charset="-128"/>
                <a:cs typeface="ヒラギノ角ゴ Pro W3" charset="-128"/>
              </a:rPr>
              <a:t>255.255.0.0 (/16)</a:t>
            </a:r>
          </a:p>
          <a:p>
            <a:pPr eaLnBrk="1" hangingPunct="1"/>
            <a:r>
              <a:rPr lang="en-US" smtClean="0">
                <a:latin typeface="Verdana" charset="0"/>
                <a:ea typeface="ヒラギノ角ゴ Pro W3" charset="-128"/>
                <a:cs typeface="ヒラギノ角ゴ Pro W3" charset="-128"/>
              </a:rPr>
              <a:t>Class C</a:t>
            </a:r>
          </a:p>
          <a:p>
            <a:pPr lvl="1" eaLnBrk="1" hangingPunct="1"/>
            <a:r>
              <a:rPr lang="en-US" smtClean="0">
                <a:latin typeface="Verdana" charset="0"/>
                <a:ea typeface="ヒラギノ角ゴ Pro W3" charset="-128"/>
                <a:cs typeface="ヒラギノ角ゴ Pro W3" charset="-128"/>
              </a:rPr>
              <a:t>The first three bits = 110 (192-223)</a:t>
            </a:r>
          </a:p>
          <a:p>
            <a:pPr lvl="1" eaLnBrk="1" hangingPunct="1"/>
            <a:r>
              <a:rPr lang="en-US" smtClean="0">
                <a:latin typeface="Verdana" charset="0"/>
                <a:ea typeface="ヒラギノ角ゴ Pro W3" charset="-128"/>
                <a:cs typeface="ヒラギノ角ゴ Pro W3" charset="-128"/>
              </a:rPr>
              <a:t>N.N.N.H</a:t>
            </a:r>
          </a:p>
          <a:p>
            <a:pPr lvl="1" eaLnBrk="1" hangingPunct="1"/>
            <a:r>
              <a:rPr lang="en-US" smtClean="0">
                <a:latin typeface="Verdana" charset="0"/>
                <a:ea typeface="ヒラギノ角ゴ Pro W3" charset="-128"/>
                <a:cs typeface="ヒラギノ角ゴ Pro W3" charset="-128"/>
              </a:rPr>
              <a:t>255.255.255.0 (/24)</a:t>
            </a:r>
          </a:p>
        </p:txBody>
      </p:sp>
      <p:sp>
        <p:nvSpPr>
          <p:cNvPr id="125955" name="TextBox 3"/>
          <p:cNvSpPr txBox="1">
            <a:spLocks noChangeArrowheads="1"/>
          </p:cNvSpPr>
          <p:nvPr/>
        </p:nvSpPr>
        <p:spPr bwMode="auto">
          <a:xfrm>
            <a:off x="0" y="6581775"/>
            <a:ext cx="1920875" cy="274638"/>
          </a:xfrm>
          <a:prstGeom prst="rect">
            <a:avLst/>
          </a:prstGeom>
          <a:noFill/>
          <a:ln w="9525">
            <a:noFill/>
            <a:miter lim="800000"/>
            <a:headEnd/>
            <a:tailEnd/>
          </a:ln>
        </p:spPr>
        <p:txBody>
          <a:bodyPr wrap="none">
            <a:prstTxWarp prst="textNoShape">
              <a:avLst/>
            </a:prstTxWarp>
            <a:spAutoFit/>
          </a:bodyPr>
          <a:lstStyle/>
          <a:p>
            <a:pPr eaLnBrk="0" hangingPunct="0"/>
            <a:r>
              <a:rPr lang="en-US"/>
              <a:t>* Conklin &amp; White, 2010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1" name="Rectangle 2"/>
          <p:cNvSpPr>
            <a:spLocks noGrp="1" noChangeArrowheads="1"/>
          </p:cNvSpPr>
          <p:nvPr>
            <p:ph type="title" idx="4294967295"/>
          </p:nvPr>
        </p:nvSpPr>
        <p:spPr>
          <a:xfrm>
            <a:off x="381000" y="228600"/>
            <a:ext cx="8458200" cy="609600"/>
          </a:xfrm>
        </p:spPr>
        <p:txBody>
          <a:bodyPr/>
          <a:lstStyle/>
          <a:p>
            <a:pPr eaLnBrk="1" hangingPunct="1"/>
            <a:r>
              <a:rPr lang="en-US" sz="4000" smtClean="0">
                <a:latin typeface="Verdana" charset="0"/>
                <a:ea typeface="ヒラギノ角ゴ Pro W3" charset="-128"/>
                <a:cs typeface="ヒラギノ角ゴ Pro W3" charset="-128"/>
              </a:rPr>
              <a:t>Private Address</a:t>
            </a:r>
            <a:endParaRPr lang="en-US" sz="3800" smtClean="0">
              <a:latin typeface="Verdana" charset="0"/>
            </a:endParaRPr>
          </a:p>
        </p:txBody>
      </p:sp>
      <p:sp>
        <p:nvSpPr>
          <p:cNvPr id="128002" name="Rectangle 3"/>
          <p:cNvSpPr>
            <a:spLocks noGrp="1" noChangeArrowheads="1"/>
          </p:cNvSpPr>
          <p:nvPr>
            <p:ph type="body" idx="4294967295"/>
          </p:nvPr>
        </p:nvSpPr>
        <p:spPr>
          <a:xfrm>
            <a:off x="152400" y="1371600"/>
            <a:ext cx="8763000" cy="4648200"/>
          </a:xfrm>
        </p:spPr>
        <p:txBody>
          <a:bodyPr/>
          <a:lstStyle/>
          <a:p>
            <a:pPr eaLnBrk="1" hangingPunct="1"/>
            <a:r>
              <a:rPr lang="en-US" smtClean="0">
                <a:latin typeface="Verdana" charset="0"/>
                <a:ea typeface="ヒラギノ角ゴ Pro W3" charset="-128"/>
                <a:cs typeface="ヒラギノ角ゴ Pro W3" charset="-128"/>
              </a:rPr>
              <a:t>Private address</a:t>
            </a:r>
          </a:p>
          <a:p>
            <a:pPr lvl="1" eaLnBrk="1" hangingPunct="1"/>
            <a:r>
              <a:rPr lang="en-US" smtClean="0">
                <a:latin typeface="Verdana" charset="0"/>
                <a:ea typeface="ヒラギノ角ゴ Pro W3" charset="-128"/>
                <a:cs typeface="ヒラギノ角ゴ Pro W3" charset="-128"/>
              </a:rPr>
              <a:t>10.0.0.0 – 10.255.255.255</a:t>
            </a:r>
          </a:p>
          <a:p>
            <a:pPr lvl="1" eaLnBrk="1" hangingPunct="1"/>
            <a:r>
              <a:rPr lang="en-US" smtClean="0">
                <a:latin typeface="Verdana" charset="0"/>
                <a:ea typeface="ヒラギノ角ゴ Pro W3" charset="-128"/>
                <a:cs typeface="ヒラギノ角ゴ Pro W3" charset="-128"/>
              </a:rPr>
              <a:t>172.16.0.0 – 172.31.255.255</a:t>
            </a:r>
          </a:p>
          <a:p>
            <a:pPr lvl="1" eaLnBrk="1" hangingPunct="1"/>
            <a:r>
              <a:rPr lang="en-US" smtClean="0">
                <a:latin typeface="Verdana" charset="0"/>
                <a:ea typeface="ヒラギノ角ゴ Pro W3" charset="-128"/>
                <a:cs typeface="ヒラギノ角ゴ Pro W3" charset="-128"/>
              </a:rPr>
              <a:t>192.168.0.0 – 192.168.255.255</a:t>
            </a:r>
          </a:p>
          <a:p>
            <a:pPr eaLnBrk="1" hangingPunct="1"/>
            <a:r>
              <a:rPr lang="en-US" smtClean="0">
                <a:latin typeface="Verdana" charset="0"/>
                <a:ea typeface="ヒラギノ角ゴ Pro W3" charset="-128"/>
                <a:cs typeface="ヒラギノ角ゴ Pro W3" charset="-128"/>
              </a:rPr>
              <a:t>They are not routed</a:t>
            </a:r>
          </a:p>
          <a:p>
            <a:pPr eaLnBrk="1" hangingPunct="1"/>
            <a:r>
              <a:rPr lang="en-US" smtClean="0">
                <a:latin typeface="Verdana" charset="0"/>
                <a:ea typeface="ヒラギノ角ゴ Pro W3" charset="-128"/>
                <a:cs typeface="ヒラギノ角ゴ Pro W3" charset="-128"/>
              </a:rPr>
              <a:t>Compensate for the shortage of public IP addresses</a:t>
            </a:r>
          </a:p>
          <a:p>
            <a:pPr eaLnBrk="1" hangingPunct="1"/>
            <a:r>
              <a:rPr lang="en-US" smtClean="0">
                <a:latin typeface="Verdana" charset="0"/>
                <a:ea typeface="ヒラギノ角ゴ Pro W3" charset="-128"/>
                <a:cs typeface="ヒラギノ角ゴ Pro W3" charset="-128"/>
              </a:rPr>
              <a:t>Use Network Address Translation (NAT) to map private (nonroutable) IP addresses into public (routable) IP addresses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smtClean="0">
                <a:latin typeface="Verdana" charset="0"/>
              </a:rPr>
              <a:t>NAT vs DHCP</a:t>
            </a:r>
          </a:p>
        </p:txBody>
      </p:sp>
      <p:sp>
        <p:nvSpPr>
          <p:cNvPr id="130050" name="Content Placeholder 2"/>
          <p:cNvSpPr>
            <a:spLocks noGrp="1"/>
          </p:cNvSpPr>
          <p:nvPr>
            <p:ph idx="1"/>
          </p:nvPr>
        </p:nvSpPr>
        <p:spPr/>
        <p:txBody>
          <a:bodyPr/>
          <a:lstStyle/>
          <a:p>
            <a:r>
              <a:rPr lang="en-US" smtClean="0">
                <a:latin typeface="Verdana" charset="0"/>
                <a:ea typeface="ヒラギノ角ゴ Pro W3" charset="-128"/>
                <a:cs typeface="ヒラギノ角ゴ Pro W3" charset="-128"/>
              </a:rPr>
              <a:t>Network Address Translation (</a:t>
            </a:r>
            <a:r>
              <a:rPr lang="en-US" smtClean="0">
                <a:latin typeface="Verdana" charset="0"/>
              </a:rPr>
              <a:t>NAT)</a:t>
            </a:r>
          </a:p>
          <a:p>
            <a:r>
              <a:rPr lang="en-US" smtClean="0">
                <a:latin typeface="Verdana" charset="0"/>
              </a:rPr>
              <a:t>Dynamic Host Configuration Protocol (DHCP)</a:t>
            </a:r>
          </a:p>
          <a:p>
            <a:r>
              <a:rPr lang="en-US" smtClean="0">
                <a:latin typeface="Verdana" charset="0"/>
              </a:rPr>
              <a:t>How do your home network connect to the Internet?</a:t>
            </a:r>
          </a:p>
          <a:p>
            <a:pPr lvl="1"/>
            <a:r>
              <a:rPr lang="en-US" smtClean="0">
                <a:latin typeface="Verdana" charset="0"/>
              </a:rPr>
              <a:t>Uses the access router. It’s a switch and has a wireless access point. </a:t>
            </a:r>
          </a:p>
          <a:p>
            <a:pPr lvl="1"/>
            <a:r>
              <a:rPr lang="en-US" smtClean="0">
                <a:latin typeface="Verdana" charset="0"/>
              </a:rPr>
              <a:t>First, obtain an IP address from the access router’s DHCP server</a:t>
            </a:r>
          </a:p>
          <a:p>
            <a:pPr lvl="1"/>
            <a:r>
              <a:rPr lang="en-US" smtClean="0">
                <a:latin typeface="Verdana" charset="0"/>
              </a:rPr>
              <a:t>Next, the access router provides NAT, which hides internal IP addresses</a:t>
            </a:r>
          </a:p>
          <a:p>
            <a:pPr lvl="1"/>
            <a:endParaRPr lang="en-US" smtClean="0">
              <a:latin typeface="Verdana" charset="0"/>
            </a:endParaRPr>
          </a:p>
          <a:p>
            <a:endParaRPr lang="en-US" smtClean="0">
              <a:latin typeface="Verdana" charset="0"/>
            </a:endParaRPr>
          </a:p>
        </p:txBody>
      </p:sp>
      <p:pic>
        <p:nvPicPr>
          <p:cNvPr id="130051" name="Picture 4" descr="j0432657"/>
          <p:cNvPicPr>
            <a:picLocks noChangeAspect="1" noChangeArrowheads="1"/>
          </p:cNvPicPr>
          <p:nvPr/>
        </p:nvPicPr>
        <p:blipFill>
          <a:blip r:embed="rId3"/>
          <a:srcRect/>
          <a:stretch>
            <a:fillRect/>
          </a:stretch>
        </p:blipFill>
        <p:spPr bwMode="auto">
          <a:xfrm>
            <a:off x="76200" y="56388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r>
              <a:rPr lang="en-US" smtClean="0">
                <a:latin typeface="Verdana" charset="0"/>
              </a:rPr>
              <a:t>MAC Address &amp; IP Address</a:t>
            </a:r>
          </a:p>
        </p:txBody>
      </p:sp>
      <p:sp>
        <p:nvSpPr>
          <p:cNvPr id="132098" name="Content Placeholder 2"/>
          <p:cNvSpPr>
            <a:spLocks noGrp="1"/>
          </p:cNvSpPr>
          <p:nvPr>
            <p:ph idx="1"/>
          </p:nvPr>
        </p:nvSpPr>
        <p:spPr/>
        <p:txBody>
          <a:bodyPr/>
          <a:lstStyle/>
          <a:p>
            <a:r>
              <a:rPr lang="en-US" smtClean="0">
                <a:latin typeface="Verdana" charset="0"/>
              </a:rPr>
              <a:t>MAC address (Layer2 - Data Link layer) </a:t>
            </a:r>
          </a:p>
          <a:p>
            <a:pPr lvl="1"/>
            <a:r>
              <a:rPr lang="en-US" smtClean="0">
                <a:latin typeface="Verdana" charset="0"/>
              </a:rPr>
              <a:t>48-bit (6 byte) address, burned into the ROM of the NIC (Network Interface Card)</a:t>
            </a:r>
          </a:p>
          <a:p>
            <a:pPr lvl="1"/>
            <a:r>
              <a:rPr lang="en-US" smtClean="0">
                <a:latin typeface="Verdana" charset="0"/>
              </a:rPr>
              <a:t>Also called the Hardware address, or Ethernet address</a:t>
            </a:r>
          </a:p>
          <a:p>
            <a:pPr lvl="1"/>
            <a:r>
              <a:rPr lang="en-US" smtClean="0">
                <a:latin typeface="Verdana" charset="0"/>
              </a:rPr>
              <a:t>Expressed as six pairs of hexadecimal digits</a:t>
            </a:r>
          </a:p>
          <a:p>
            <a:r>
              <a:rPr lang="en-US" smtClean="0">
                <a:latin typeface="Verdana" charset="0"/>
              </a:rPr>
              <a:t>IP address (Layer 3 - Network layer)</a:t>
            </a:r>
          </a:p>
          <a:p>
            <a:pPr lvl="1"/>
            <a:r>
              <a:rPr lang="en-US" smtClean="0">
                <a:latin typeface="Verdana" charset="0"/>
              </a:rPr>
              <a:t>32-bit (4 byte) software stored address</a:t>
            </a:r>
          </a:p>
          <a:p>
            <a:pPr lvl="1"/>
            <a:r>
              <a:rPr lang="en-US" smtClean="0">
                <a:latin typeface="Verdana" charset="0"/>
              </a:rPr>
              <a:t>Assigned to represent the same NIC as MAC address represents</a:t>
            </a:r>
          </a:p>
          <a:p>
            <a:pPr lvl="1"/>
            <a:r>
              <a:rPr lang="en-US" smtClean="0">
                <a:latin typeface="Verdana" charset="0"/>
              </a:rPr>
              <a:t>Like a shorter nickname for the 48-bit MAC address</a:t>
            </a:r>
          </a:p>
          <a:p>
            <a:endParaRPr lang="en-US" smtClean="0">
              <a:latin typeface="Verdana" charset="0"/>
            </a:endParaRPr>
          </a:p>
        </p:txBody>
      </p:sp>
      <p:sp>
        <p:nvSpPr>
          <p:cNvPr id="132099" name="TextBox 3"/>
          <p:cNvSpPr txBox="1">
            <a:spLocks noChangeArrowheads="1"/>
          </p:cNvSpPr>
          <p:nvPr/>
        </p:nvSpPr>
        <p:spPr bwMode="auto">
          <a:xfrm>
            <a:off x="0" y="6511925"/>
            <a:ext cx="1938338" cy="277813"/>
          </a:xfrm>
          <a:prstGeom prst="rect">
            <a:avLst/>
          </a:prstGeom>
          <a:noFill/>
          <a:ln w="9525">
            <a:noFill/>
            <a:miter lim="800000"/>
            <a:headEnd/>
            <a:tailEnd/>
          </a:ln>
        </p:spPr>
        <p:txBody>
          <a:bodyPr wrap="none">
            <a:prstTxWarp prst="textNoShape">
              <a:avLst/>
            </a:prstTxWarp>
            <a:spAutoFit/>
          </a:bodyPr>
          <a:lstStyle/>
          <a:p>
            <a:pPr eaLnBrk="0" hangingPunct="0"/>
            <a:r>
              <a:rPr lang="en-US"/>
              <a:t>* Source: infocellar.com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5" name="Rectangle 2"/>
          <p:cNvSpPr>
            <a:spLocks noGrp="1" noChangeArrowheads="1"/>
          </p:cNvSpPr>
          <p:nvPr>
            <p:ph type="title" idx="4294967295"/>
          </p:nvPr>
        </p:nvSpPr>
        <p:spPr>
          <a:xfrm>
            <a:off x="304800" y="136525"/>
            <a:ext cx="8458200" cy="838200"/>
          </a:xfrm>
        </p:spPr>
        <p:txBody>
          <a:bodyPr/>
          <a:lstStyle/>
          <a:p>
            <a:pPr eaLnBrk="1" hangingPunct="1"/>
            <a:r>
              <a:rPr lang="en-US" sz="4400" smtClean="0">
                <a:latin typeface="Verdana" charset="0"/>
              </a:rPr>
              <a:t>Packet Delivery</a:t>
            </a:r>
          </a:p>
        </p:txBody>
      </p:sp>
      <p:sp>
        <p:nvSpPr>
          <p:cNvPr id="134146" name="Rectangle 3"/>
          <p:cNvSpPr>
            <a:spLocks noGrp="1" noChangeArrowheads="1"/>
          </p:cNvSpPr>
          <p:nvPr>
            <p:ph type="body" idx="4294967295"/>
          </p:nvPr>
        </p:nvSpPr>
        <p:spPr>
          <a:xfrm>
            <a:off x="228600" y="1143000"/>
            <a:ext cx="8763000" cy="5257800"/>
          </a:xfrm>
        </p:spPr>
        <p:txBody>
          <a:bodyPr/>
          <a:lstStyle/>
          <a:p>
            <a:pPr eaLnBrk="1" hangingPunct="1"/>
            <a:r>
              <a:rPr lang="en-US" sz="3200" smtClean="0">
                <a:latin typeface="Verdana" charset="0"/>
                <a:ea typeface="ヒラギノ角ゴ Pro W3" charset="-128"/>
                <a:cs typeface="ヒラギノ角ゴ Pro W3" charset="-128"/>
              </a:rPr>
              <a:t>Packets delivered on a network (e.g., LAN)</a:t>
            </a:r>
          </a:p>
          <a:p>
            <a:pPr lvl="1" eaLnBrk="1" hangingPunct="1"/>
            <a:r>
              <a:rPr lang="en-US" sz="2800" smtClean="0">
                <a:latin typeface="Verdana" charset="0"/>
                <a:ea typeface="ヒラギノ角ゴ Pro W3" charset="-128"/>
                <a:cs typeface="ヒラギノ角ゴ Pro W3" charset="-128"/>
              </a:rPr>
              <a:t>Use the Media Access Control (MAC) address</a:t>
            </a:r>
          </a:p>
          <a:p>
            <a:pPr lvl="1" eaLnBrk="1" hangingPunct="1"/>
            <a:r>
              <a:rPr lang="en-US" sz="2800" smtClean="0">
                <a:latin typeface="Verdana" charset="0"/>
                <a:ea typeface="ヒラギノ角ゴ Pro W3" charset="-128"/>
                <a:cs typeface="ヒラギノ角ゴ Pro W3" charset="-128"/>
              </a:rPr>
              <a:t>Address Resolution Protocol (ARP): IP address -&gt; MAC address</a:t>
            </a:r>
          </a:p>
          <a:p>
            <a:pPr eaLnBrk="1" hangingPunct="1"/>
            <a:r>
              <a:rPr lang="en-US" sz="3200" smtClean="0">
                <a:latin typeface="Verdana" charset="0"/>
                <a:ea typeface="ヒラギノ角ゴ Pro W3" charset="-128"/>
                <a:cs typeface="ヒラギノ角ゴ Pro W3" charset="-128"/>
              </a:rPr>
              <a:t>Packet delivery to a remote system</a:t>
            </a:r>
          </a:p>
          <a:p>
            <a:pPr lvl="1" eaLnBrk="1" hangingPunct="1"/>
            <a:r>
              <a:rPr lang="en-US" sz="2800" smtClean="0">
                <a:latin typeface="Verdana" charset="0"/>
                <a:ea typeface="ヒラギノ角ゴ Pro W3" charset="-128"/>
                <a:cs typeface="ヒラギノ角ゴ Pro W3" charset="-128"/>
              </a:rPr>
              <a:t>Use the Internet Protocol (IP) address</a:t>
            </a:r>
          </a:p>
          <a:p>
            <a:pPr lvl="1" eaLnBrk="1" hangingPunct="1"/>
            <a:r>
              <a:rPr lang="en-US" sz="2800" smtClean="0">
                <a:latin typeface="Verdana" charset="0"/>
                <a:ea typeface="ヒラギノ角ゴ Pro W3" charset="-128"/>
                <a:cs typeface="ヒラギノ角ゴ Pro W3" charset="-128"/>
              </a:rPr>
              <a:t>Use the Domain Name System (DNS) protocol to convert IP addresses to hostnames</a:t>
            </a:r>
          </a:p>
        </p:txBody>
      </p:sp>
      <p:sp>
        <p:nvSpPr>
          <p:cNvPr id="134147" name="TextBox 3"/>
          <p:cNvSpPr txBox="1">
            <a:spLocks noChangeArrowheads="1"/>
          </p:cNvSpPr>
          <p:nvPr/>
        </p:nvSpPr>
        <p:spPr bwMode="auto">
          <a:xfrm>
            <a:off x="0" y="6505575"/>
            <a:ext cx="1939925" cy="276225"/>
          </a:xfrm>
          <a:prstGeom prst="rect">
            <a:avLst/>
          </a:prstGeom>
          <a:noFill/>
          <a:ln w="9525">
            <a:noFill/>
            <a:miter lim="800000"/>
            <a:headEnd/>
            <a:tailEnd/>
          </a:ln>
        </p:spPr>
        <p:txBody>
          <a:bodyPr wrap="none">
            <a:prstTxWarp prst="textNoShape">
              <a:avLst/>
            </a:prstTxWarp>
            <a:spAutoFit/>
          </a:bodyPr>
          <a:lstStyle/>
          <a:p>
            <a:pPr eaLnBrk="0" hangingPunct="0"/>
            <a:r>
              <a:rPr lang="en-US"/>
              <a:t>* Conklin &amp; White, 2010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smtClean="0">
                <a:latin typeface="Verdana" charset="0"/>
              </a:rPr>
              <a:t>ARP &amp; RARP</a:t>
            </a:r>
          </a:p>
        </p:txBody>
      </p:sp>
      <p:sp>
        <p:nvSpPr>
          <p:cNvPr id="136194" name="Content Placeholder 2"/>
          <p:cNvSpPr>
            <a:spLocks noGrp="1"/>
          </p:cNvSpPr>
          <p:nvPr>
            <p:ph idx="1"/>
          </p:nvPr>
        </p:nvSpPr>
        <p:spPr/>
        <p:txBody>
          <a:bodyPr/>
          <a:lstStyle/>
          <a:p>
            <a:r>
              <a:rPr lang="en-US" smtClean="0">
                <a:latin typeface="Verdana" charset="0"/>
              </a:rPr>
              <a:t>Address Resolution Protocol (ARP)</a:t>
            </a:r>
          </a:p>
          <a:p>
            <a:pPr lvl="1"/>
            <a:r>
              <a:rPr lang="en-US" smtClean="0">
                <a:latin typeface="Verdana" charset="0"/>
              </a:rPr>
              <a:t>Address resolution protocol that converts logical IP address to physical MAC address (layer 2 protocol)</a:t>
            </a:r>
          </a:p>
          <a:p>
            <a:pPr lvl="1"/>
            <a:r>
              <a:rPr lang="en-US" smtClean="0">
                <a:latin typeface="Verdana" charset="0"/>
              </a:rPr>
              <a:t>Router sends a broadcast to the network: “Who has 10.10.10.101? Tell </a:t>
            </a:r>
            <a:r>
              <a:rPr lang="en-US" smtClean="0">
                <a:latin typeface="Verdana" charset="0"/>
                <a:ea typeface="ヒラギノ角ゴ Pro W3" charset="-128"/>
                <a:cs typeface="ヒラギノ角ゴ Pro W3" charset="-128"/>
              </a:rPr>
              <a:t>10.10.10.102”. The host </a:t>
            </a:r>
            <a:r>
              <a:rPr lang="en-US" smtClean="0">
                <a:latin typeface="Verdana" charset="0"/>
              </a:rPr>
              <a:t>10.10.10.101 should reply with its MAC address. </a:t>
            </a:r>
          </a:p>
          <a:p>
            <a:pPr lvl="1"/>
            <a:r>
              <a:rPr lang="en-US" smtClean="0">
                <a:latin typeface="Verdana" charset="0"/>
              </a:rPr>
              <a:t>ARP cache: the new entry is placed in the cache</a:t>
            </a:r>
          </a:p>
          <a:p>
            <a:r>
              <a:rPr lang="en-US" smtClean="0">
                <a:latin typeface="Verdana" charset="0"/>
              </a:rPr>
              <a:t>Reverse Address Resolution Protocol (RARP)</a:t>
            </a:r>
          </a:p>
          <a:p>
            <a:pPr lvl="1"/>
            <a:r>
              <a:rPr lang="en-US" smtClean="0">
                <a:latin typeface="Verdana" charset="0"/>
              </a:rPr>
              <a:t>Obtain IP address from MAC address</a:t>
            </a:r>
          </a:p>
          <a:p>
            <a:pPr lvl="1"/>
            <a:r>
              <a:rPr lang="en-US" smtClean="0">
                <a:latin typeface="Verdana" charset="0"/>
              </a:rPr>
              <a:t>Not in use -&gt; instead use DHCP (Dynamic Host Configuration Protocol)</a:t>
            </a:r>
          </a:p>
          <a:p>
            <a:endParaRPr lang="en-US" smtClean="0">
              <a:latin typeface="Verdan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latin typeface="Verdana" charset="0"/>
              </a:rPr>
              <a:t>Network Architectures</a:t>
            </a:r>
          </a:p>
        </p:txBody>
      </p:sp>
      <p:sp>
        <p:nvSpPr>
          <p:cNvPr id="25602" name="Content Placeholder 2"/>
          <p:cNvSpPr>
            <a:spLocks noGrp="1"/>
          </p:cNvSpPr>
          <p:nvPr>
            <p:ph idx="1"/>
          </p:nvPr>
        </p:nvSpPr>
        <p:spPr>
          <a:xfrm>
            <a:off x="312738" y="1247775"/>
            <a:ext cx="8497887" cy="5603875"/>
          </a:xfrm>
        </p:spPr>
        <p:txBody>
          <a:bodyPr/>
          <a:lstStyle/>
          <a:p>
            <a:r>
              <a:rPr lang="en-US" sz="2400" smtClean="0">
                <a:latin typeface="Verdana" charset="0"/>
              </a:rPr>
              <a:t>Local area network (LAN)</a:t>
            </a:r>
          </a:p>
          <a:p>
            <a:pPr lvl="1"/>
            <a:r>
              <a:rPr lang="en-US" sz="2000" smtClean="0">
                <a:latin typeface="Verdana" charset="0"/>
              </a:rPr>
              <a:t>Typically smaller in terms of size and geographic coverage, and consists of two or more connected devices. Home networks and most small office networks can be classified as LANs. </a:t>
            </a:r>
          </a:p>
          <a:p>
            <a:r>
              <a:rPr lang="en-US" sz="2400" smtClean="0">
                <a:latin typeface="Verdana" charset="0"/>
              </a:rPr>
              <a:t>MAN (Metropolitan Area Network)</a:t>
            </a:r>
          </a:p>
          <a:p>
            <a:r>
              <a:rPr lang="en-US" sz="2400" smtClean="0">
                <a:latin typeface="Verdana" charset="0"/>
              </a:rPr>
              <a:t>Wide area network (WAN)</a:t>
            </a:r>
          </a:p>
          <a:p>
            <a:pPr lvl="1"/>
            <a:r>
              <a:rPr lang="en-US" sz="2000" smtClean="0">
                <a:latin typeface="Verdana" charset="0"/>
              </a:rPr>
              <a:t>Tends to be larger, covering more geographic area, and consists of two or more systems in geographically separated areas connected by any of a variety of methods.</a:t>
            </a:r>
          </a:p>
          <a:p>
            <a:r>
              <a:rPr lang="en-US" sz="2400" smtClean="0">
                <a:latin typeface="Verdana" charset="0"/>
              </a:rPr>
              <a:t>Internet</a:t>
            </a:r>
          </a:p>
          <a:p>
            <a:pPr lvl="1"/>
            <a:r>
              <a:rPr lang="en-US" sz="2000" smtClean="0">
                <a:latin typeface="Verdana" charset="0"/>
              </a:rPr>
              <a:t>The global network that connects millions of systems.</a:t>
            </a:r>
          </a:p>
          <a:p>
            <a:r>
              <a:rPr lang="en-US" sz="2400" smtClean="0">
                <a:solidFill>
                  <a:srgbClr val="000000"/>
                </a:solidFill>
                <a:latin typeface="Verdana" charset="0"/>
              </a:rPr>
              <a:t>Personal Area Networks (PAN)</a:t>
            </a:r>
          </a:p>
          <a:p>
            <a:pPr lvl="1"/>
            <a:r>
              <a:rPr lang="en-US" sz="2000" smtClean="0">
                <a:solidFill>
                  <a:srgbClr val="000000"/>
                </a:solidFill>
                <a:latin typeface="Verdana" charset="0"/>
              </a:rPr>
              <a:t>Wireless telecommunications network for device-to-device connections within a small range (e.g., Bluetooth)</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smtClean="0">
                <a:latin typeface="Verdana" charset="0"/>
              </a:rPr>
              <a:t>Limitations of IPv4</a:t>
            </a:r>
          </a:p>
        </p:txBody>
      </p:sp>
      <p:sp>
        <p:nvSpPr>
          <p:cNvPr id="138242" name="Content Placeholder 2"/>
          <p:cNvSpPr>
            <a:spLocks noGrp="1"/>
          </p:cNvSpPr>
          <p:nvPr>
            <p:ph idx="1"/>
          </p:nvPr>
        </p:nvSpPr>
        <p:spPr/>
        <p:txBody>
          <a:bodyPr/>
          <a:lstStyle/>
          <a:p>
            <a:r>
              <a:rPr lang="en-US" smtClean="0">
                <a:latin typeface="Verdana" charset="0"/>
              </a:rPr>
              <a:t>The recent exponential growth of the Internet and the impending exhaustion of the IPv4 address space</a:t>
            </a:r>
          </a:p>
          <a:p>
            <a:r>
              <a:rPr lang="en-US" smtClean="0">
                <a:latin typeface="Verdana" charset="0"/>
              </a:rPr>
              <a:t>The growth of the Internet and the ability of Internet backbone routers to maintain large routing tables</a:t>
            </a:r>
          </a:p>
          <a:p>
            <a:r>
              <a:rPr lang="en-US" smtClean="0">
                <a:latin typeface="Verdana" charset="0"/>
              </a:rPr>
              <a:t>The need for simpler configuration</a:t>
            </a:r>
          </a:p>
          <a:p>
            <a:r>
              <a:rPr lang="en-US" smtClean="0">
                <a:latin typeface="Verdana" charset="0"/>
              </a:rPr>
              <a:t>The requirement for security at the IP level</a:t>
            </a:r>
          </a:p>
          <a:p>
            <a:r>
              <a:rPr lang="en-US" smtClean="0">
                <a:latin typeface="Verdana" charset="0"/>
              </a:rPr>
              <a:t>The need for better support for real-time delivery of data—also called quality of service (QoS)</a:t>
            </a:r>
          </a:p>
        </p:txBody>
      </p:sp>
      <p:sp>
        <p:nvSpPr>
          <p:cNvPr id="138243"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mtClean="0">
                <a:latin typeface="Verdana" charset="0"/>
              </a:rPr>
              <a:t>IPv6 Features</a:t>
            </a:r>
          </a:p>
        </p:txBody>
      </p:sp>
      <p:sp>
        <p:nvSpPr>
          <p:cNvPr id="140290" name="Content Placeholder 2"/>
          <p:cNvSpPr>
            <a:spLocks noGrp="1"/>
          </p:cNvSpPr>
          <p:nvPr>
            <p:ph idx="1"/>
          </p:nvPr>
        </p:nvSpPr>
        <p:spPr/>
        <p:txBody>
          <a:bodyPr/>
          <a:lstStyle/>
          <a:p>
            <a:r>
              <a:rPr lang="en-US" smtClean="0">
                <a:latin typeface="Verdana" charset="0"/>
              </a:rPr>
              <a:t>New header format</a:t>
            </a:r>
          </a:p>
          <a:p>
            <a:r>
              <a:rPr lang="en-US" smtClean="0">
                <a:latin typeface="Verdana" charset="0"/>
              </a:rPr>
              <a:t>Large address space</a:t>
            </a:r>
          </a:p>
          <a:p>
            <a:r>
              <a:rPr lang="en-US" smtClean="0">
                <a:latin typeface="Verdana" charset="0"/>
              </a:rPr>
              <a:t>Efficient and hierarchical addressing and routing infrastructure</a:t>
            </a:r>
          </a:p>
          <a:p>
            <a:r>
              <a:rPr lang="en-US" smtClean="0">
                <a:latin typeface="Verdana" charset="0"/>
              </a:rPr>
              <a:t>Stateless and stateful address configuration</a:t>
            </a:r>
          </a:p>
          <a:p>
            <a:r>
              <a:rPr lang="en-US" smtClean="0">
                <a:latin typeface="Verdana" charset="0"/>
              </a:rPr>
              <a:t>Built-in security</a:t>
            </a:r>
          </a:p>
          <a:p>
            <a:r>
              <a:rPr lang="en-US" smtClean="0">
                <a:latin typeface="Verdana" charset="0"/>
              </a:rPr>
              <a:t>Better support for prioritized delivery</a:t>
            </a:r>
          </a:p>
          <a:p>
            <a:r>
              <a:rPr lang="en-US" smtClean="0">
                <a:latin typeface="Verdana" charset="0"/>
              </a:rPr>
              <a:t>New protocol for neighboring node interaction</a:t>
            </a:r>
          </a:p>
          <a:p>
            <a:r>
              <a:rPr lang="en-US" smtClean="0">
                <a:latin typeface="Verdana" charset="0"/>
              </a:rPr>
              <a:t>Extensibility</a:t>
            </a:r>
          </a:p>
        </p:txBody>
      </p:sp>
      <p:sp>
        <p:nvSpPr>
          <p:cNvPr id="140291"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smtClean="0">
                <a:latin typeface="Verdana" charset="0"/>
              </a:rPr>
              <a:t>Differences Between IPv4 and IPv6</a:t>
            </a:r>
          </a:p>
        </p:txBody>
      </p:sp>
      <p:graphicFrame>
        <p:nvGraphicFramePr>
          <p:cNvPr id="4" name="Content Placeholder 3"/>
          <p:cNvGraphicFramePr>
            <a:graphicFrameLocks noGrp="1"/>
          </p:cNvGraphicFramePr>
          <p:nvPr>
            <p:ph idx="1"/>
          </p:nvPr>
        </p:nvGraphicFramePr>
        <p:xfrm>
          <a:off x="444500" y="1411288"/>
          <a:ext cx="8305800" cy="4992687"/>
        </p:xfrm>
        <a:graphic>
          <a:graphicData uri="http://schemas.openxmlformats.org/drawingml/2006/table">
            <a:tbl>
              <a:tblPr/>
              <a:tblGrid>
                <a:gridCol w="4152900"/>
                <a:gridCol w="4152900"/>
              </a:tblGrid>
              <a:tr h="384175">
                <a:tc>
                  <a:txBody>
                    <a:bodyPr/>
                    <a:lstStyle/>
                    <a:p>
                      <a:pPr marL="0" marR="0" lvl="0" indent="0" algn="ctr" defTabSz="914400" rtl="0" eaLnBrk="1" fontAlgn="base" latinLnBrk="0" hangingPunct="1">
                        <a:lnSpc>
                          <a:spcPct val="100000"/>
                        </a:lnSpc>
                        <a:spcBef>
                          <a:spcPct val="0"/>
                        </a:spcBef>
                        <a:spcAft>
                          <a:spcPts val="300"/>
                        </a:spcAft>
                        <a:buClrTx/>
                        <a:buSzTx/>
                        <a:buFontTx/>
                        <a:buNone/>
                        <a:tabLst/>
                      </a:pPr>
                      <a:r>
                        <a:rPr kumimoji="0" lang="en-US" sz="2000" b="1" i="0" u="none" strike="noStrike" cap="none" normalizeH="0" baseline="0" smtClean="0">
                          <a:ln>
                            <a:noFill/>
                          </a:ln>
                          <a:solidFill>
                            <a:srgbClr val="000000"/>
                          </a:solidFill>
                          <a:effectLst/>
                          <a:latin typeface="Arial" charset="0"/>
                        </a:rPr>
                        <a:t>IPv4</a:t>
                      </a:r>
                      <a:endParaRPr kumimoji="0" lang="en-US" sz="2000" b="1" i="0" u="none" strike="noStrike" cap="none" normalizeH="0" baseline="0" smtClean="0">
                        <a:ln>
                          <a:noFill/>
                        </a:ln>
                        <a:solidFill>
                          <a:srgbClr val="000000"/>
                        </a:solidFill>
                        <a:effectLst/>
                        <a:latin typeface="Arial Narrow" pitchFamily="34"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ctr" defTabSz="914400" rtl="0" eaLnBrk="1" fontAlgn="base" latinLnBrk="0" hangingPunct="1">
                        <a:lnSpc>
                          <a:spcPct val="100000"/>
                        </a:lnSpc>
                        <a:spcBef>
                          <a:spcPct val="0"/>
                        </a:spcBef>
                        <a:spcAft>
                          <a:spcPts val="300"/>
                        </a:spcAft>
                        <a:buClrTx/>
                        <a:buSzTx/>
                        <a:buFontTx/>
                        <a:buNone/>
                        <a:tabLst/>
                      </a:pPr>
                      <a:r>
                        <a:rPr kumimoji="0" lang="en-US" sz="2000" b="1" i="0" u="none" strike="noStrike" cap="none" normalizeH="0" baseline="0" smtClean="0">
                          <a:ln>
                            <a:noFill/>
                          </a:ln>
                          <a:solidFill>
                            <a:srgbClr val="000000"/>
                          </a:solidFill>
                          <a:effectLst/>
                          <a:latin typeface="Arial" charset="0"/>
                        </a:rPr>
                        <a:t>IPv6</a:t>
                      </a:r>
                      <a:endParaRPr kumimoji="0" lang="en-US" sz="2000" b="1" i="0" u="none" strike="noStrike" cap="none" normalizeH="0" baseline="0" smtClean="0">
                        <a:ln>
                          <a:noFill/>
                        </a:ln>
                        <a:solidFill>
                          <a:srgbClr val="000000"/>
                        </a:solidFill>
                        <a:effectLst/>
                        <a:latin typeface="Arial Narrow" pitchFamily="34"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768350">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Addresses are 32 bits (4 bytes) in length.</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Addresses are 128 bits (16 bytes) in length</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384175">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IPsec support is optional</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IPsec support is required</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768350">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No QoS handling by routers</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Quality of Service (QoS) included in the header</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768350">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Header includes a checksum</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Header does not include a checksum</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768350">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Header includes options</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All optional data is moved to IPv6 extension headers</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r h="1150938">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ARP uses broadcast ARP Request frames to resolve an IPv4 address to a link layer address</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sz="2000" b="0" i="0" u="none" strike="noStrike" cap="none" normalizeH="0" baseline="0" smtClean="0">
                          <a:ln>
                            <a:noFill/>
                          </a:ln>
                          <a:solidFill>
                            <a:srgbClr val="000000"/>
                          </a:solidFill>
                          <a:effectLst/>
                          <a:latin typeface="Arial" charset="0"/>
                        </a:rPr>
                        <a:t>ARP Request frames are replaced with multicast Neighbor Solicitation messages</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45925" marR="4592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6"/>
                    </a:solidFill>
                  </a:tcPr>
                </a:tc>
              </a:tr>
            </a:tbl>
          </a:graphicData>
        </a:graphic>
      </p:graphicFrame>
      <p:sp>
        <p:nvSpPr>
          <p:cNvPr id="142364"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smtClean="0">
                <a:latin typeface="Verdana" charset="0"/>
              </a:rPr>
              <a:t>IPv6 Address</a:t>
            </a:r>
          </a:p>
        </p:txBody>
      </p:sp>
      <p:sp>
        <p:nvSpPr>
          <p:cNvPr id="144386" name="Content Placeholder 2"/>
          <p:cNvSpPr>
            <a:spLocks noGrp="1"/>
          </p:cNvSpPr>
          <p:nvPr>
            <p:ph idx="1"/>
          </p:nvPr>
        </p:nvSpPr>
        <p:spPr/>
        <p:txBody>
          <a:bodyPr/>
          <a:lstStyle/>
          <a:p>
            <a:r>
              <a:rPr lang="en-US" smtClean="0">
                <a:latin typeface="Verdana" charset="0"/>
              </a:rPr>
              <a:t>IPv4: supports 2</a:t>
            </a:r>
            <a:r>
              <a:rPr lang="en-US" baseline="30000" smtClean="0">
                <a:latin typeface="Verdana" charset="0"/>
              </a:rPr>
              <a:t>32</a:t>
            </a:r>
            <a:r>
              <a:rPr lang="en-US" smtClean="0">
                <a:latin typeface="Verdana" charset="0"/>
              </a:rPr>
              <a:t> (4,294,967,296)</a:t>
            </a:r>
          </a:p>
          <a:p>
            <a:r>
              <a:rPr lang="en-US" smtClean="0">
                <a:latin typeface="Verdana" charset="0"/>
              </a:rPr>
              <a:t>IPv6: supports 2</a:t>
            </a:r>
            <a:r>
              <a:rPr lang="en-US" baseline="30000" smtClean="0">
                <a:latin typeface="Verdana" charset="0"/>
              </a:rPr>
              <a:t>128</a:t>
            </a:r>
            <a:r>
              <a:rPr lang="en-US" smtClean="0">
                <a:latin typeface="Verdana" charset="0"/>
              </a:rPr>
              <a:t> (340 undecillion) addresses (7 addresses per person)</a:t>
            </a:r>
          </a:p>
          <a:p>
            <a:r>
              <a:rPr lang="en-US" smtClean="0">
                <a:latin typeface="Verdana" charset="0"/>
              </a:rPr>
              <a:t>Example:</a:t>
            </a:r>
          </a:p>
          <a:p>
            <a:pPr lvl="1"/>
            <a:r>
              <a:rPr lang="en-US" smtClean="0">
                <a:latin typeface="Verdana" charset="0"/>
              </a:rPr>
              <a:t>2001:0DB8:0000:2F3B:02AA:00FF:FE28:9C5A</a:t>
            </a:r>
          </a:p>
          <a:p>
            <a:r>
              <a:rPr lang="en-US" smtClean="0">
                <a:latin typeface="Verdana" charset="0"/>
              </a:rPr>
              <a:t>Global Unicast Addresses</a:t>
            </a:r>
          </a:p>
          <a:p>
            <a:endParaRPr lang="en-US" smtClean="0">
              <a:latin typeface="Verdana" charset="0"/>
            </a:endParaRPr>
          </a:p>
        </p:txBody>
      </p:sp>
      <p:pic>
        <p:nvPicPr>
          <p:cNvPr id="144387" name="Picture 4" descr="FIG5"/>
          <p:cNvPicPr>
            <a:picLocks noChangeAspect="1" noChangeArrowheads="1"/>
          </p:cNvPicPr>
          <p:nvPr/>
        </p:nvPicPr>
        <p:blipFill>
          <a:blip r:embed="rId3"/>
          <a:srcRect/>
          <a:stretch>
            <a:fillRect/>
          </a:stretch>
        </p:blipFill>
        <p:spPr bwMode="auto">
          <a:xfrm>
            <a:off x="1001713" y="4495800"/>
            <a:ext cx="7304087" cy="1447800"/>
          </a:xfrm>
          <a:prstGeom prst="rect">
            <a:avLst/>
          </a:prstGeom>
          <a:noFill/>
          <a:ln w="9525">
            <a:noFill/>
            <a:miter lim="800000"/>
            <a:headEnd/>
            <a:tailEnd/>
          </a:ln>
        </p:spPr>
      </p:pic>
      <p:sp>
        <p:nvSpPr>
          <p:cNvPr id="144388" name="TextBox 6"/>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3" name="Footer Placeholder 4"/>
          <p:cNvSpPr>
            <a:spLocks noGrp="1"/>
          </p:cNvSpPr>
          <p:nvPr>
            <p:ph type="ftr" sz="quarter" idx="4294967295"/>
          </p:nvPr>
        </p:nvSpPr>
        <p:spPr bwMode="auto">
          <a:xfrm>
            <a:off x="3048000" y="64928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46434"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9BB45BDB-1819-468F-9676-4F3E9D0A088C}" type="slidenum">
              <a:rPr lang="en-US">
                <a:solidFill>
                  <a:schemeClr val="bg1"/>
                </a:solidFill>
                <a:latin typeface="Lucida Sans Unicode" charset="0"/>
              </a:rPr>
              <a:pPr eaLnBrk="0" hangingPunct="0"/>
              <a:t>63</a:t>
            </a:fld>
            <a:endParaRPr lang="en-US">
              <a:solidFill>
                <a:schemeClr val="bg1"/>
              </a:solidFill>
              <a:latin typeface="Lucida Sans Unicode" charset="0"/>
            </a:endParaRPr>
          </a:p>
        </p:txBody>
      </p:sp>
      <p:sp>
        <p:nvSpPr>
          <p:cNvPr id="146435" name="Title 4"/>
          <p:cNvSpPr>
            <a:spLocks noGrp="1"/>
          </p:cNvSpPr>
          <p:nvPr>
            <p:ph type="title"/>
          </p:nvPr>
        </p:nvSpPr>
        <p:spPr/>
        <p:txBody>
          <a:bodyPr/>
          <a:lstStyle/>
          <a:p>
            <a:r>
              <a:rPr lang="en-US" smtClean="0">
                <a:latin typeface="Verdana" charset="0"/>
              </a:rPr>
              <a:t>Structure of an IPv6 Packet</a:t>
            </a:r>
          </a:p>
        </p:txBody>
      </p:sp>
      <p:pic>
        <p:nvPicPr>
          <p:cNvPr id="146436" name="Picture 1" descr="Figure_13 IPv6"/>
          <p:cNvPicPr>
            <a:picLocks noChangeAspect="1" noChangeArrowheads="1"/>
          </p:cNvPicPr>
          <p:nvPr/>
        </p:nvPicPr>
        <p:blipFill>
          <a:blip r:embed="rId3"/>
          <a:srcRect/>
          <a:stretch>
            <a:fillRect/>
          </a:stretch>
        </p:blipFill>
        <p:spPr bwMode="auto">
          <a:xfrm>
            <a:off x="228600" y="1295400"/>
            <a:ext cx="8743950" cy="3657600"/>
          </a:xfrm>
          <a:prstGeom prst="rect">
            <a:avLst/>
          </a:prstGeom>
          <a:noFill/>
          <a:ln w="9525">
            <a:noFill/>
            <a:miter lim="800000"/>
            <a:headEnd/>
            <a:tailEnd/>
          </a:ln>
        </p:spPr>
      </p:pic>
      <p:sp>
        <p:nvSpPr>
          <p:cNvPr id="146437" name="Rectangle 4"/>
          <p:cNvSpPr>
            <a:spLocks noChangeArrowheads="1"/>
          </p:cNvSpPr>
          <p:nvPr/>
        </p:nvSpPr>
        <p:spPr bwMode="auto">
          <a:xfrm>
            <a:off x="746125" y="5048250"/>
            <a:ext cx="7116763" cy="1200150"/>
          </a:xfrm>
          <a:prstGeom prst="rect">
            <a:avLst/>
          </a:prstGeom>
          <a:noFill/>
          <a:ln w="9525">
            <a:noFill/>
            <a:miter lim="800000"/>
            <a:headEnd/>
            <a:tailEnd/>
          </a:ln>
        </p:spPr>
        <p:txBody>
          <a:bodyPr wrap="none">
            <a:prstTxWarp prst="textNoShape">
              <a:avLst/>
            </a:prstTxWarp>
            <a:spAutoFit/>
          </a:bodyPr>
          <a:lstStyle/>
          <a:p>
            <a:pPr eaLnBrk="0" hangingPunct="0"/>
            <a:r>
              <a:rPr lang="en-US" sz="2400"/>
              <a:t>Priority</a:t>
            </a:r>
            <a:r>
              <a:rPr lang="en-US" sz="2400" b="0"/>
              <a:t>:  identify priority among datagrams in flow</a:t>
            </a:r>
          </a:p>
          <a:p>
            <a:pPr eaLnBrk="0" hangingPunct="0"/>
            <a:r>
              <a:rPr lang="en-US" sz="2400"/>
              <a:t>Flow Label</a:t>
            </a:r>
            <a:r>
              <a:rPr lang="en-US" sz="2400" b="0"/>
              <a:t>: Used for QoS functionality</a:t>
            </a:r>
          </a:p>
          <a:p>
            <a:pPr eaLnBrk="0" hangingPunct="0"/>
            <a:r>
              <a:rPr lang="en-US" sz="2400"/>
              <a:t>Next Header</a:t>
            </a:r>
            <a:r>
              <a:rPr lang="en-US" sz="2400" b="0"/>
              <a:t>: identify upper layer protocol for data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smtClean="0">
                <a:latin typeface="Verdana" charset="0"/>
              </a:rPr>
              <a:t>Domain Name System</a:t>
            </a:r>
          </a:p>
        </p:txBody>
      </p:sp>
      <p:sp>
        <p:nvSpPr>
          <p:cNvPr id="148482" name="Content Placeholder 2"/>
          <p:cNvSpPr>
            <a:spLocks noGrp="1"/>
          </p:cNvSpPr>
          <p:nvPr>
            <p:ph idx="1"/>
          </p:nvPr>
        </p:nvSpPr>
        <p:spPr/>
        <p:txBody>
          <a:bodyPr/>
          <a:lstStyle/>
          <a:p>
            <a:r>
              <a:rPr lang="en-US" smtClean="0">
                <a:latin typeface="Verdana" charset="0"/>
              </a:rPr>
              <a:t>Translates names into IP addresses</a:t>
            </a:r>
          </a:p>
          <a:p>
            <a:r>
              <a:rPr lang="en-US" smtClean="0">
                <a:latin typeface="Verdana" charset="0"/>
              </a:rPr>
              <a:t>The initial solution for name resolution </a:t>
            </a:r>
          </a:p>
          <a:p>
            <a:pPr lvl="1"/>
            <a:r>
              <a:rPr lang="en-US" smtClean="0">
                <a:latin typeface="Verdana" charset="0"/>
              </a:rPr>
              <a:t>Use Hosts.txt used on ARPANET</a:t>
            </a:r>
          </a:p>
          <a:p>
            <a:pPr lvl="1"/>
            <a:r>
              <a:rPr lang="en-US" smtClean="0">
                <a:latin typeface="Verdana" charset="0"/>
              </a:rPr>
              <a:t>Computers on the ARPANET periodically downloaded Hosts.txt from a central location</a:t>
            </a:r>
          </a:p>
          <a:p>
            <a:r>
              <a:rPr lang="en-US" smtClean="0">
                <a:latin typeface="Verdana" charset="0"/>
              </a:rPr>
              <a:t>Domain Name System </a:t>
            </a:r>
          </a:p>
          <a:p>
            <a:pPr lvl="1"/>
            <a:r>
              <a:rPr lang="en-US" smtClean="0">
                <a:latin typeface="Verdana" charset="0"/>
              </a:rPr>
              <a:t>Defines a namespace and a protocol for name resolution and database replication</a:t>
            </a:r>
          </a:p>
          <a:p>
            <a:pPr lvl="1"/>
            <a:r>
              <a:rPr lang="en-US" smtClean="0">
                <a:latin typeface="Verdana" charset="0"/>
              </a:rPr>
              <a:t>Has a hierarchical and logical tree structure</a:t>
            </a:r>
          </a:p>
          <a:p>
            <a:pPr lvl="1"/>
            <a:r>
              <a:rPr lang="en-US" smtClean="0">
                <a:latin typeface="Verdana" charset="0"/>
              </a:rPr>
              <a:t>DNS queries sent over UDP first. The hosts (DNS clients) resort to TCP only if the returned data is truncated</a:t>
            </a:r>
          </a:p>
        </p:txBody>
      </p:sp>
      <p:sp>
        <p:nvSpPr>
          <p:cNvPr id="148483" name="TextBox 3"/>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29"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50530"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A3CD8B95-E5FB-46D1-B372-EF866ACE94E9}" type="slidenum">
              <a:rPr lang="en-US">
                <a:solidFill>
                  <a:schemeClr val="bg1"/>
                </a:solidFill>
                <a:latin typeface="Lucida Sans Unicode" charset="0"/>
              </a:rPr>
              <a:pPr eaLnBrk="0" hangingPunct="0"/>
              <a:t>65</a:t>
            </a:fld>
            <a:endParaRPr lang="en-US">
              <a:solidFill>
                <a:schemeClr val="bg1"/>
              </a:solidFill>
              <a:latin typeface="Lucida Sans Unicode" charset="0"/>
            </a:endParaRPr>
          </a:p>
        </p:txBody>
      </p:sp>
      <p:sp>
        <p:nvSpPr>
          <p:cNvPr id="150531" name="Title 4"/>
          <p:cNvSpPr>
            <a:spLocks noGrp="1"/>
          </p:cNvSpPr>
          <p:nvPr>
            <p:ph type="title"/>
          </p:nvPr>
        </p:nvSpPr>
        <p:spPr/>
        <p:txBody>
          <a:bodyPr/>
          <a:lstStyle/>
          <a:p>
            <a:r>
              <a:rPr lang="en-US" smtClean="0">
                <a:latin typeface="Verdana" charset="0"/>
              </a:rPr>
              <a:t>DNS Server</a:t>
            </a:r>
          </a:p>
        </p:txBody>
      </p:sp>
      <p:pic>
        <p:nvPicPr>
          <p:cNvPr id="150532" name="Picture 1" descr="Figure_21  DNS"/>
          <p:cNvPicPr>
            <a:picLocks noChangeAspect="1" noChangeArrowheads="1"/>
          </p:cNvPicPr>
          <p:nvPr/>
        </p:nvPicPr>
        <p:blipFill>
          <a:blip r:embed="rId3"/>
          <a:srcRect l="604" t="3912" r="2094" b="2200"/>
          <a:stretch>
            <a:fillRect/>
          </a:stretch>
        </p:blipFill>
        <p:spPr bwMode="auto">
          <a:xfrm>
            <a:off x="152400" y="1447800"/>
            <a:ext cx="8710613"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smtClean="0">
                <a:latin typeface="Verdana" charset="0"/>
              </a:rPr>
              <a:t>DNS Domain Names</a:t>
            </a:r>
          </a:p>
        </p:txBody>
      </p:sp>
      <p:sp>
        <p:nvSpPr>
          <p:cNvPr id="151554" name="Content Placeholder 2"/>
          <p:cNvSpPr>
            <a:spLocks noGrp="1"/>
          </p:cNvSpPr>
          <p:nvPr>
            <p:ph idx="1"/>
          </p:nvPr>
        </p:nvSpPr>
        <p:spPr>
          <a:xfrm>
            <a:off x="312738" y="1154113"/>
            <a:ext cx="8497887" cy="5094287"/>
          </a:xfrm>
        </p:spPr>
        <p:txBody>
          <a:bodyPr/>
          <a:lstStyle/>
          <a:p>
            <a:r>
              <a:rPr lang="en-US" smtClean="0">
                <a:latin typeface="Verdana" charset="0"/>
              </a:rPr>
              <a:t>Types of DNS Domain Names</a:t>
            </a:r>
          </a:p>
          <a:p>
            <a:pPr lvl="1"/>
            <a:r>
              <a:rPr lang="en-US" sz="2200" smtClean="0">
                <a:latin typeface="Verdana" charset="0"/>
              </a:rPr>
              <a:t>Root domain: “” or . (period)</a:t>
            </a:r>
          </a:p>
          <a:p>
            <a:pPr lvl="1"/>
            <a:r>
              <a:rPr lang="en-US" sz="2200" smtClean="0">
                <a:latin typeface="Verdana" charset="0"/>
              </a:rPr>
              <a:t>Top level domain: “com”</a:t>
            </a:r>
          </a:p>
          <a:p>
            <a:pPr lvl="1"/>
            <a:r>
              <a:rPr lang="en-US" sz="2200" smtClean="0">
                <a:latin typeface="Verdana" charset="0"/>
              </a:rPr>
              <a:t>Second level domain: “microsoft.com”</a:t>
            </a:r>
          </a:p>
          <a:p>
            <a:pPr lvl="1"/>
            <a:r>
              <a:rPr lang="en-US" sz="2200" smtClean="0">
                <a:latin typeface="Verdana" charset="0"/>
              </a:rPr>
              <a:t>Subdomain: “mydomain.microsoft.com”</a:t>
            </a:r>
          </a:p>
          <a:p>
            <a:pPr lvl="1"/>
            <a:r>
              <a:rPr lang="en-US" sz="2200" smtClean="0">
                <a:latin typeface="Verdana" charset="0"/>
              </a:rPr>
              <a:t>Host or resource name: “host-a. mydomain.microsoft.com”</a:t>
            </a:r>
          </a:p>
          <a:p>
            <a:r>
              <a:rPr lang="en-US" smtClean="0">
                <a:latin typeface="Verdana" charset="0"/>
              </a:rPr>
              <a:t>Generic top-level domains (as of Sep, 2011)</a:t>
            </a:r>
          </a:p>
          <a:p>
            <a:pPr lvl="1"/>
            <a:r>
              <a:rPr lang="en-US" sz="2200" smtClean="0">
                <a:latin typeface="Verdana" charset="0"/>
              </a:rPr>
              <a:t>aero, asia, biz, cat, com, coop, edu, gov, info, int, jobs, mil, mobi, museum, name, net, org, pro, tel, travel, xxx (total 21)</a:t>
            </a:r>
          </a:p>
          <a:p>
            <a:r>
              <a:rPr lang="en-US" smtClean="0">
                <a:latin typeface="Verdana" charset="0"/>
              </a:rPr>
              <a:t>Country code top-level domains</a:t>
            </a:r>
          </a:p>
          <a:p>
            <a:pPr lvl="1"/>
            <a:r>
              <a:rPr lang="en-US" sz="2200" smtClean="0">
                <a:latin typeface="Verdana" charset="0"/>
              </a:rPr>
              <a:t>ac, ad, ae, af, ag, ai, al, am, an, etc</a:t>
            </a:r>
          </a:p>
        </p:txBody>
      </p:sp>
      <p:sp>
        <p:nvSpPr>
          <p:cNvPr id="151555" name="TextBox 3"/>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r>
              <a:rPr lang="en-US" smtClean="0">
                <a:latin typeface="Verdana" charset="0"/>
              </a:rPr>
              <a:t>DNS Hierarchy</a:t>
            </a:r>
          </a:p>
        </p:txBody>
      </p:sp>
      <p:pic>
        <p:nvPicPr>
          <p:cNvPr id="153602" name="Content Placeholder 3"/>
          <p:cNvPicPr>
            <a:picLocks noGrp="1" noChangeAspect="1"/>
          </p:cNvPicPr>
          <p:nvPr>
            <p:ph idx="1"/>
          </p:nvPr>
        </p:nvPicPr>
        <p:blipFill>
          <a:blip r:embed="rId3"/>
          <a:srcRect/>
          <a:stretch>
            <a:fillRect/>
          </a:stretch>
        </p:blipFill>
        <p:spPr>
          <a:xfrm>
            <a:off x="1524000" y="1252538"/>
            <a:ext cx="5867400" cy="5072062"/>
          </a:xfrm>
        </p:spPr>
      </p:pic>
      <p:sp>
        <p:nvSpPr>
          <p:cNvPr id="153603"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r>
              <a:rPr lang="en-US" smtClean="0">
                <a:latin typeface="Verdana" charset="0"/>
              </a:rPr>
              <a:t>DNS Query</a:t>
            </a:r>
          </a:p>
        </p:txBody>
      </p:sp>
      <p:pic>
        <p:nvPicPr>
          <p:cNvPr id="155650" name="Content Placeholder 3"/>
          <p:cNvPicPr>
            <a:picLocks noGrp="1" noChangeAspect="1"/>
          </p:cNvPicPr>
          <p:nvPr>
            <p:ph idx="1"/>
          </p:nvPr>
        </p:nvPicPr>
        <p:blipFill>
          <a:blip r:embed="rId3"/>
          <a:srcRect/>
          <a:stretch>
            <a:fillRect/>
          </a:stretch>
        </p:blipFill>
        <p:spPr>
          <a:xfrm>
            <a:off x="762000" y="1295400"/>
            <a:ext cx="7620000" cy="4848225"/>
          </a:xfrm>
        </p:spPr>
      </p:pic>
      <p:sp>
        <p:nvSpPr>
          <p:cNvPr id="155651"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22701039-717D-4394-8428-C2FA475EF4CE}" type="slidenum">
              <a:rPr lang="en-US">
                <a:solidFill>
                  <a:schemeClr val="bg1"/>
                </a:solidFill>
                <a:latin typeface="Lucida Sans Unicode" charset="0"/>
              </a:rPr>
              <a:pPr eaLnBrk="0" hangingPunct="0"/>
              <a:t>6</a:t>
            </a:fld>
            <a:endParaRPr lang="en-US">
              <a:solidFill>
                <a:schemeClr val="bg1"/>
              </a:solidFill>
              <a:latin typeface="Lucida Sans Unicode" charset="0"/>
            </a:endParaRPr>
          </a:p>
        </p:txBody>
      </p:sp>
      <p:sp>
        <p:nvSpPr>
          <p:cNvPr id="27650" name="Title 4"/>
          <p:cNvSpPr>
            <a:spLocks noGrp="1"/>
          </p:cNvSpPr>
          <p:nvPr>
            <p:ph type="title"/>
          </p:nvPr>
        </p:nvSpPr>
        <p:spPr/>
        <p:txBody>
          <a:bodyPr/>
          <a:lstStyle/>
          <a:p>
            <a:r>
              <a:rPr lang="en-US" smtClean="0">
                <a:latin typeface="Verdana" charset="0"/>
              </a:rPr>
              <a:t>A-1: A Simple Home Network</a:t>
            </a:r>
          </a:p>
        </p:txBody>
      </p:sp>
      <p:pic>
        <p:nvPicPr>
          <p:cNvPr id="27651" name="Picture 2" descr="Figure_01 Simple Home Network"/>
          <p:cNvPicPr>
            <a:picLocks noChangeAspect="1" noChangeArrowheads="1"/>
          </p:cNvPicPr>
          <p:nvPr/>
        </p:nvPicPr>
        <p:blipFill>
          <a:blip r:embed="rId3"/>
          <a:srcRect l="2422" t="6194" r="3114" b="2959"/>
          <a:stretch>
            <a:fillRect/>
          </a:stretch>
        </p:blipFill>
        <p:spPr bwMode="auto">
          <a:xfrm>
            <a:off x="152400" y="1524000"/>
            <a:ext cx="8824913" cy="4267200"/>
          </a:xfrm>
          <a:prstGeom prst="rect">
            <a:avLst/>
          </a:prstGeom>
          <a:noFill/>
          <a:ln w="9525">
            <a:noFill/>
            <a:miter lim="800000"/>
            <a:headEnd/>
            <a:tailEnd/>
          </a:ln>
        </p:spPr>
      </p:pic>
      <p:sp>
        <p:nvSpPr>
          <p:cNvPr id="27652" name="Footer Placeholder 4"/>
          <p:cNvSpPr txBox="1">
            <a:spLocks/>
          </p:cNvSpPr>
          <p:nvPr/>
        </p:nvSpPr>
        <p:spPr bwMode="auto">
          <a:xfrm>
            <a:off x="0" y="6505575"/>
            <a:ext cx="1292225" cy="288925"/>
          </a:xfrm>
          <a:prstGeom prst="rect">
            <a:avLst/>
          </a:prstGeom>
          <a:noFill/>
          <a:ln w="9525">
            <a:noFill/>
            <a:miter lim="800000"/>
            <a:headEnd/>
            <a:tailEnd/>
          </a:ln>
        </p:spPr>
        <p:txBody>
          <a:bodyPr>
            <a:prstTxWarp prst="textNoShape">
              <a:avLst/>
            </a:prstTxWarp>
          </a:bodyPr>
          <a:lstStyle/>
          <a:p>
            <a:pPr eaLnBrk="0" hangingPunct="0"/>
            <a:r>
              <a:rPr lang="en-US"/>
              <a:t>* Panko, 2010</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smtClean="0">
                <a:latin typeface="Verdana" charset="0"/>
              </a:rPr>
              <a:t>DNS in TCP/IP</a:t>
            </a:r>
          </a:p>
        </p:txBody>
      </p:sp>
      <p:pic>
        <p:nvPicPr>
          <p:cNvPr id="157698" name="Content Placeholder 3"/>
          <p:cNvPicPr>
            <a:picLocks noGrp="1" noChangeAspect="1"/>
          </p:cNvPicPr>
          <p:nvPr>
            <p:ph idx="1"/>
          </p:nvPr>
        </p:nvPicPr>
        <p:blipFill>
          <a:blip r:embed="rId3"/>
          <a:srcRect/>
          <a:stretch>
            <a:fillRect/>
          </a:stretch>
        </p:blipFill>
        <p:spPr>
          <a:xfrm>
            <a:off x="685800" y="1447800"/>
            <a:ext cx="7773988" cy="4572000"/>
          </a:xfrm>
        </p:spPr>
      </p:pic>
      <p:sp>
        <p:nvSpPr>
          <p:cNvPr id="157699" name="TextBox 4"/>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smtClean="0">
                <a:latin typeface="Verdana" charset="0"/>
              </a:rPr>
              <a:t>DNS Security Threats</a:t>
            </a:r>
          </a:p>
        </p:txBody>
      </p:sp>
      <p:sp>
        <p:nvSpPr>
          <p:cNvPr id="159746" name="Content Placeholder 2"/>
          <p:cNvSpPr>
            <a:spLocks noGrp="1"/>
          </p:cNvSpPr>
          <p:nvPr>
            <p:ph idx="1"/>
          </p:nvPr>
        </p:nvSpPr>
        <p:spPr>
          <a:xfrm>
            <a:off x="312738" y="1143000"/>
            <a:ext cx="8497887" cy="5308600"/>
          </a:xfrm>
        </p:spPr>
        <p:txBody>
          <a:bodyPr/>
          <a:lstStyle/>
          <a:p>
            <a:r>
              <a:rPr lang="en-US" smtClean="0">
                <a:latin typeface="Verdana" charset="0"/>
              </a:rPr>
              <a:t>Threats</a:t>
            </a:r>
          </a:p>
          <a:p>
            <a:pPr lvl="1"/>
            <a:r>
              <a:rPr lang="en-US" smtClean="0">
                <a:latin typeface="Verdana" charset="0"/>
              </a:rPr>
              <a:t>Footprinting: DNS zone data is obtained by an attacker (info leakage)</a:t>
            </a:r>
          </a:p>
          <a:p>
            <a:pPr lvl="1"/>
            <a:r>
              <a:rPr lang="en-US" smtClean="0">
                <a:latin typeface="Verdana" charset="0"/>
              </a:rPr>
              <a:t>Denial-of-service attack</a:t>
            </a:r>
          </a:p>
          <a:p>
            <a:pPr lvl="1"/>
            <a:r>
              <a:rPr lang="en-US" smtClean="0">
                <a:latin typeface="Verdana" charset="0"/>
              </a:rPr>
              <a:t>Data modification (IP spoofing): use valid IP addresses in IP packets the attacker has created</a:t>
            </a:r>
          </a:p>
          <a:p>
            <a:pPr lvl="1"/>
            <a:r>
              <a:rPr lang="en-US" smtClean="0">
                <a:latin typeface="Verdana" charset="0"/>
              </a:rPr>
              <a:t>Redirection (cache poisoning)</a:t>
            </a:r>
          </a:p>
          <a:p>
            <a:r>
              <a:rPr lang="en-US" smtClean="0">
                <a:latin typeface="Verdana" charset="0"/>
              </a:rPr>
              <a:t>Defenses</a:t>
            </a:r>
          </a:p>
          <a:p>
            <a:pPr lvl="1"/>
            <a:r>
              <a:rPr lang="en-US" smtClean="0">
                <a:latin typeface="Verdana" charset="0"/>
              </a:rPr>
              <a:t>Limit zone transfers to specified IP addresses</a:t>
            </a:r>
          </a:p>
          <a:p>
            <a:pPr lvl="1"/>
            <a:r>
              <a:rPr lang="en-US" smtClean="0">
                <a:latin typeface="Verdana" charset="0"/>
              </a:rPr>
              <a:t>Enable secure cache against pollution</a:t>
            </a:r>
          </a:p>
          <a:p>
            <a:pPr lvl="1"/>
            <a:r>
              <a:rPr lang="en-US" smtClean="0">
                <a:latin typeface="Verdana" charset="0"/>
              </a:rPr>
              <a:t>Place DNS server on a perimeter network</a:t>
            </a:r>
          </a:p>
          <a:p>
            <a:pPr lvl="1"/>
            <a:r>
              <a:rPr lang="en-US" smtClean="0">
                <a:latin typeface="Verdana" charset="0"/>
              </a:rPr>
              <a:t>Add a secondary server on another subnet or network</a:t>
            </a:r>
          </a:p>
        </p:txBody>
      </p:sp>
      <p:sp>
        <p:nvSpPr>
          <p:cNvPr id="159747" name="TextBox 3"/>
          <p:cNvSpPr txBox="1">
            <a:spLocks noChangeArrowheads="1"/>
          </p:cNvSpPr>
          <p:nvPr/>
        </p:nvSpPr>
        <p:spPr bwMode="auto">
          <a:xfrm>
            <a:off x="0" y="6581775"/>
            <a:ext cx="2343150" cy="274638"/>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r>
              <a:rPr lang="en-US" smtClean="0">
                <a:latin typeface="Verdana" charset="0"/>
              </a:rPr>
              <a:t>Network Fundamentals Outline</a:t>
            </a:r>
          </a:p>
        </p:txBody>
      </p:sp>
      <p:sp>
        <p:nvSpPr>
          <p:cNvPr id="161794" name="Content Placeholder 2"/>
          <p:cNvSpPr>
            <a:spLocks noGrp="1"/>
          </p:cNvSpPr>
          <p:nvPr>
            <p:ph idx="1"/>
          </p:nvPr>
        </p:nvSpPr>
        <p:spPr>
          <a:xfrm>
            <a:off x="312738" y="1320800"/>
            <a:ext cx="4335462" cy="5094288"/>
          </a:xfrm>
        </p:spPr>
        <p:txBody>
          <a:bodyPr/>
          <a:lstStyle/>
          <a:p>
            <a:pPr marL="0" indent="0">
              <a:buFont typeface="Wingdings" charset="2"/>
              <a:buNone/>
            </a:pPr>
            <a:r>
              <a:rPr lang="en-US" sz="2400" smtClean="0">
                <a:latin typeface="Verdana" charset="0"/>
              </a:rPr>
              <a:t>1. Basic Network Concepts</a:t>
            </a:r>
          </a:p>
          <a:p>
            <a:pPr lvl="1"/>
            <a:r>
              <a:rPr lang="en-US" smtClean="0">
                <a:latin typeface="Verdana" charset="0"/>
              </a:rPr>
              <a:t>Network Topologies</a:t>
            </a:r>
          </a:p>
          <a:p>
            <a:pPr lvl="1"/>
            <a:r>
              <a:rPr lang="en-US" smtClean="0">
                <a:latin typeface="Verdana" charset="0"/>
              </a:rPr>
              <a:t>Network Hardware</a:t>
            </a:r>
          </a:p>
          <a:p>
            <a:pPr lvl="1"/>
            <a:r>
              <a:rPr lang="en-US" smtClean="0">
                <a:latin typeface="Verdana" charset="0"/>
              </a:rPr>
              <a:t>Network Design</a:t>
            </a:r>
          </a:p>
          <a:p>
            <a:pPr marL="0" indent="0">
              <a:buFont typeface="Wingdings" charset="2"/>
              <a:buNone/>
            </a:pPr>
            <a:r>
              <a:rPr lang="en-US" sz="2400" smtClean="0">
                <a:latin typeface="Verdana" charset="0"/>
              </a:rPr>
              <a:t>2. The OSI 7 Layers</a:t>
            </a:r>
          </a:p>
          <a:p>
            <a:pPr marL="0" indent="0">
              <a:buFont typeface="Wingdings" charset="2"/>
              <a:buNone/>
            </a:pPr>
            <a:r>
              <a:rPr lang="en-US" sz="2400" smtClean="0">
                <a:latin typeface="Verdana" charset="0"/>
              </a:rPr>
              <a:t>3. Internet Protocol</a:t>
            </a:r>
          </a:p>
          <a:p>
            <a:pPr lvl="1"/>
            <a:r>
              <a:rPr lang="en-US" smtClean="0">
                <a:latin typeface="Verdana" charset="0"/>
              </a:rPr>
              <a:t>IPv4</a:t>
            </a:r>
          </a:p>
          <a:p>
            <a:pPr lvl="1"/>
            <a:r>
              <a:rPr lang="en-US" smtClean="0">
                <a:latin typeface="Verdana" charset="0"/>
              </a:rPr>
              <a:t>ARP &amp; RARP</a:t>
            </a:r>
          </a:p>
          <a:p>
            <a:pPr lvl="1"/>
            <a:r>
              <a:rPr lang="en-US" smtClean="0">
                <a:latin typeface="Verdana" charset="0"/>
              </a:rPr>
              <a:t>IPv6</a:t>
            </a:r>
          </a:p>
          <a:p>
            <a:pPr lvl="1"/>
            <a:r>
              <a:rPr lang="en-US" smtClean="0">
                <a:latin typeface="Verdana" charset="0"/>
              </a:rPr>
              <a:t>DNS</a:t>
            </a:r>
          </a:p>
        </p:txBody>
      </p:sp>
      <p:sp>
        <p:nvSpPr>
          <p:cNvPr id="161795" name="Content Placeholder 2"/>
          <p:cNvSpPr txBox="1">
            <a:spLocks/>
          </p:cNvSpPr>
          <p:nvPr/>
        </p:nvSpPr>
        <p:spPr bwMode="auto">
          <a:xfrm>
            <a:off x="4732338" y="1350963"/>
            <a:ext cx="4335462"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en-US" sz="2400" b="0">
                <a:solidFill>
                  <a:srgbClr val="FF0000"/>
                </a:solidFill>
                <a:latin typeface="Verdana" charset="0"/>
              </a:rPr>
              <a:t>4. Transport Protocol</a:t>
            </a:r>
          </a:p>
          <a:p>
            <a:pPr marL="742950" lvl="1" indent="-342900" eaLnBrk="0" hangingPunct="0">
              <a:spcBef>
                <a:spcPct val="20000"/>
              </a:spcBef>
              <a:buClr>
                <a:srgbClr val="CC0000"/>
              </a:buClr>
              <a:buFontTx/>
              <a:buChar char="–"/>
            </a:pPr>
            <a:r>
              <a:rPr lang="en-US" sz="2400" b="0">
                <a:solidFill>
                  <a:srgbClr val="FF0000"/>
                </a:solidFill>
                <a:latin typeface="Verdana" charset="0"/>
              </a:rPr>
              <a:t>UDP</a:t>
            </a:r>
          </a:p>
          <a:p>
            <a:pPr marL="742950" lvl="1" indent="-342900" eaLnBrk="0" hangingPunct="0">
              <a:spcBef>
                <a:spcPct val="20000"/>
              </a:spcBef>
              <a:buClr>
                <a:srgbClr val="CC0000"/>
              </a:buClr>
              <a:buFontTx/>
              <a:buChar char="–"/>
            </a:pPr>
            <a:r>
              <a:rPr lang="en-US" sz="2400" b="0">
                <a:solidFill>
                  <a:srgbClr val="FF0000"/>
                </a:solidFill>
                <a:latin typeface="Verdana" charset="0"/>
              </a:rPr>
              <a:t>TCP</a:t>
            </a:r>
          </a:p>
          <a:p>
            <a:pPr marL="742950" lvl="1" indent="-342900" eaLnBrk="0" hangingPunct="0">
              <a:spcBef>
                <a:spcPct val="20000"/>
              </a:spcBef>
              <a:buClr>
                <a:srgbClr val="CC0000"/>
              </a:buClr>
              <a:buFontTx/>
              <a:buChar char="–"/>
            </a:pPr>
            <a:r>
              <a:rPr lang="en-US" sz="2400" b="0">
                <a:solidFill>
                  <a:srgbClr val="FF0000"/>
                </a:solidFill>
                <a:latin typeface="Verdana" charset="0"/>
              </a:rPr>
              <a:t>ICMP/IGMP</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smtClean="0">
                <a:latin typeface="Verdana" charset="0"/>
              </a:rPr>
              <a:t>User Datagram Protocol (UDP)</a:t>
            </a:r>
          </a:p>
        </p:txBody>
      </p:sp>
      <p:sp>
        <p:nvSpPr>
          <p:cNvPr id="163842" name="Content Placeholder 2"/>
          <p:cNvSpPr>
            <a:spLocks noGrp="1"/>
          </p:cNvSpPr>
          <p:nvPr>
            <p:ph idx="1"/>
          </p:nvPr>
        </p:nvSpPr>
        <p:spPr>
          <a:xfrm>
            <a:off x="312738" y="1320800"/>
            <a:ext cx="8602662" cy="5094288"/>
          </a:xfrm>
        </p:spPr>
        <p:txBody>
          <a:bodyPr/>
          <a:lstStyle/>
          <a:p>
            <a:r>
              <a:rPr lang="en-US" smtClean="0">
                <a:latin typeface="Verdana" charset="0"/>
              </a:rPr>
              <a:t>Connectionless service; no session is established between hosts</a:t>
            </a:r>
          </a:p>
          <a:p>
            <a:r>
              <a:rPr lang="en-US" smtClean="0">
                <a:latin typeface="Verdana" charset="0"/>
              </a:rPr>
              <a:t>UDP does not guarantee or acknowledge delivery, or sequence data</a:t>
            </a:r>
          </a:p>
          <a:p>
            <a:r>
              <a:rPr lang="en-US" smtClean="0">
                <a:latin typeface="Verdana" charset="0"/>
              </a:rPr>
              <a:t>Programs that use UDP are responsible for providing any reliability needed to transport data</a:t>
            </a:r>
          </a:p>
          <a:p>
            <a:r>
              <a:rPr lang="en-US" smtClean="0">
                <a:latin typeface="Verdana" charset="0"/>
              </a:rPr>
              <a:t>UDP is fast, has low overhead requirements, and can support point-to-point and point-to-multipoint communication</a:t>
            </a:r>
          </a:p>
        </p:txBody>
      </p:sp>
      <p:sp>
        <p:nvSpPr>
          <p:cNvPr id="163843" name="TextBox 3"/>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r>
              <a:rPr lang="en-US" smtClean="0">
                <a:latin typeface="Verdana" charset="0"/>
              </a:rPr>
              <a:t>Values of UDP</a:t>
            </a:r>
          </a:p>
        </p:txBody>
      </p:sp>
      <p:sp>
        <p:nvSpPr>
          <p:cNvPr id="165890" name="Content Placeholder 2"/>
          <p:cNvSpPr>
            <a:spLocks noGrp="1"/>
          </p:cNvSpPr>
          <p:nvPr>
            <p:ph idx="1"/>
          </p:nvPr>
        </p:nvSpPr>
        <p:spPr/>
        <p:txBody>
          <a:bodyPr/>
          <a:lstStyle/>
          <a:p>
            <a:r>
              <a:rPr lang="en-US" smtClean="0">
                <a:latin typeface="Verdana" charset="0"/>
              </a:rPr>
              <a:t>Voice and video traffic - real-time video and audio streaming protocols</a:t>
            </a:r>
          </a:p>
          <a:p>
            <a:r>
              <a:rPr lang="en-US" smtClean="0">
                <a:latin typeface="Verdana" charset="0"/>
              </a:rPr>
              <a:t>Multicasting</a:t>
            </a:r>
          </a:p>
          <a:p>
            <a:r>
              <a:rPr lang="en-US" smtClean="0">
                <a:latin typeface="Verdana" charset="0"/>
              </a:rPr>
              <a:t>DNS queries</a:t>
            </a:r>
          </a:p>
          <a:p>
            <a:pPr lvl="1"/>
            <a:r>
              <a:rPr lang="en-US" smtClean="0">
                <a:latin typeface="Verdana" charset="0"/>
              </a:rPr>
              <a:t>A single UDP request from the client</a:t>
            </a:r>
          </a:p>
          <a:p>
            <a:pPr lvl="1"/>
            <a:r>
              <a:rPr lang="en-US" smtClean="0">
                <a:latin typeface="Verdana" charset="0"/>
              </a:rPr>
              <a:t>A single UDP reply from the server</a:t>
            </a:r>
          </a:p>
          <a:p>
            <a:r>
              <a:rPr lang="en-US" smtClean="0">
                <a:latin typeface="Verdana" charset="0"/>
              </a:rPr>
              <a:t>UDP ports </a:t>
            </a:r>
          </a:p>
          <a:p>
            <a:pPr lvl="1"/>
            <a:r>
              <a:rPr lang="en-US" smtClean="0">
                <a:latin typeface="Verdana" charset="0"/>
              </a:rPr>
              <a:t>A location for sending and receiving UDP messages. </a:t>
            </a:r>
          </a:p>
          <a:p>
            <a:pPr lvl="1"/>
            <a:r>
              <a:rPr lang="en-US" smtClean="0">
                <a:latin typeface="Verdana" charset="0"/>
              </a:rPr>
              <a:t>UDP port numbers: 53 (DNS), 67 and 68 (Bootp), 69 (TFTP), 161 (SNMP), 2049 (NFS)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mtClean="0">
                <a:latin typeface="Verdana" charset="0"/>
              </a:rPr>
              <a:t>UDP Header</a:t>
            </a:r>
          </a:p>
        </p:txBody>
      </p:sp>
      <p:graphicFrame>
        <p:nvGraphicFramePr>
          <p:cNvPr id="4" name="Content Placeholder 3"/>
          <p:cNvGraphicFramePr>
            <a:graphicFrameLocks noGrp="1"/>
          </p:cNvGraphicFramePr>
          <p:nvPr>
            <p:ph idx="1"/>
          </p:nvPr>
        </p:nvGraphicFramePr>
        <p:xfrm>
          <a:off x="1570038" y="1354138"/>
          <a:ext cx="5973762" cy="2305050"/>
        </p:xfrm>
        <a:graphic>
          <a:graphicData uri="http://schemas.openxmlformats.org/drawingml/2006/table">
            <a:tbl>
              <a:tblPr/>
              <a:tblGrid>
                <a:gridCol w="2987675"/>
                <a:gridCol w="2986087"/>
              </a:tblGrid>
              <a:tr h="419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 – 15</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 – 31</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SRC Port Number</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DST Port Number</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Length</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Checksum</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r>
              <a:tr h="10477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Data (Variable)</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 </a:t>
                      </a: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bl>
          </a:graphicData>
        </a:graphic>
      </p:graphicFrame>
      <p:pic>
        <p:nvPicPr>
          <p:cNvPr id="167954" name="Picture 7"/>
          <p:cNvPicPr>
            <a:picLocks noChangeAspect="1"/>
          </p:cNvPicPr>
          <p:nvPr/>
        </p:nvPicPr>
        <p:blipFill>
          <a:blip r:embed="rId3"/>
          <a:srcRect/>
          <a:stretch>
            <a:fillRect/>
          </a:stretch>
        </p:blipFill>
        <p:spPr bwMode="auto">
          <a:xfrm>
            <a:off x="1695450" y="3962400"/>
            <a:ext cx="5638800" cy="2420938"/>
          </a:xfrm>
          <a:prstGeom prst="rect">
            <a:avLst/>
          </a:prstGeom>
          <a:noFill/>
          <a:ln w="9525">
            <a:noFill/>
            <a:miter lim="800000"/>
            <a:headEnd/>
            <a:tailEnd/>
          </a:ln>
        </p:spPr>
      </p:pic>
      <p:sp>
        <p:nvSpPr>
          <p:cNvPr id="167955" name="TextBox 8"/>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r>
              <a:rPr lang="en-US" smtClean="0">
                <a:latin typeface="Verdana" charset="0"/>
              </a:rPr>
              <a:t>Transmission Control Protocol (TCP)</a:t>
            </a:r>
          </a:p>
        </p:txBody>
      </p:sp>
      <p:sp>
        <p:nvSpPr>
          <p:cNvPr id="169986" name="Content Placeholder 2"/>
          <p:cNvSpPr>
            <a:spLocks noGrp="1"/>
          </p:cNvSpPr>
          <p:nvPr>
            <p:ph idx="1"/>
          </p:nvPr>
        </p:nvSpPr>
        <p:spPr/>
        <p:txBody>
          <a:bodyPr/>
          <a:lstStyle/>
          <a:p>
            <a:r>
              <a:rPr lang="en-US" sz="2500" smtClean="0">
                <a:latin typeface="Verdana" charset="0"/>
              </a:rPr>
              <a:t>Connection-oriented service; a session is established between hosts</a:t>
            </a:r>
          </a:p>
          <a:p>
            <a:r>
              <a:rPr lang="en-US" sz="2500" smtClean="0">
                <a:latin typeface="Verdana" charset="0"/>
              </a:rPr>
              <a:t>TCP guarantees delivery through the use of acknowledgments and sequenced delivery of data</a:t>
            </a:r>
          </a:p>
          <a:p>
            <a:r>
              <a:rPr lang="en-US" sz="2500" smtClean="0">
                <a:latin typeface="Verdana" charset="0"/>
              </a:rPr>
              <a:t>Programs that use TCP are provided assurance of reliable data transport</a:t>
            </a:r>
          </a:p>
          <a:p>
            <a:r>
              <a:rPr lang="en-US" sz="2500" smtClean="0">
                <a:latin typeface="Verdana" charset="0"/>
              </a:rPr>
              <a:t>TCP is slower, has higher overhead requirements, and only supports point-to-point communication</a:t>
            </a:r>
          </a:p>
          <a:p>
            <a:r>
              <a:rPr lang="en-US" sz="2500" smtClean="0">
                <a:latin typeface="Verdana" charset="0"/>
              </a:rPr>
              <a:t>TCP Ports</a:t>
            </a:r>
          </a:p>
          <a:p>
            <a:pPr lvl="1"/>
            <a:r>
              <a:rPr lang="en-US" sz="2000" smtClean="0">
                <a:latin typeface="Verdana" charset="0"/>
              </a:rPr>
              <a:t>20 (FTP-data), 21 (FTP-control), 23 (Telnet), DNS (53), 80 (HTTP), 110 (POP), HTTPS (443)</a:t>
            </a:r>
          </a:p>
          <a:p>
            <a:endParaRPr lang="en-US" sz="2400" smtClean="0">
              <a:latin typeface="Verdana" charset="0"/>
            </a:endParaRPr>
          </a:p>
        </p:txBody>
      </p:sp>
      <p:sp>
        <p:nvSpPr>
          <p:cNvPr id="169987" name="TextBox 3"/>
          <p:cNvSpPr txBox="1">
            <a:spLocks noChangeArrowheads="1"/>
          </p:cNvSpPr>
          <p:nvPr/>
        </p:nvSpPr>
        <p:spPr bwMode="auto">
          <a:xfrm>
            <a:off x="0" y="6581775"/>
            <a:ext cx="2354263" cy="276225"/>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2011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3"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72034"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6359A372-8A08-40E9-BFE9-D96130FFDEB1}" type="slidenum">
              <a:rPr lang="en-US">
                <a:solidFill>
                  <a:schemeClr val="bg1"/>
                </a:solidFill>
                <a:latin typeface="Lucida Sans Unicode" charset="0"/>
              </a:rPr>
              <a:pPr eaLnBrk="0" hangingPunct="0"/>
              <a:t>76</a:t>
            </a:fld>
            <a:endParaRPr lang="en-US">
              <a:solidFill>
                <a:schemeClr val="bg1"/>
              </a:solidFill>
              <a:latin typeface="Lucida Sans Unicode" charset="0"/>
            </a:endParaRPr>
          </a:p>
        </p:txBody>
      </p:sp>
      <p:sp>
        <p:nvSpPr>
          <p:cNvPr id="172035" name="Title 4"/>
          <p:cNvSpPr>
            <a:spLocks noGrp="1"/>
          </p:cNvSpPr>
          <p:nvPr>
            <p:ph type="title"/>
          </p:nvPr>
        </p:nvSpPr>
        <p:spPr/>
        <p:txBody>
          <a:bodyPr/>
          <a:lstStyle/>
          <a:p>
            <a:r>
              <a:rPr lang="en-US" smtClean="0">
                <a:latin typeface="Verdana" charset="0"/>
              </a:rPr>
              <a:t>TCP Segment</a:t>
            </a:r>
          </a:p>
        </p:txBody>
      </p:sp>
      <p:sp>
        <p:nvSpPr>
          <p:cNvPr id="172036" name="Rectangle 3"/>
          <p:cNvSpPr>
            <a:spLocks noChangeArrowheads="1"/>
          </p:cNvSpPr>
          <p:nvPr/>
        </p:nvSpPr>
        <p:spPr bwMode="auto">
          <a:xfrm>
            <a:off x="685800" y="1676400"/>
            <a:ext cx="3886200" cy="609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Source Port Number (16 bits)</a:t>
            </a:r>
          </a:p>
        </p:txBody>
      </p:sp>
      <p:sp>
        <p:nvSpPr>
          <p:cNvPr id="172037" name="Rectangle 12"/>
          <p:cNvSpPr>
            <a:spLocks noChangeArrowheads="1"/>
          </p:cNvSpPr>
          <p:nvPr/>
        </p:nvSpPr>
        <p:spPr bwMode="auto">
          <a:xfrm>
            <a:off x="4572000" y="1676400"/>
            <a:ext cx="3886200" cy="609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Destination Port Number (16 bits)</a:t>
            </a:r>
          </a:p>
        </p:txBody>
      </p:sp>
      <p:sp>
        <p:nvSpPr>
          <p:cNvPr id="172038" name="Rectangle 16"/>
          <p:cNvSpPr>
            <a:spLocks noChangeArrowheads="1"/>
          </p:cNvSpPr>
          <p:nvPr/>
        </p:nvSpPr>
        <p:spPr bwMode="auto">
          <a:xfrm>
            <a:off x="685800" y="2819400"/>
            <a:ext cx="77724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Acknowledgment Number (32 bits)</a:t>
            </a:r>
          </a:p>
        </p:txBody>
      </p:sp>
      <p:sp>
        <p:nvSpPr>
          <p:cNvPr id="172039" name="Rectangle 17"/>
          <p:cNvSpPr>
            <a:spLocks noChangeArrowheads="1"/>
          </p:cNvSpPr>
          <p:nvPr/>
        </p:nvSpPr>
        <p:spPr bwMode="auto">
          <a:xfrm>
            <a:off x="685800" y="2286000"/>
            <a:ext cx="77724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Sequence Number (32 bits)</a:t>
            </a:r>
          </a:p>
        </p:txBody>
      </p:sp>
      <p:sp>
        <p:nvSpPr>
          <p:cNvPr id="172040" name="Rectangle 18"/>
          <p:cNvSpPr>
            <a:spLocks noChangeArrowheads="1"/>
          </p:cNvSpPr>
          <p:nvPr/>
        </p:nvSpPr>
        <p:spPr bwMode="auto">
          <a:xfrm>
            <a:off x="685800" y="4191000"/>
            <a:ext cx="38862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TCP Checksum (16 bits)</a:t>
            </a:r>
          </a:p>
        </p:txBody>
      </p:sp>
      <p:sp>
        <p:nvSpPr>
          <p:cNvPr id="172041" name="Rectangle 19"/>
          <p:cNvSpPr>
            <a:spLocks noChangeArrowheads="1"/>
          </p:cNvSpPr>
          <p:nvPr/>
        </p:nvSpPr>
        <p:spPr bwMode="auto">
          <a:xfrm>
            <a:off x="4572000" y="3352800"/>
            <a:ext cx="3886200" cy="838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Window Size</a:t>
            </a:r>
          </a:p>
          <a:p>
            <a:pPr algn="ctr" eaLnBrk="0" hangingPunct="0"/>
            <a:r>
              <a:rPr lang="en-US" sz="1800">
                <a:latin typeface="Lucida Sans Unicode" charset="0"/>
              </a:rPr>
              <a:t>(16 bits)</a:t>
            </a:r>
          </a:p>
        </p:txBody>
      </p:sp>
      <p:sp>
        <p:nvSpPr>
          <p:cNvPr id="172042" name="Rectangle 20"/>
          <p:cNvSpPr>
            <a:spLocks noChangeArrowheads="1"/>
          </p:cNvSpPr>
          <p:nvPr/>
        </p:nvSpPr>
        <p:spPr bwMode="auto">
          <a:xfrm>
            <a:off x="3200400" y="3352800"/>
            <a:ext cx="1371600" cy="838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Flag Fields</a:t>
            </a:r>
          </a:p>
          <a:p>
            <a:pPr algn="ctr" eaLnBrk="0" hangingPunct="0"/>
            <a:r>
              <a:rPr lang="en-US" sz="1800">
                <a:latin typeface="Lucida Sans Unicode" charset="0"/>
              </a:rPr>
              <a:t>(6 bits)</a:t>
            </a:r>
          </a:p>
        </p:txBody>
      </p:sp>
      <p:sp>
        <p:nvSpPr>
          <p:cNvPr id="172043" name="Rectangle 21"/>
          <p:cNvSpPr>
            <a:spLocks noChangeArrowheads="1"/>
          </p:cNvSpPr>
          <p:nvPr/>
        </p:nvSpPr>
        <p:spPr bwMode="auto">
          <a:xfrm>
            <a:off x="1752600" y="3352800"/>
            <a:ext cx="1447800" cy="838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Reserved</a:t>
            </a:r>
          </a:p>
          <a:p>
            <a:pPr algn="ctr" eaLnBrk="0" hangingPunct="0"/>
            <a:r>
              <a:rPr lang="en-US" sz="1800">
                <a:latin typeface="Lucida Sans Unicode" charset="0"/>
              </a:rPr>
              <a:t>(6 bits)</a:t>
            </a:r>
          </a:p>
        </p:txBody>
      </p:sp>
      <p:sp>
        <p:nvSpPr>
          <p:cNvPr id="172044" name="Rectangle 22"/>
          <p:cNvSpPr>
            <a:spLocks noChangeArrowheads="1"/>
          </p:cNvSpPr>
          <p:nvPr/>
        </p:nvSpPr>
        <p:spPr bwMode="auto">
          <a:xfrm>
            <a:off x="685800" y="3352800"/>
            <a:ext cx="1066800" cy="8382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Header</a:t>
            </a:r>
          </a:p>
          <a:p>
            <a:pPr algn="ctr" eaLnBrk="0" hangingPunct="0"/>
            <a:r>
              <a:rPr lang="en-US" sz="1800">
                <a:latin typeface="Lucida Sans Unicode" charset="0"/>
              </a:rPr>
              <a:t>Length</a:t>
            </a:r>
          </a:p>
          <a:p>
            <a:pPr algn="ctr" eaLnBrk="0" hangingPunct="0"/>
            <a:r>
              <a:rPr lang="en-US" sz="1800">
                <a:latin typeface="Lucida Sans Unicode" charset="0"/>
              </a:rPr>
              <a:t>(4 bits)</a:t>
            </a:r>
          </a:p>
        </p:txBody>
      </p:sp>
      <p:sp>
        <p:nvSpPr>
          <p:cNvPr id="172045" name="Rectangle 25"/>
          <p:cNvSpPr>
            <a:spLocks noChangeArrowheads="1"/>
          </p:cNvSpPr>
          <p:nvPr/>
        </p:nvSpPr>
        <p:spPr bwMode="auto">
          <a:xfrm>
            <a:off x="4572000" y="4191000"/>
            <a:ext cx="38862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800">
                <a:latin typeface="Lucida Sans Unicode" charset="0"/>
              </a:rPr>
              <a:t>Urgent Pointer (16 bits)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r>
              <a:rPr lang="en-US" smtClean="0">
                <a:latin typeface="Verdana" charset="0"/>
              </a:rPr>
              <a:t>TCP Fields</a:t>
            </a:r>
          </a:p>
        </p:txBody>
      </p:sp>
      <p:sp>
        <p:nvSpPr>
          <p:cNvPr id="174082" name="Content Placeholder 2"/>
          <p:cNvSpPr>
            <a:spLocks noGrp="1"/>
          </p:cNvSpPr>
          <p:nvPr>
            <p:ph idx="1"/>
          </p:nvPr>
        </p:nvSpPr>
        <p:spPr>
          <a:xfrm>
            <a:off x="312738" y="1143000"/>
            <a:ext cx="8497887" cy="5094288"/>
          </a:xfrm>
        </p:spPr>
        <p:txBody>
          <a:bodyPr/>
          <a:lstStyle/>
          <a:p>
            <a:r>
              <a:rPr lang="en-US" smtClean="0">
                <a:latin typeface="Verdana" charset="0"/>
              </a:rPr>
              <a:t>Sequence number, Acknowledgement number: counting by bytes of data (not segments!)</a:t>
            </a:r>
          </a:p>
          <a:p>
            <a:r>
              <a:rPr lang="en-US" smtClean="0">
                <a:latin typeface="Verdana" charset="0"/>
              </a:rPr>
              <a:t>Flag fields: </a:t>
            </a:r>
          </a:p>
          <a:p>
            <a:pPr lvl="1"/>
            <a:r>
              <a:rPr lang="en-US" smtClean="0">
                <a:latin typeface="Verdana" charset="0"/>
              </a:rPr>
              <a:t>U: URG: urgent data (generally not used)</a:t>
            </a:r>
          </a:p>
          <a:p>
            <a:pPr lvl="1"/>
            <a:r>
              <a:rPr lang="en-US" smtClean="0">
                <a:latin typeface="Verdana" charset="0"/>
              </a:rPr>
              <a:t>A: ACK: ACK # valid</a:t>
            </a:r>
          </a:p>
          <a:p>
            <a:pPr lvl="1"/>
            <a:r>
              <a:rPr lang="en-US" smtClean="0">
                <a:latin typeface="Verdana" charset="0"/>
              </a:rPr>
              <a:t>P: PSH: push data now (generally not used)</a:t>
            </a:r>
          </a:p>
          <a:p>
            <a:pPr lvl="1"/>
            <a:r>
              <a:rPr lang="en-US" smtClean="0">
                <a:latin typeface="Verdana" charset="0"/>
              </a:rPr>
              <a:t>R, S, F: RST, SYN, FIN: connection estab (setup, teardown commands)</a:t>
            </a:r>
          </a:p>
          <a:p>
            <a:r>
              <a:rPr lang="en-US" smtClean="0">
                <a:latin typeface="Verdana" charset="0"/>
              </a:rPr>
              <a:t>Window size: # of bytes a sender can transmit without receiving an ack. </a:t>
            </a:r>
          </a:p>
          <a:p>
            <a:r>
              <a:rPr lang="en-US" smtClean="0">
                <a:latin typeface="Verdana" charset="0"/>
              </a:rPr>
              <a:t>Checksum: Internet checksum (as in UDP)</a:t>
            </a:r>
          </a:p>
          <a:p>
            <a:endParaRPr lang="en-US" smtClean="0">
              <a:latin typeface="Verdana" charset="0"/>
            </a:endParaRPr>
          </a:p>
          <a:p>
            <a:endParaRPr lang="en-US" smtClean="0">
              <a:latin typeface="Verdana" charset="0"/>
            </a:endParaRPr>
          </a:p>
          <a:p>
            <a:endParaRPr lang="en-US" smtClean="0">
              <a:latin typeface="Verdana" charset="0"/>
            </a:endParaRPr>
          </a:p>
          <a:p>
            <a:endParaRPr lang="en-US" smtClean="0">
              <a:latin typeface="Times New Roman" charset="0"/>
            </a:endParaRPr>
          </a:p>
          <a:p>
            <a:endParaRPr lang="en-US" smtClean="0">
              <a:latin typeface="Verdana"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r>
              <a:rPr lang="en-US" smtClean="0">
                <a:latin typeface="Verdana" charset="0"/>
              </a:rPr>
              <a:t>Three Way Handshake</a:t>
            </a:r>
          </a:p>
        </p:txBody>
      </p:sp>
      <p:sp>
        <p:nvSpPr>
          <p:cNvPr id="176130" name="Content Placeholder 2"/>
          <p:cNvSpPr>
            <a:spLocks noGrp="1"/>
          </p:cNvSpPr>
          <p:nvPr>
            <p:ph idx="1"/>
          </p:nvPr>
        </p:nvSpPr>
        <p:spPr/>
        <p:txBody>
          <a:bodyPr/>
          <a:lstStyle/>
          <a:p>
            <a:r>
              <a:rPr lang="en-US" smtClean="0">
                <a:latin typeface="Verdana" charset="0"/>
              </a:rPr>
              <a:t>Step 1 (client): sends SYN segment to the server</a:t>
            </a:r>
          </a:p>
          <a:p>
            <a:pPr lvl="1"/>
            <a:r>
              <a:rPr lang="en-US" smtClean="0">
                <a:latin typeface="Verdana" charset="0"/>
              </a:rPr>
              <a:t>The segment has initial client seq #</a:t>
            </a:r>
          </a:p>
          <a:p>
            <a:r>
              <a:rPr lang="en-US" smtClean="0">
                <a:latin typeface="Verdana" charset="0"/>
              </a:rPr>
              <a:t>Step 2 (server): receives SYN, replies with SYN/ACK segment</a:t>
            </a:r>
          </a:p>
          <a:p>
            <a:pPr lvl="1"/>
            <a:r>
              <a:rPr lang="en-US" smtClean="0">
                <a:latin typeface="Verdana" charset="0"/>
              </a:rPr>
              <a:t>The server allocates buffers</a:t>
            </a:r>
          </a:p>
          <a:p>
            <a:pPr lvl="1"/>
            <a:r>
              <a:rPr lang="en-US" smtClean="0">
                <a:latin typeface="Verdana" charset="0"/>
              </a:rPr>
              <a:t>The server segment has initial server seq. #</a:t>
            </a:r>
          </a:p>
          <a:p>
            <a:r>
              <a:rPr lang="en-US" smtClean="0">
                <a:latin typeface="Verdana" charset="0"/>
              </a:rPr>
              <a:t>Step 3 (client): receives SYN/ACK and replies with ACK segment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11138"/>
            <a:ext cx="7848600" cy="762000"/>
          </a:xfrm>
        </p:spPr>
        <p:txBody>
          <a:bodyPr>
            <a:normAutofit fontScale="90000"/>
          </a:bodyPr>
          <a:lstStyle/>
          <a:p>
            <a:pPr fontAlgn="auto">
              <a:spcAft>
                <a:spcPts val="0"/>
              </a:spcAft>
              <a:defRPr/>
            </a:pPr>
            <a:r>
              <a:rPr lang="en-US" dirty="0" smtClean="0">
                <a:ea typeface="+mj-ea"/>
                <a:cs typeface="Arial" pitchFamily="34" charset="0"/>
              </a:rPr>
              <a:t>A-4: Wide Area Networks (WANs)</a:t>
            </a:r>
            <a:endParaRPr lang="en-US" dirty="0">
              <a:ea typeface="+mj-ea"/>
              <a:cs typeface="Arial" pitchFamily="34" charset="0"/>
            </a:endParaRPr>
          </a:p>
        </p:txBody>
      </p:sp>
      <p:pic>
        <p:nvPicPr>
          <p:cNvPr id="29698" name="Picture 2" descr="Figure_04  WANs"/>
          <p:cNvPicPr>
            <a:picLocks noChangeAspect="1" noChangeArrowheads="1"/>
          </p:cNvPicPr>
          <p:nvPr/>
        </p:nvPicPr>
        <p:blipFill>
          <a:blip r:embed="rId3"/>
          <a:srcRect l="4111" t="2786" r="5479" b="2463"/>
          <a:stretch>
            <a:fillRect/>
          </a:stretch>
        </p:blipFill>
        <p:spPr bwMode="auto">
          <a:xfrm>
            <a:off x="1752600" y="1143000"/>
            <a:ext cx="5562600" cy="5730875"/>
          </a:xfrm>
          <a:prstGeom prst="rect">
            <a:avLst/>
          </a:prstGeom>
          <a:noFill/>
          <a:ln w="9525">
            <a:noFill/>
            <a:miter lim="800000"/>
            <a:headEnd/>
            <a:tailEnd/>
          </a:ln>
        </p:spPr>
      </p:pic>
      <p:sp>
        <p:nvSpPr>
          <p:cNvPr id="29699" name="Footer Placeholder 4"/>
          <p:cNvSpPr txBox="1">
            <a:spLocks/>
          </p:cNvSpPr>
          <p:nvPr/>
        </p:nvSpPr>
        <p:spPr bwMode="auto">
          <a:xfrm>
            <a:off x="0" y="6505575"/>
            <a:ext cx="1292225" cy="288925"/>
          </a:xfrm>
          <a:prstGeom prst="rect">
            <a:avLst/>
          </a:prstGeom>
          <a:noFill/>
          <a:ln w="9525">
            <a:noFill/>
            <a:miter lim="800000"/>
            <a:headEnd/>
            <a:tailEnd/>
          </a:ln>
        </p:spPr>
        <p:txBody>
          <a:bodyPr>
            <a:prstTxWarp prst="textNoShape">
              <a:avLst/>
            </a:prstTxWarp>
          </a:bodyPr>
          <a:lstStyle/>
          <a:p>
            <a:pPr eaLnBrk="0" hangingPunct="0"/>
            <a:r>
              <a:rPr lang="en-US"/>
              <a:t>* Panko, 2010</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r>
              <a:rPr lang="en-US" smtClean="0">
                <a:latin typeface="Verdana" charset="0"/>
              </a:rPr>
              <a:t>Closing a Connection</a:t>
            </a:r>
          </a:p>
        </p:txBody>
      </p:sp>
      <p:sp>
        <p:nvSpPr>
          <p:cNvPr id="178178" name="Content Placeholder 2"/>
          <p:cNvSpPr>
            <a:spLocks noGrp="1"/>
          </p:cNvSpPr>
          <p:nvPr>
            <p:ph idx="1"/>
          </p:nvPr>
        </p:nvSpPr>
        <p:spPr/>
        <p:txBody>
          <a:bodyPr/>
          <a:lstStyle/>
          <a:p>
            <a:r>
              <a:rPr lang="en-US" smtClean="0">
                <a:latin typeface="Verdana" charset="0"/>
              </a:rPr>
              <a:t>Graceful closure</a:t>
            </a:r>
          </a:p>
          <a:p>
            <a:pPr lvl="1"/>
            <a:r>
              <a:rPr lang="en-US" sz="2600" smtClean="0">
                <a:latin typeface="Verdana" charset="0"/>
              </a:rPr>
              <a:t>Step 1 (client):  sends FIN segment to server </a:t>
            </a:r>
          </a:p>
          <a:p>
            <a:pPr lvl="1"/>
            <a:r>
              <a:rPr lang="en-US" sz="2600" smtClean="0">
                <a:latin typeface="Verdana" charset="0"/>
              </a:rPr>
              <a:t>Step 2 (server): receives FIN and replies with ACK. Closes connection and sends FIN </a:t>
            </a:r>
          </a:p>
          <a:p>
            <a:pPr lvl="1"/>
            <a:r>
              <a:rPr lang="en-US" sz="2600" smtClean="0">
                <a:latin typeface="Verdana" charset="0"/>
              </a:rPr>
              <a:t>Step 3 (client): receives FIN and replies with ACK</a:t>
            </a:r>
          </a:p>
          <a:p>
            <a:pPr lvl="1"/>
            <a:r>
              <a:rPr lang="en-US" sz="2600" smtClean="0">
                <a:latin typeface="Verdana" charset="0"/>
              </a:rPr>
              <a:t>Step 4 (server): receives ACK. Connection closed</a:t>
            </a:r>
          </a:p>
          <a:p>
            <a:r>
              <a:rPr lang="en-US" smtClean="0">
                <a:latin typeface="Verdana" charset="0"/>
              </a:rPr>
              <a:t>Abrupt closure</a:t>
            </a:r>
          </a:p>
          <a:p>
            <a:pPr lvl="1"/>
            <a:r>
              <a:rPr lang="en-US" sz="2600" smtClean="0">
                <a:latin typeface="Verdana" charset="0"/>
              </a:rPr>
              <a:t>Send RST from either side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5"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80226"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77D8E902-A9B4-4361-927E-E09B90091AB0}" type="slidenum">
              <a:rPr lang="en-US">
                <a:solidFill>
                  <a:schemeClr val="bg1"/>
                </a:solidFill>
                <a:latin typeface="Lucida Sans Unicode" charset="0"/>
              </a:rPr>
              <a:pPr eaLnBrk="0" hangingPunct="0"/>
              <a:t>80</a:t>
            </a:fld>
            <a:endParaRPr lang="en-US">
              <a:solidFill>
                <a:schemeClr val="bg1"/>
              </a:solidFill>
              <a:latin typeface="Lucida Sans Unicode" charset="0"/>
            </a:endParaRPr>
          </a:p>
        </p:txBody>
      </p:sp>
      <p:sp>
        <p:nvSpPr>
          <p:cNvPr id="180227" name="Title 4"/>
          <p:cNvSpPr>
            <a:spLocks noGrp="1"/>
          </p:cNvSpPr>
          <p:nvPr>
            <p:ph type="title"/>
          </p:nvPr>
        </p:nvSpPr>
        <p:spPr/>
        <p:txBody>
          <a:bodyPr/>
          <a:lstStyle/>
          <a:p>
            <a:r>
              <a:rPr lang="en-US" smtClean="0">
                <a:latin typeface="Verdana" charset="0"/>
              </a:rPr>
              <a:t>Messages in a TCP Session (1)</a:t>
            </a:r>
          </a:p>
        </p:txBody>
      </p:sp>
      <p:sp>
        <p:nvSpPr>
          <p:cNvPr id="180228" name="Line 4"/>
          <p:cNvSpPr>
            <a:spLocks noChangeShapeType="1"/>
          </p:cNvSpPr>
          <p:nvPr/>
        </p:nvSpPr>
        <p:spPr bwMode="auto">
          <a:xfrm>
            <a:off x="1828800" y="1828800"/>
            <a:ext cx="0" cy="3810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0229" name="Rectangle 5"/>
          <p:cNvSpPr>
            <a:spLocks noChangeArrowheads="1"/>
          </p:cNvSpPr>
          <p:nvPr/>
        </p:nvSpPr>
        <p:spPr bwMode="auto">
          <a:xfrm>
            <a:off x="762000" y="16002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PC</a:t>
            </a:r>
          </a:p>
          <a:p>
            <a:pPr algn="ctr" eaLnBrk="0" hangingPunct="0"/>
            <a:r>
              <a:rPr lang="en-US">
                <a:latin typeface="Lucida Sans Unicode" charset="0"/>
              </a:rPr>
              <a:t>Transport Process</a:t>
            </a:r>
          </a:p>
        </p:txBody>
      </p:sp>
      <p:sp>
        <p:nvSpPr>
          <p:cNvPr id="180230" name="Line 6"/>
          <p:cNvSpPr>
            <a:spLocks noChangeShapeType="1"/>
          </p:cNvSpPr>
          <p:nvPr/>
        </p:nvSpPr>
        <p:spPr bwMode="auto">
          <a:xfrm>
            <a:off x="7467600" y="1828800"/>
            <a:ext cx="0" cy="3810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0231" name="Rectangle 7"/>
          <p:cNvSpPr>
            <a:spLocks noChangeArrowheads="1"/>
          </p:cNvSpPr>
          <p:nvPr/>
        </p:nvSpPr>
        <p:spPr bwMode="auto">
          <a:xfrm>
            <a:off x="6400800" y="16002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Webserver</a:t>
            </a:r>
          </a:p>
          <a:p>
            <a:pPr algn="ctr" eaLnBrk="0" hangingPunct="0"/>
            <a:r>
              <a:rPr lang="en-US">
                <a:latin typeface="Lucida Sans Unicode" charset="0"/>
              </a:rPr>
              <a:t>Transport Process</a:t>
            </a:r>
          </a:p>
        </p:txBody>
      </p:sp>
      <p:sp>
        <p:nvSpPr>
          <p:cNvPr id="180232" name="Line 8"/>
          <p:cNvSpPr>
            <a:spLocks noChangeShapeType="1"/>
          </p:cNvSpPr>
          <p:nvPr/>
        </p:nvSpPr>
        <p:spPr bwMode="auto">
          <a:xfrm>
            <a:off x="1981200" y="24384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0233" name="Line 9"/>
          <p:cNvSpPr>
            <a:spLocks noChangeShapeType="1"/>
          </p:cNvSpPr>
          <p:nvPr/>
        </p:nvSpPr>
        <p:spPr bwMode="auto">
          <a:xfrm flipH="1">
            <a:off x="2019300" y="2895600"/>
            <a:ext cx="52578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0234" name="Line 10"/>
          <p:cNvSpPr>
            <a:spLocks noChangeShapeType="1"/>
          </p:cNvSpPr>
          <p:nvPr/>
        </p:nvSpPr>
        <p:spPr bwMode="auto">
          <a:xfrm>
            <a:off x="1981200" y="33528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0235" name="Text Box 15"/>
          <p:cNvSpPr txBox="1">
            <a:spLocks noChangeArrowheads="1"/>
          </p:cNvSpPr>
          <p:nvPr/>
        </p:nvSpPr>
        <p:spPr bwMode="auto">
          <a:xfrm>
            <a:off x="3724275" y="2117725"/>
            <a:ext cx="18478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1. SYN (Open)</a:t>
            </a:r>
          </a:p>
        </p:txBody>
      </p:sp>
      <p:sp>
        <p:nvSpPr>
          <p:cNvPr id="180236" name="Text Box 16"/>
          <p:cNvSpPr txBox="1">
            <a:spLocks noChangeArrowheads="1"/>
          </p:cNvSpPr>
          <p:nvPr/>
        </p:nvSpPr>
        <p:spPr bwMode="auto">
          <a:xfrm>
            <a:off x="2228850" y="2601913"/>
            <a:ext cx="483870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2. SYN, ACK (1) (Acknowledgement of 1)</a:t>
            </a:r>
          </a:p>
        </p:txBody>
      </p:sp>
      <p:sp>
        <p:nvSpPr>
          <p:cNvPr id="180237" name="Text Box 17"/>
          <p:cNvSpPr txBox="1">
            <a:spLocks noChangeArrowheads="1"/>
          </p:cNvSpPr>
          <p:nvPr/>
        </p:nvSpPr>
        <p:spPr bwMode="auto">
          <a:xfrm>
            <a:off x="3963988" y="2982913"/>
            <a:ext cx="1368425"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3. ACK (2)</a:t>
            </a:r>
          </a:p>
        </p:txBody>
      </p:sp>
      <p:sp>
        <p:nvSpPr>
          <p:cNvPr id="180238" name="Line 22"/>
          <p:cNvSpPr>
            <a:spLocks noChangeShapeType="1"/>
          </p:cNvSpPr>
          <p:nvPr/>
        </p:nvSpPr>
        <p:spPr bwMode="auto">
          <a:xfrm>
            <a:off x="1600200" y="2286000"/>
            <a:ext cx="0" cy="1143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0239" name="Text Box 24"/>
          <p:cNvSpPr txBox="1">
            <a:spLocks noChangeArrowheads="1"/>
          </p:cNvSpPr>
          <p:nvPr/>
        </p:nvSpPr>
        <p:spPr bwMode="auto">
          <a:xfrm>
            <a:off x="774700" y="2438400"/>
            <a:ext cx="779463" cy="64611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Open</a:t>
            </a:r>
          </a:p>
          <a:p>
            <a:pPr algn="ctr" eaLnBrk="0" hangingPunct="0"/>
            <a:r>
              <a:rPr lang="en-US">
                <a:latin typeface="Lucida Sans Unicode" charset="0"/>
              </a:rPr>
              <a:t>(3)</a:t>
            </a:r>
          </a:p>
        </p:txBody>
      </p:sp>
      <p:sp>
        <p:nvSpPr>
          <p:cNvPr id="180240" name="Text Box 27"/>
          <p:cNvSpPr txBox="1">
            <a:spLocks noChangeArrowheads="1"/>
          </p:cNvSpPr>
          <p:nvPr/>
        </p:nvSpPr>
        <p:spPr bwMode="auto">
          <a:xfrm>
            <a:off x="3773488" y="4125913"/>
            <a:ext cx="1608137"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3-Way Open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3"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82274"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89295FBC-F94D-47E8-8D84-E1FCC7AFE261}" type="slidenum">
              <a:rPr lang="en-US">
                <a:solidFill>
                  <a:schemeClr val="bg1"/>
                </a:solidFill>
                <a:latin typeface="Lucida Sans Unicode" charset="0"/>
              </a:rPr>
              <a:pPr eaLnBrk="0" hangingPunct="0"/>
              <a:t>81</a:t>
            </a:fld>
            <a:endParaRPr lang="en-US">
              <a:solidFill>
                <a:schemeClr val="bg1"/>
              </a:solidFill>
              <a:latin typeface="Lucida Sans Unicode" charset="0"/>
            </a:endParaRPr>
          </a:p>
        </p:txBody>
      </p:sp>
      <p:sp>
        <p:nvSpPr>
          <p:cNvPr id="182275" name="Title 4"/>
          <p:cNvSpPr>
            <a:spLocks noGrp="1"/>
          </p:cNvSpPr>
          <p:nvPr>
            <p:ph type="title"/>
          </p:nvPr>
        </p:nvSpPr>
        <p:spPr/>
        <p:txBody>
          <a:bodyPr/>
          <a:lstStyle/>
          <a:p>
            <a:r>
              <a:rPr lang="en-US" smtClean="0">
                <a:latin typeface="Verdana" charset="0"/>
              </a:rPr>
              <a:t>Messages in a TCP Session (2)</a:t>
            </a:r>
          </a:p>
        </p:txBody>
      </p:sp>
      <p:sp>
        <p:nvSpPr>
          <p:cNvPr id="182276" name="Line 3"/>
          <p:cNvSpPr>
            <a:spLocks noChangeShapeType="1"/>
          </p:cNvSpPr>
          <p:nvPr/>
        </p:nvSpPr>
        <p:spPr bwMode="auto">
          <a:xfrm>
            <a:off x="1828800" y="1752600"/>
            <a:ext cx="0" cy="3810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2277" name="Rectangle 4"/>
          <p:cNvSpPr>
            <a:spLocks noChangeArrowheads="1"/>
          </p:cNvSpPr>
          <p:nvPr/>
        </p:nvSpPr>
        <p:spPr bwMode="auto">
          <a:xfrm>
            <a:off x="762000" y="15240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PC</a:t>
            </a:r>
          </a:p>
          <a:p>
            <a:pPr algn="ctr" eaLnBrk="0" hangingPunct="0"/>
            <a:r>
              <a:rPr lang="en-US">
                <a:latin typeface="Lucida Sans Unicode" charset="0"/>
              </a:rPr>
              <a:t>Transport Process</a:t>
            </a:r>
          </a:p>
        </p:txBody>
      </p:sp>
      <p:sp>
        <p:nvSpPr>
          <p:cNvPr id="182278" name="Line 5"/>
          <p:cNvSpPr>
            <a:spLocks noChangeShapeType="1"/>
          </p:cNvSpPr>
          <p:nvPr/>
        </p:nvSpPr>
        <p:spPr bwMode="auto">
          <a:xfrm>
            <a:off x="7467600" y="1752600"/>
            <a:ext cx="0" cy="3810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2279" name="Rectangle 6"/>
          <p:cNvSpPr>
            <a:spLocks noChangeArrowheads="1"/>
          </p:cNvSpPr>
          <p:nvPr/>
        </p:nvSpPr>
        <p:spPr bwMode="auto">
          <a:xfrm>
            <a:off x="6400800" y="15240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Webserver</a:t>
            </a:r>
          </a:p>
          <a:p>
            <a:pPr algn="ctr" eaLnBrk="0" hangingPunct="0"/>
            <a:r>
              <a:rPr lang="en-US">
                <a:latin typeface="Lucida Sans Unicode" charset="0"/>
              </a:rPr>
              <a:t>Transport Process</a:t>
            </a:r>
          </a:p>
        </p:txBody>
      </p:sp>
      <p:sp>
        <p:nvSpPr>
          <p:cNvPr id="182280" name="Line 7"/>
          <p:cNvSpPr>
            <a:spLocks noChangeShapeType="1"/>
          </p:cNvSpPr>
          <p:nvPr/>
        </p:nvSpPr>
        <p:spPr bwMode="auto">
          <a:xfrm>
            <a:off x="1981200" y="23622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2281" name="Line 8"/>
          <p:cNvSpPr>
            <a:spLocks noChangeShapeType="1"/>
          </p:cNvSpPr>
          <p:nvPr/>
        </p:nvSpPr>
        <p:spPr bwMode="auto">
          <a:xfrm flipH="1">
            <a:off x="2019300" y="2819400"/>
            <a:ext cx="52578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2282" name="Line 9"/>
          <p:cNvSpPr>
            <a:spLocks noChangeShapeType="1"/>
          </p:cNvSpPr>
          <p:nvPr/>
        </p:nvSpPr>
        <p:spPr bwMode="auto">
          <a:xfrm>
            <a:off x="1981200" y="32766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2283" name="Line 10"/>
          <p:cNvSpPr>
            <a:spLocks noChangeShapeType="1"/>
          </p:cNvSpPr>
          <p:nvPr/>
        </p:nvSpPr>
        <p:spPr bwMode="auto">
          <a:xfrm>
            <a:off x="1981200" y="3733800"/>
            <a:ext cx="5334000" cy="152400"/>
          </a:xfrm>
          <a:prstGeom prst="line">
            <a:avLst/>
          </a:prstGeom>
          <a:noFill/>
          <a:ln w="38100">
            <a:solidFill>
              <a:srgbClr val="0000FF"/>
            </a:solidFill>
            <a:prstDash val="lgDash"/>
            <a:round/>
            <a:headEnd/>
            <a:tailEnd type="triangle" w="med" len="med"/>
          </a:ln>
        </p:spPr>
        <p:txBody>
          <a:bodyPr wrap="none">
            <a:prstTxWarp prst="textNoShape">
              <a:avLst/>
            </a:prstTxWarp>
          </a:bodyPr>
          <a:lstStyle/>
          <a:p>
            <a:endParaRPr lang="en-US"/>
          </a:p>
        </p:txBody>
      </p:sp>
      <p:sp>
        <p:nvSpPr>
          <p:cNvPr id="182284" name="Line 11"/>
          <p:cNvSpPr>
            <a:spLocks noChangeShapeType="1"/>
          </p:cNvSpPr>
          <p:nvPr/>
        </p:nvSpPr>
        <p:spPr bwMode="auto">
          <a:xfrm flipH="1">
            <a:off x="2019300" y="4191000"/>
            <a:ext cx="5257800" cy="152400"/>
          </a:xfrm>
          <a:prstGeom prst="line">
            <a:avLst/>
          </a:prstGeom>
          <a:noFill/>
          <a:ln w="38100">
            <a:solidFill>
              <a:srgbClr val="0000FF"/>
            </a:solidFill>
            <a:prstDash val="lgDash"/>
            <a:round/>
            <a:headEnd/>
            <a:tailEnd type="triangle" w="med" len="med"/>
          </a:ln>
        </p:spPr>
        <p:txBody>
          <a:bodyPr wrap="none">
            <a:prstTxWarp prst="textNoShape">
              <a:avLst/>
            </a:prstTxWarp>
          </a:bodyPr>
          <a:lstStyle/>
          <a:p>
            <a:endParaRPr lang="en-US"/>
          </a:p>
        </p:txBody>
      </p:sp>
      <p:sp>
        <p:nvSpPr>
          <p:cNvPr id="182285" name="Line 12"/>
          <p:cNvSpPr>
            <a:spLocks noChangeShapeType="1"/>
          </p:cNvSpPr>
          <p:nvPr/>
        </p:nvSpPr>
        <p:spPr bwMode="auto">
          <a:xfrm flipH="1">
            <a:off x="2019300" y="4648200"/>
            <a:ext cx="5257800" cy="152400"/>
          </a:xfrm>
          <a:prstGeom prst="line">
            <a:avLst/>
          </a:prstGeom>
          <a:noFill/>
          <a:ln w="38100">
            <a:solidFill>
              <a:srgbClr val="0000FF"/>
            </a:solidFill>
            <a:prstDash val="lgDashDotDot"/>
            <a:round/>
            <a:headEnd/>
            <a:tailEnd type="triangle" w="med" len="med"/>
          </a:ln>
        </p:spPr>
        <p:txBody>
          <a:bodyPr wrap="none">
            <a:prstTxWarp prst="textNoShape">
              <a:avLst/>
            </a:prstTxWarp>
          </a:bodyPr>
          <a:lstStyle/>
          <a:p>
            <a:endParaRPr lang="en-US"/>
          </a:p>
        </p:txBody>
      </p:sp>
      <p:sp>
        <p:nvSpPr>
          <p:cNvPr id="182286" name="Line 13"/>
          <p:cNvSpPr>
            <a:spLocks noChangeShapeType="1"/>
          </p:cNvSpPr>
          <p:nvPr/>
        </p:nvSpPr>
        <p:spPr bwMode="auto">
          <a:xfrm>
            <a:off x="1981200" y="5105400"/>
            <a:ext cx="5334000" cy="152400"/>
          </a:xfrm>
          <a:prstGeom prst="line">
            <a:avLst/>
          </a:prstGeom>
          <a:noFill/>
          <a:ln w="38100">
            <a:solidFill>
              <a:srgbClr val="0000FF"/>
            </a:solidFill>
            <a:prstDash val="lgDashDotDot"/>
            <a:round/>
            <a:headEnd/>
            <a:tailEnd type="triangle" w="med" len="med"/>
          </a:ln>
        </p:spPr>
        <p:txBody>
          <a:bodyPr wrap="none">
            <a:prstTxWarp prst="textNoShape">
              <a:avLst/>
            </a:prstTxWarp>
          </a:bodyPr>
          <a:lstStyle/>
          <a:p>
            <a:endParaRPr lang="en-US"/>
          </a:p>
        </p:txBody>
      </p:sp>
      <p:sp>
        <p:nvSpPr>
          <p:cNvPr id="182287" name="Text Box 14"/>
          <p:cNvSpPr txBox="1">
            <a:spLocks noChangeArrowheads="1"/>
          </p:cNvSpPr>
          <p:nvPr/>
        </p:nvSpPr>
        <p:spPr bwMode="auto">
          <a:xfrm>
            <a:off x="3724275" y="2041525"/>
            <a:ext cx="18478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1. SYN (Open)</a:t>
            </a:r>
          </a:p>
        </p:txBody>
      </p:sp>
      <p:sp>
        <p:nvSpPr>
          <p:cNvPr id="182288" name="Text Box 15"/>
          <p:cNvSpPr txBox="1">
            <a:spLocks noChangeArrowheads="1"/>
          </p:cNvSpPr>
          <p:nvPr/>
        </p:nvSpPr>
        <p:spPr bwMode="auto">
          <a:xfrm>
            <a:off x="2228850" y="2525713"/>
            <a:ext cx="483870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2. SYN, ACK (1) (Acknowledgement of 1)</a:t>
            </a:r>
          </a:p>
        </p:txBody>
      </p:sp>
      <p:sp>
        <p:nvSpPr>
          <p:cNvPr id="182289" name="Text Box 16"/>
          <p:cNvSpPr txBox="1">
            <a:spLocks noChangeArrowheads="1"/>
          </p:cNvSpPr>
          <p:nvPr/>
        </p:nvSpPr>
        <p:spPr bwMode="auto">
          <a:xfrm>
            <a:off x="3963988" y="2906713"/>
            <a:ext cx="1368425"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3. ACK (2)</a:t>
            </a:r>
          </a:p>
        </p:txBody>
      </p:sp>
      <p:sp>
        <p:nvSpPr>
          <p:cNvPr id="182290" name="Text Box 17"/>
          <p:cNvSpPr txBox="1">
            <a:spLocks noChangeArrowheads="1"/>
          </p:cNvSpPr>
          <p:nvPr/>
        </p:nvSpPr>
        <p:spPr bwMode="auto">
          <a:xfrm>
            <a:off x="3162300" y="3440113"/>
            <a:ext cx="2970213"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4. Data = HTTP Request</a:t>
            </a:r>
          </a:p>
        </p:txBody>
      </p:sp>
      <p:sp>
        <p:nvSpPr>
          <p:cNvPr id="182291" name="Text Box 18"/>
          <p:cNvSpPr txBox="1">
            <a:spLocks noChangeArrowheads="1"/>
          </p:cNvSpPr>
          <p:nvPr/>
        </p:nvSpPr>
        <p:spPr bwMode="auto">
          <a:xfrm>
            <a:off x="3963988" y="3897313"/>
            <a:ext cx="1368425"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5. ACK (4)</a:t>
            </a:r>
          </a:p>
        </p:txBody>
      </p:sp>
      <p:sp>
        <p:nvSpPr>
          <p:cNvPr id="182292" name="Text Box 19"/>
          <p:cNvSpPr txBox="1">
            <a:spLocks noChangeArrowheads="1"/>
          </p:cNvSpPr>
          <p:nvPr/>
        </p:nvSpPr>
        <p:spPr bwMode="auto">
          <a:xfrm>
            <a:off x="3063875" y="4354513"/>
            <a:ext cx="31686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6. Data = HTTP Response</a:t>
            </a:r>
          </a:p>
        </p:txBody>
      </p:sp>
      <p:sp>
        <p:nvSpPr>
          <p:cNvPr id="182293" name="Text Box 20"/>
          <p:cNvSpPr txBox="1">
            <a:spLocks noChangeArrowheads="1"/>
          </p:cNvSpPr>
          <p:nvPr/>
        </p:nvSpPr>
        <p:spPr bwMode="auto">
          <a:xfrm>
            <a:off x="3963988" y="4811713"/>
            <a:ext cx="1368425"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7. ACK (6)</a:t>
            </a:r>
          </a:p>
        </p:txBody>
      </p:sp>
      <p:sp>
        <p:nvSpPr>
          <p:cNvPr id="182294" name="Line 21"/>
          <p:cNvSpPr>
            <a:spLocks noChangeShapeType="1"/>
          </p:cNvSpPr>
          <p:nvPr/>
        </p:nvSpPr>
        <p:spPr bwMode="auto">
          <a:xfrm>
            <a:off x="1600200" y="2209800"/>
            <a:ext cx="0" cy="1143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2295" name="Line 22"/>
          <p:cNvSpPr>
            <a:spLocks noChangeShapeType="1"/>
          </p:cNvSpPr>
          <p:nvPr/>
        </p:nvSpPr>
        <p:spPr bwMode="auto">
          <a:xfrm>
            <a:off x="1600200" y="3581400"/>
            <a:ext cx="0" cy="16764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2296" name="Text Box 23"/>
          <p:cNvSpPr txBox="1">
            <a:spLocks noChangeArrowheads="1"/>
          </p:cNvSpPr>
          <p:nvPr/>
        </p:nvSpPr>
        <p:spPr bwMode="auto">
          <a:xfrm>
            <a:off x="774700" y="2362200"/>
            <a:ext cx="779463" cy="64611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Open</a:t>
            </a:r>
          </a:p>
          <a:p>
            <a:pPr algn="ctr" eaLnBrk="0" hangingPunct="0"/>
            <a:r>
              <a:rPr lang="en-US">
                <a:latin typeface="Lucida Sans Unicode" charset="0"/>
              </a:rPr>
              <a:t>(3)</a:t>
            </a:r>
          </a:p>
        </p:txBody>
      </p:sp>
      <p:sp>
        <p:nvSpPr>
          <p:cNvPr id="182297" name="Text Box 24"/>
          <p:cNvSpPr txBox="1">
            <a:spLocks noChangeArrowheads="1"/>
          </p:cNvSpPr>
          <p:nvPr/>
        </p:nvSpPr>
        <p:spPr bwMode="auto">
          <a:xfrm>
            <a:off x="711200" y="3581400"/>
            <a:ext cx="839788" cy="147796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Carry</a:t>
            </a:r>
          </a:p>
          <a:p>
            <a:pPr algn="ctr" eaLnBrk="0" hangingPunct="0"/>
            <a:r>
              <a:rPr lang="en-US">
                <a:latin typeface="Lucida Sans Unicode" charset="0"/>
              </a:rPr>
              <a:t>HTTP</a:t>
            </a:r>
          </a:p>
          <a:p>
            <a:pPr algn="ctr" eaLnBrk="0" hangingPunct="0"/>
            <a:r>
              <a:rPr lang="en-US">
                <a:latin typeface="Lucida Sans Unicode" charset="0"/>
              </a:rPr>
              <a:t>Req &amp;</a:t>
            </a:r>
          </a:p>
          <a:p>
            <a:pPr algn="ctr" eaLnBrk="0" hangingPunct="0"/>
            <a:r>
              <a:rPr lang="en-US">
                <a:latin typeface="Lucida Sans Unicode" charset="0"/>
              </a:rPr>
              <a:t>Resp</a:t>
            </a:r>
          </a:p>
          <a:p>
            <a:pPr algn="ctr" eaLnBrk="0" hangingPunct="0"/>
            <a:r>
              <a:rPr lang="en-US">
                <a:latin typeface="Lucida Sans Unicode" charset="0"/>
              </a:rPr>
              <a:t>(4)</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1"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84322"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AF46363C-979A-4A93-9555-4461B76F46C5}" type="slidenum">
              <a:rPr lang="en-US">
                <a:solidFill>
                  <a:schemeClr val="bg1"/>
                </a:solidFill>
                <a:latin typeface="Lucida Sans Unicode" charset="0"/>
              </a:rPr>
              <a:pPr eaLnBrk="0" hangingPunct="0"/>
              <a:t>82</a:t>
            </a:fld>
            <a:endParaRPr lang="en-US">
              <a:solidFill>
                <a:schemeClr val="bg1"/>
              </a:solidFill>
              <a:latin typeface="Lucida Sans Unicode" charset="0"/>
            </a:endParaRPr>
          </a:p>
        </p:txBody>
      </p:sp>
      <p:sp>
        <p:nvSpPr>
          <p:cNvPr id="184323" name="Title 4"/>
          <p:cNvSpPr>
            <a:spLocks noGrp="1"/>
          </p:cNvSpPr>
          <p:nvPr>
            <p:ph type="title"/>
          </p:nvPr>
        </p:nvSpPr>
        <p:spPr/>
        <p:txBody>
          <a:bodyPr/>
          <a:lstStyle/>
          <a:p>
            <a:r>
              <a:rPr lang="en-US" smtClean="0">
                <a:latin typeface="Verdana" charset="0"/>
              </a:rPr>
              <a:t>Messages in a TCP Session (3)</a:t>
            </a:r>
          </a:p>
        </p:txBody>
      </p:sp>
      <p:sp>
        <p:nvSpPr>
          <p:cNvPr id="184324" name="Line 4"/>
          <p:cNvSpPr>
            <a:spLocks noChangeShapeType="1"/>
          </p:cNvSpPr>
          <p:nvPr/>
        </p:nvSpPr>
        <p:spPr bwMode="auto">
          <a:xfrm>
            <a:off x="1828800" y="2209800"/>
            <a:ext cx="0" cy="2667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4325" name="Rectangle 5"/>
          <p:cNvSpPr>
            <a:spLocks noChangeArrowheads="1"/>
          </p:cNvSpPr>
          <p:nvPr/>
        </p:nvSpPr>
        <p:spPr bwMode="auto">
          <a:xfrm>
            <a:off x="762000" y="17526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PC</a:t>
            </a:r>
          </a:p>
          <a:p>
            <a:pPr algn="ctr" eaLnBrk="0" hangingPunct="0"/>
            <a:r>
              <a:rPr lang="en-US">
                <a:latin typeface="Lucida Sans Unicode" charset="0"/>
              </a:rPr>
              <a:t>Transport Process</a:t>
            </a:r>
          </a:p>
        </p:txBody>
      </p:sp>
      <p:sp>
        <p:nvSpPr>
          <p:cNvPr id="184326" name="Line 6"/>
          <p:cNvSpPr>
            <a:spLocks noChangeShapeType="1"/>
          </p:cNvSpPr>
          <p:nvPr/>
        </p:nvSpPr>
        <p:spPr bwMode="auto">
          <a:xfrm>
            <a:off x="7467600" y="2209800"/>
            <a:ext cx="0" cy="2743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4327" name="Rectangle 7"/>
          <p:cNvSpPr>
            <a:spLocks noChangeArrowheads="1"/>
          </p:cNvSpPr>
          <p:nvPr/>
        </p:nvSpPr>
        <p:spPr bwMode="auto">
          <a:xfrm>
            <a:off x="6400800" y="17526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Webserver</a:t>
            </a:r>
          </a:p>
          <a:p>
            <a:pPr algn="ctr" eaLnBrk="0" hangingPunct="0"/>
            <a:r>
              <a:rPr lang="en-US">
                <a:latin typeface="Lucida Sans Unicode" charset="0"/>
              </a:rPr>
              <a:t>Transport Process</a:t>
            </a:r>
          </a:p>
        </p:txBody>
      </p:sp>
      <p:sp>
        <p:nvSpPr>
          <p:cNvPr id="184328" name="Line 8"/>
          <p:cNvSpPr>
            <a:spLocks noChangeShapeType="1"/>
          </p:cNvSpPr>
          <p:nvPr/>
        </p:nvSpPr>
        <p:spPr bwMode="auto">
          <a:xfrm>
            <a:off x="1981200" y="2819400"/>
            <a:ext cx="4343400" cy="76200"/>
          </a:xfrm>
          <a:prstGeom prst="line">
            <a:avLst/>
          </a:prstGeom>
          <a:noFill/>
          <a:ln w="38100">
            <a:solidFill>
              <a:srgbClr val="CC3300"/>
            </a:solidFill>
            <a:round/>
            <a:headEnd/>
            <a:tailEnd type="triangle" w="med" len="med"/>
          </a:ln>
        </p:spPr>
        <p:txBody>
          <a:bodyPr wrap="none">
            <a:prstTxWarp prst="textNoShape">
              <a:avLst/>
            </a:prstTxWarp>
          </a:bodyPr>
          <a:lstStyle/>
          <a:p>
            <a:endParaRPr lang="en-US"/>
          </a:p>
        </p:txBody>
      </p:sp>
      <p:sp>
        <p:nvSpPr>
          <p:cNvPr id="184329" name="Line 10"/>
          <p:cNvSpPr>
            <a:spLocks noChangeShapeType="1"/>
          </p:cNvSpPr>
          <p:nvPr/>
        </p:nvSpPr>
        <p:spPr bwMode="auto">
          <a:xfrm>
            <a:off x="1981200" y="3276600"/>
            <a:ext cx="5334000" cy="152400"/>
          </a:xfrm>
          <a:prstGeom prst="line">
            <a:avLst/>
          </a:prstGeom>
          <a:noFill/>
          <a:ln w="38100">
            <a:solidFill>
              <a:srgbClr val="CC3300"/>
            </a:solidFill>
            <a:round/>
            <a:headEnd/>
            <a:tailEnd type="triangle" w="med" len="med"/>
          </a:ln>
        </p:spPr>
        <p:txBody>
          <a:bodyPr wrap="none">
            <a:prstTxWarp prst="textNoShape">
              <a:avLst/>
            </a:prstTxWarp>
          </a:bodyPr>
          <a:lstStyle/>
          <a:p>
            <a:endParaRPr lang="en-US"/>
          </a:p>
        </p:txBody>
      </p:sp>
      <p:sp>
        <p:nvSpPr>
          <p:cNvPr id="184330" name="Line 12"/>
          <p:cNvSpPr>
            <a:spLocks noChangeShapeType="1"/>
          </p:cNvSpPr>
          <p:nvPr/>
        </p:nvSpPr>
        <p:spPr bwMode="auto">
          <a:xfrm flipH="1">
            <a:off x="2019300" y="3733800"/>
            <a:ext cx="5257800" cy="152400"/>
          </a:xfrm>
          <a:prstGeom prst="line">
            <a:avLst/>
          </a:prstGeom>
          <a:noFill/>
          <a:ln w="38100">
            <a:solidFill>
              <a:srgbClr val="CC3300"/>
            </a:solidFill>
            <a:round/>
            <a:headEnd/>
            <a:tailEnd type="triangle" w="med" len="med"/>
          </a:ln>
        </p:spPr>
        <p:txBody>
          <a:bodyPr wrap="none">
            <a:prstTxWarp prst="textNoShape">
              <a:avLst/>
            </a:prstTxWarp>
          </a:bodyPr>
          <a:lstStyle/>
          <a:p>
            <a:endParaRPr lang="en-US"/>
          </a:p>
        </p:txBody>
      </p:sp>
      <p:sp>
        <p:nvSpPr>
          <p:cNvPr id="184331" name="Text Box 15"/>
          <p:cNvSpPr txBox="1">
            <a:spLocks noChangeArrowheads="1"/>
          </p:cNvSpPr>
          <p:nvPr/>
        </p:nvSpPr>
        <p:spPr bwMode="auto">
          <a:xfrm>
            <a:off x="2830513" y="2498725"/>
            <a:ext cx="3657600" cy="369888"/>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8. Data = HTTP Request (Error)</a:t>
            </a:r>
          </a:p>
        </p:txBody>
      </p:sp>
      <p:sp>
        <p:nvSpPr>
          <p:cNvPr id="184332" name="Line 22"/>
          <p:cNvSpPr>
            <a:spLocks noChangeShapeType="1"/>
          </p:cNvSpPr>
          <p:nvPr/>
        </p:nvSpPr>
        <p:spPr bwMode="auto">
          <a:xfrm>
            <a:off x="1600200" y="2667000"/>
            <a:ext cx="0" cy="16764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4333" name="Text Box 24"/>
          <p:cNvSpPr txBox="1">
            <a:spLocks noChangeArrowheads="1"/>
          </p:cNvSpPr>
          <p:nvPr/>
        </p:nvSpPr>
        <p:spPr bwMode="auto">
          <a:xfrm>
            <a:off x="811213" y="2667000"/>
            <a:ext cx="839787" cy="147796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Carry</a:t>
            </a:r>
          </a:p>
          <a:p>
            <a:pPr algn="ctr" eaLnBrk="0" hangingPunct="0"/>
            <a:r>
              <a:rPr lang="en-US">
                <a:latin typeface="Lucida Sans Unicode" charset="0"/>
              </a:rPr>
              <a:t>HTTP</a:t>
            </a:r>
          </a:p>
          <a:p>
            <a:pPr algn="ctr" eaLnBrk="0" hangingPunct="0"/>
            <a:r>
              <a:rPr lang="en-US">
                <a:latin typeface="Lucida Sans Unicode" charset="0"/>
              </a:rPr>
              <a:t>Req &amp;</a:t>
            </a:r>
          </a:p>
          <a:p>
            <a:pPr algn="ctr" eaLnBrk="0" hangingPunct="0"/>
            <a:r>
              <a:rPr lang="en-US">
                <a:latin typeface="Lucida Sans Unicode" charset="0"/>
              </a:rPr>
              <a:t>Resp</a:t>
            </a:r>
          </a:p>
          <a:p>
            <a:pPr algn="ctr" eaLnBrk="0" hangingPunct="0"/>
            <a:r>
              <a:rPr lang="en-US">
                <a:latin typeface="Lucida Sans Unicode" charset="0"/>
              </a:rPr>
              <a:t>(4)</a:t>
            </a:r>
          </a:p>
        </p:txBody>
      </p:sp>
      <p:sp>
        <p:nvSpPr>
          <p:cNvPr id="184334" name="Text Box 28"/>
          <p:cNvSpPr txBox="1">
            <a:spLocks noChangeArrowheads="1"/>
          </p:cNvSpPr>
          <p:nvPr/>
        </p:nvSpPr>
        <p:spPr bwMode="auto">
          <a:xfrm>
            <a:off x="1936750" y="2955925"/>
            <a:ext cx="5580063" cy="369888"/>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9. Data = HTTP Request (No ACK so Retransmit)</a:t>
            </a:r>
          </a:p>
        </p:txBody>
      </p:sp>
      <p:sp>
        <p:nvSpPr>
          <p:cNvPr id="184335" name="Text Box 29"/>
          <p:cNvSpPr txBox="1">
            <a:spLocks noChangeArrowheads="1"/>
          </p:cNvSpPr>
          <p:nvPr/>
        </p:nvSpPr>
        <p:spPr bwMode="auto">
          <a:xfrm>
            <a:off x="3994150" y="3443288"/>
            <a:ext cx="1463675"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10. ACK (9)</a:t>
            </a:r>
          </a:p>
        </p:txBody>
      </p:sp>
      <p:sp>
        <p:nvSpPr>
          <p:cNvPr id="184336" name="Line 30"/>
          <p:cNvSpPr>
            <a:spLocks noChangeShapeType="1"/>
          </p:cNvSpPr>
          <p:nvPr/>
        </p:nvSpPr>
        <p:spPr bwMode="auto">
          <a:xfrm flipH="1">
            <a:off x="1981200" y="4191000"/>
            <a:ext cx="5257800" cy="1524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sp>
        <p:nvSpPr>
          <p:cNvPr id="184337" name="Text Box 31"/>
          <p:cNvSpPr txBox="1">
            <a:spLocks noChangeArrowheads="1"/>
          </p:cNvSpPr>
          <p:nvPr/>
        </p:nvSpPr>
        <p:spPr bwMode="auto">
          <a:xfrm>
            <a:off x="3125788" y="3900488"/>
            <a:ext cx="3200400"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11. Data = HTTP Response</a:t>
            </a:r>
          </a:p>
        </p:txBody>
      </p:sp>
      <p:sp>
        <p:nvSpPr>
          <p:cNvPr id="184338" name="Line 33"/>
          <p:cNvSpPr>
            <a:spLocks noChangeShapeType="1"/>
          </p:cNvSpPr>
          <p:nvPr/>
        </p:nvSpPr>
        <p:spPr bwMode="auto">
          <a:xfrm>
            <a:off x="2019300" y="4800600"/>
            <a:ext cx="5257800" cy="76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4339" name="Text Box 34"/>
          <p:cNvSpPr txBox="1">
            <a:spLocks noChangeArrowheads="1"/>
          </p:cNvSpPr>
          <p:nvPr/>
        </p:nvSpPr>
        <p:spPr bwMode="auto">
          <a:xfrm>
            <a:off x="3859213" y="4479925"/>
            <a:ext cx="1609725" cy="369888"/>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12. ACK (11)</a:t>
            </a:r>
          </a:p>
        </p:txBody>
      </p:sp>
      <p:sp>
        <p:nvSpPr>
          <p:cNvPr id="184340" name="Text Box 35"/>
          <p:cNvSpPr txBox="1">
            <a:spLocks noChangeArrowheads="1"/>
          </p:cNvSpPr>
          <p:nvPr/>
        </p:nvSpPr>
        <p:spPr bwMode="auto">
          <a:xfrm>
            <a:off x="3748088" y="5268913"/>
            <a:ext cx="1816100"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Error Handling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69"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86370"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0929E99F-A18A-4054-8685-0080881FF8D0}" type="slidenum">
              <a:rPr lang="en-US">
                <a:solidFill>
                  <a:schemeClr val="bg1"/>
                </a:solidFill>
                <a:latin typeface="Lucida Sans Unicode" charset="0"/>
              </a:rPr>
              <a:pPr eaLnBrk="0" hangingPunct="0"/>
              <a:t>83</a:t>
            </a:fld>
            <a:endParaRPr lang="en-US">
              <a:solidFill>
                <a:schemeClr val="bg1"/>
              </a:solidFill>
              <a:latin typeface="Lucida Sans Unicode" charset="0"/>
            </a:endParaRPr>
          </a:p>
        </p:txBody>
      </p:sp>
      <p:sp>
        <p:nvSpPr>
          <p:cNvPr id="186371" name="Title 4"/>
          <p:cNvSpPr>
            <a:spLocks noGrp="1"/>
          </p:cNvSpPr>
          <p:nvPr>
            <p:ph type="title"/>
          </p:nvPr>
        </p:nvSpPr>
        <p:spPr/>
        <p:txBody>
          <a:bodyPr/>
          <a:lstStyle/>
          <a:p>
            <a:r>
              <a:rPr lang="en-US" smtClean="0">
                <a:latin typeface="Verdana" charset="0"/>
              </a:rPr>
              <a:t>Messages in a TCP Session (4)</a:t>
            </a:r>
          </a:p>
        </p:txBody>
      </p:sp>
      <p:sp>
        <p:nvSpPr>
          <p:cNvPr id="186372" name="Line 3"/>
          <p:cNvSpPr>
            <a:spLocks noChangeShapeType="1"/>
          </p:cNvSpPr>
          <p:nvPr/>
        </p:nvSpPr>
        <p:spPr bwMode="auto">
          <a:xfrm>
            <a:off x="1828800" y="1981200"/>
            <a:ext cx="0" cy="2667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6373" name="Rectangle 4"/>
          <p:cNvSpPr>
            <a:spLocks noChangeArrowheads="1"/>
          </p:cNvSpPr>
          <p:nvPr/>
        </p:nvSpPr>
        <p:spPr bwMode="auto">
          <a:xfrm>
            <a:off x="762000" y="15240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PC</a:t>
            </a:r>
          </a:p>
          <a:p>
            <a:pPr algn="ctr" eaLnBrk="0" hangingPunct="0"/>
            <a:r>
              <a:rPr lang="en-US">
                <a:latin typeface="Lucida Sans Unicode" charset="0"/>
              </a:rPr>
              <a:t>Transport Process</a:t>
            </a:r>
          </a:p>
        </p:txBody>
      </p:sp>
      <p:sp>
        <p:nvSpPr>
          <p:cNvPr id="186374" name="Line 5"/>
          <p:cNvSpPr>
            <a:spLocks noChangeShapeType="1"/>
          </p:cNvSpPr>
          <p:nvPr/>
        </p:nvSpPr>
        <p:spPr bwMode="auto">
          <a:xfrm>
            <a:off x="7467600" y="1981200"/>
            <a:ext cx="0" cy="2743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6375" name="Rectangle 6"/>
          <p:cNvSpPr>
            <a:spLocks noChangeArrowheads="1"/>
          </p:cNvSpPr>
          <p:nvPr/>
        </p:nvSpPr>
        <p:spPr bwMode="auto">
          <a:xfrm>
            <a:off x="6400800" y="15240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Webserver</a:t>
            </a:r>
          </a:p>
          <a:p>
            <a:pPr algn="ctr" eaLnBrk="0" hangingPunct="0"/>
            <a:r>
              <a:rPr lang="en-US">
                <a:latin typeface="Lucida Sans Unicode" charset="0"/>
              </a:rPr>
              <a:t>Transport Process</a:t>
            </a:r>
          </a:p>
        </p:txBody>
      </p:sp>
      <p:sp>
        <p:nvSpPr>
          <p:cNvPr id="186376" name="Line 8"/>
          <p:cNvSpPr>
            <a:spLocks noChangeShapeType="1"/>
          </p:cNvSpPr>
          <p:nvPr/>
        </p:nvSpPr>
        <p:spPr bwMode="auto">
          <a:xfrm>
            <a:off x="1981200" y="30480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6377" name="Line 9"/>
          <p:cNvSpPr>
            <a:spLocks noChangeShapeType="1"/>
          </p:cNvSpPr>
          <p:nvPr/>
        </p:nvSpPr>
        <p:spPr bwMode="auto">
          <a:xfrm flipH="1">
            <a:off x="2019300" y="3505200"/>
            <a:ext cx="5257800" cy="1524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sp>
        <p:nvSpPr>
          <p:cNvPr id="186378" name="Line 11"/>
          <p:cNvSpPr>
            <a:spLocks noChangeShapeType="1"/>
          </p:cNvSpPr>
          <p:nvPr/>
        </p:nvSpPr>
        <p:spPr bwMode="auto">
          <a:xfrm>
            <a:off x="1600200" y="2438400"/>
            <a:ext cx="0" cy="16764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6379" name="Text Box 12"/>
          <p:cNvSpPr txBox="1">
            <a:spLocks noChangeArrowheads="1"/>
          </p:cNvSpPr>
          <p:nvPr/>
        </p:nvSpPr>
        <p:spPr bwMode="auto">
          <a:xfrm>
            <a:off x="779463" y="2879725"/>
            <a:ext cx="800100" cy="64611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Close</a:t>
            </a:r>
          </a:p>
          <a:p>
            <a:pPr algn="ctr" eaLnBrk="0" hangingPunct="0"/>
            <a:r>
              <a:rPr lang="en-US">
                <a:latin typeface="Lucida Sans Unicode" charset="0"/>
              </a:rPr>
              <a:t>(4)</a:t>
            </a:r>
          </a:p>
        </p:txBody>
      </p:sp>
      <p:sp>
        <p:nvSpPr>
          <p:cNvPr id="186380" name="Text Box 13"/>
          <p:cNvSpPr txBox="1">
            <a:spLocks noChangeArrowheads="1"/>
          </p:cNvSpPr>
          <p:nvPr/>
        </p:nvSpPr>
        <p:spPr bwMode="auto">
          <a:xfrm>
            <a:off x="3736975" y="2727325"/>
            <a:ext cx="1822450" cy="369888"/>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13. FIN (Close)</a:t>
            </a:r>
          </a:p>
        </p:txBody>
      </p:sp>
      <p:sp>
        <p:nvSpPr>
          <p:cNvPr id="186381" name="Text Box 14"/>
          <p:cNvSpPr txBox="1">
            <a:spLocks noChangeArrowheads="1"/>
          </p:cNvSpPr>
          <p:nvPr/>
        </p:nvSpPr>
        <p:spPr bwMode="auto">
          <a:xfrm>
            <a:off x="3843338" y="3214688"/>
            <a:ext cx="1609725"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14. ACK (13)</a:t>
            </a:r>
          </a:p>
        </p:txBody>
      </p:sp>
      <p:sp>
        <p:nvSpPr>
          <p:cNvPr id="186382" name="Line 15"/>
          <p:cNvSpPr>
            <a:spLocks noChangeShapeType="1"/>
          </p:cNvSpPr>
          <p:nvPr/>
        </p:nvSpPr>
        <p:spPr bwMode="auto">
          <a:xfrm flipH="1">
            <a:off x="2019300" y="3962400"/>
            <a:ext cx="5257800" cy="152400"/>
          </a:xfrm>
          <a:prstGeom prst="line">
            <a:avLst/>
          </a:prstGeom>
          <a:noFill/>
          <a:ln w="19050">
            <a:solidFill>
              <a:schemeClr val="tx1"/>
            </a:solidFill>
            <a:round/>
            <a:headEnd/>
            <a:tailEnd type="triangle" w="med" len="med"/>
          </a:ln>
        </p:spPr>
        <p:txBody>
          <a:bodyPr wrap="none">
            <a:prstTxWarp prst="textNoShape">
              <a:avLst/>
            </a:prstTxWarp>
          </a:bodyPr>
          <a:lstStyle/>
          <a:p>
            <a:endParaRPr lang="en-US"/>
          </a:p>
        </p:txBody>
      </p:sp>
      <p:sp>
        <p:nvSpPr>
          <p:cNvPr id="186383" name="Text Box 16"/>
          <p:cNvSpPr txBox="1">
            <a:spLocks noChangeArrowheads="1"/>
          </p:cNvSpPr>
          <p:nvPr/>
        </p:nvSpPr>
        <p:spPr bwMode="auto">
          <a:xfrm>
            <a:off x="4156075" y="3671888"/>
            <a:ext cx="984250"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15. FIN</a:t>
            </a:r>
          </a:p>
        </p:txBody>
      </p:sp>
      <p:sp>
        <p:nvSpPr>
          <p:cNvPr id="186384" name="Line 18"/>
          <p:cNvSpPr>
            <a:spLocks noChangeShapeType="1"/>
          </p:cNvSpPr>
          <p:nvPr/>
        </p:nvSpPr>
        <p:spPr bwMode="auto">
          <a:xfrm>
            <a:off x="1981200" y="4495800"/>
            <a:ext cx="5334000" cy="1524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86385" name="Text Box 19"/>
          <p:cNvSpPr txBox="1">
            <a:spLocks noChangeArrowheads="1"/>
          </p:cNvSpPr>
          <p:nvPr/>
        </p:nvSpPr>
        <p:spPr bwMode="auto">
          <a:xfrm>
            <a:off x="3843338" y="4205288"/>
            <a:ext cx="1609725"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16. ACK (15)</a:t>
            </a:r>
          </a:p>
        </p:txBody>
      </p:sp>
      <p:sp>
        <p:nvSpPr>
          <p:cNvPr id="186386" name="Text Box 20"/>
          <p:cNvSpPr txBox="1">
            <a:spLocks noChangeArrowheads="1"/>
          </p:cNvSpPr>
          <p:nvPr/>
        </p:nvSpPr>
        <p:spPr bwMode="auto">
          <a:xfrm>
            <a:off x="212725" y="4876800"/>
            <a:ext cx="8648700" cy="64611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Note: An ACK may be combined with the next message if the next message</a:t>
            </a:r>
          </a:p>
          <a:p>
            <a:pPr algn="ctr" eaLnBrk="0" hangingPunct="0"/>
            <a:r>
              <a:rPr lang="en-US">
                <a:latin typeface="Lucida Sans Unicode" charset="0"/>
              </a:rPr>
              <a:t>is sent quickly enough</a:t>
            </a:r>
          </a:p>
        </p:txBody>
      </p:sp>
      <p:sp>
        <p:nvSpPr>
          <p:cNvPr id="186387" name="Text Box 21"/>
          <p:cNvSpPr txBox="1">
            <a:spLocks noChangeArrowheads="1"/>
          </p:cNvSpPr>
          <p:nvPr/>
        </p:nvSpPr>
        <p:spPr bwMode="auto">
          <a:xfrm>
            <a:off x="3160713" y="1916113"/>
            <a:ext cx="2841625"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Normal Four-Way Close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7"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88418"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74E32215-91C1-43A5-834F-F7ACDD721806}" type="slidenum">
              <a:rPr lang="en-US">
                <a:solidFill>
                  <a:schemeClr val="bg1"/>
                </a:solidFill>
                <a:latin typeface="Lucida Sans Unicode" charset="0"/>
              </a:rPr>
              <a:pPr eaLnBrk="0" hangingPunct="0"/>
              <a:t>84</a:t>
            </a:fld>
            <a:endParaRPr lang="en-US">
              <a:solidFill>
                <a:schemeClr val="bg1"/>
              </a:solidFill>
              <a:latin typeface="Lucida Sans Unicode" charset="0"/>
            </a:endParaRPr>
          </a:p>
        </p:txBody>
      </p:sp>
      <p:sp>
        <p:nvSpPr>
          <p:cNvPr id="188419" name="Title 4"/>
          <p:cNvSpPr>
            <a:spLocks noGrp="1"/>
          </p:cNvSpPr>
          <p:nvPr>
            <p:ph type="title"/>
          </p:nvPr>
        </p:nvSpPr>
        <p:spPr/>
        <p:txBody>
          <a:bodyPr/>
          <a:lstStyle/>
          <a:p>
            <a:r>
              <a:rPr lang="en-US" smtClean="0">
                <a:latin typeface="Verdana" charset="0"/>
              </a:rPr>
              <a:t>Messages in a TCP Session (5)</a:t>
            </a:r>
          </a:p>
        </p:txBody>
      </p:sp>
      <p:sp>
        <p:nvSpPr>
          <p:cNvPr id="188420" name="Line 3"/>
          <p:cNvSpPr>
            <a:spLocks noChangeShapeType="1"/>
          </p:cNvSpPr>
          <p:nvPr/>
        </p:nvSpPr>
        <p:spPr bwMode="auto">
          <a:xfrm>
            <a:off x="1828800" y="2057400"/>
            <a:ext cx="0" cy="26670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8421" name="Rectangle 4"/>
          <p:cNvSpPr>
            <a:spLocks noChangeArrowheads="1"/>
          </p:cNvSpPr>
          <p:nvPr/>
        </p:nvSpPr>
        <p:spPr bwMode="auto">
          <a:xfrm>
            <a:off x="762000" y="16002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PC</a:t>
            </a:r>
          </a:p>
          <a:p>
            <a:pPr algn="ctr" eaLnBrk="0" hangingPunct="0"/>
            <a:r>
              <a:rPr lang="en-US">
                <a:latin typeface="Lucida Sans Unicode" charset="0"/>
              </a:rPr>
              <a:t>Transport Process</a:t>
            </a:r>
          </a:p>
        </p:txBody>
      </p:sp>
      <p:sp>
        <p:nvSpPr>
          <p:cNvPr id="188422" name="Line 5"/>
          <p:cNvSpPr>
            <a:spLocks noChangeShapeType="1"/>
          </p:cNvSpPr>
          <p:nvPr/>
        </p:nvSpPr>
        <p:spPr bwMode="auto">
          <a:xfrm>
            <a:off x="7467600" y="2057400"/>
            <a:ext cx="0" cy="2743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8423" name="Rectangle 6"/>
          <p:cNvSpPr>
            <a:spLocks noChangeArrowheads="1"/>
          </p:cNvSpPr>
          <p:nvPr/>
        </p:nvSpPr>
        <p:spPr bwMode="auto">
          <a:xfrm>
            <a:off x="6400800" y="1600200"/>
            <a:ext cx="2133600" cy="609600"/>
          </a:xfrm>
          <a:prstGeom prst="rect">
            <a:avLst/>
          </a:prstGeom>
          <a:solidFill>
            <a:srgbClr val="CCECFF"/>
          </a:solidFill>
          <a:ln w="9525">
            <a:solidFill>
              <a:schemeClr val="tx1"/>
            </a:solidFill>
            <a:miter lim="800000"/>
            <a:headEnd/>
            <a:tailEnd/>
          </a:ln>
        </p:spPr>
        <p:txBody>
          <a:bodyPr wrap="none" anchor="ctr">
            <a:prstTxWarp prst="textNoShape">
              <a:avLst/>
            </a:prstTxWarp>
          </a:bodyPr>
          <a:lstStyle/>
          <a:p>
            <a:pPr algn="ctr" eaLnBrk="0" hangingPunct="0"/>
            <a:r>
              <a:rPr lang="en-US">
                <a:latin typeface="Lucida Sans Unicode" charset="0"/>
              </a:rPr>
              <a:t>Webserver</a:t>
            </a:r>
          </a:p>
          <a:p>
            <a:pPr algn="ctr" eaLnBrk="0" hangingPunct="0"/>
            <a:r>
              <a:rPr lang="en-US">
                <a:latin typeface="Lucida Sans Unicode" charset="0"/>
              </a:rPr>
              <a:t>Transport Process</a:t>
            </a:r>
          </a:p>
        </p:txBody>
      </p:sp>
      <p:sp>
        <p:nvSpPr>
          <p:cNvPr id="188424" name="Line 7"/>
          <p:cNvSpPr>
            <a:spLocks noChangeShapeType="1"/>
          </p:cNvSpPr>
          <p:nvPr/>
        </p:nvSpPr>
        <p:spPr bwMode="auto">
          <a:xfrm>
            <a:off x="1981200" y="3124200"/>
            <a:ext cx="5334000" cy="152400"/>
          </a:xfrm>
          <a:prstGeom prst="line">
            <a:avLst/>
          </a:prstGeom>
          <a:noFill/>
          <a:ln w="38100">
            <a:solidFill>
              <a:srgbClr val="CC3300"/>
            </a:solidFill>
            <a:round/>
            <a:headEnd/>
            <a:tailEnd type="triangle" w="med" len="med"/>
          </a:ln>
        </p:spPr>
        <p:txBody>
          <a:bodyPr wrap="none">
            <a:prstTxWarp prst="textNoShape">
              <a:avLst/>
            </a:prstTxWarp>
          </a:bodyPr>
          <a:lstStyle/>
          <a:p>
            <a:endParaRPr lang="en-US"/>
          </a:p>
        </p:txBody>
      </p:sp>
      <p:sp>
        <p:nvSpPr>
          <p:cNvPr id="188425" name="Line 9"/>
          <p:cNvSpPr>
            <a:spLocks noChangeShapeType="1"/>
          </p:cNvSpPr>
          <p:nvPr/>
        </p:nvSpPr>
        <p:spPr bwMode="auto">
          <a:xfrm>
            <a:off x="1600200" y="2514600"/>
            <a:ext cx="0" cy="16764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8426" name="Text Box 10"/>
          <p:cNvSpPr txBox="1">
            <a:spLocks noChangeArrowheads="1"/>
          </p:cNvSpPr>
          <p:nvPr/>
        </p:nvSpPr>
        <p:spPr bwMode="auto">
          <a:xfrm>
            <a:off x="779463" y="2955925"/>
            <a:ext cx="800100" cy="646113"/>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Close</a:t>
            </a:r>
          </a:p>
          <a:p>
            <a:pPr algn="ctr" eaLnBrk="0" hangingPunct="0"/>
            <a:r>
              <a:rPr lang="en-US">
                <a:latin typeface="Lucida Sans Unicode" charset="0"/>
              </a:rPr>
              <a:t>(1)</a:t>
            </a:r>
          </a:p>
        </p:txBody>
      </p:sp>
      <p:sp>
        <p:nvSpPr>
          <p:cNvPr id="188427" name="Text Box 11"/>
          <p:cNvSpPr txBox="1">
            <a:spLocks noChangeArrowheads="1"/>
          </p:cNvSpPr>
          <p:nvPr/>
        </p:nvSpPr>
        <p:spPr bwMode="auto">
          <a:xfrm>
            <a:off x="4346575" y="2803525"/>
            <a:ext cx="601663" cy="369888"/>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RST</a:t>
            </a:r>
          </a:p>
        </p:txBody>
      </p:sp>
      <p:sp>
        <p:nvSpPr>
          <p:cNvPr id="188428" name="Text Box 18"/>
          <p:cNvSpPr txBox="1">
            <a:spLocks noChangeArrowheads="1"/>
          </p:cNvSpPr>
          <p:nvPr/>
        </p:nvSpPr>
        <p:spPr bwMode="auto">
          <a:xfrm>
            <a:off x="3757613" y="1992313"/>
            <a:ext cx="1646237" cy="369887"/>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Abrupt Close</a:t>
            </a:r>
          </a:p>
        </p:txBody>
      </p:sp>
      <p:sp>
        <p:nvSpPr>
          <p:cNvPr id="188429" name="Text Box 19"/>
          <p:cNvSpPr txBox="1">
            <a:spLocks noChangeArrowheads="1"/>
          </p:cNvSpPr>
          <p:nvPr/>
        </p:nvSpPr>
        <p:spPr bwMode="auto">
          <a:xfrm>
            <a:off x="2835275" y="3821113"/>
            <a:ext cx="3500438" cy="1200150"/>
          </a:xfrm>
          <a:prstGeom prst="rect">
            <a:avLst/>
          </a:prstGeom>
          <a:noFill/>
          <a:ln w="9525">
            <a:noFill/>
            <a:miter lim="800000"/>
            <a:headEnd/>
            <a:tailEnd/>
          </a:ln>
        </p:spPr>
        <p:txBody>
          <a:bodyPr wrap="none">
            <a:prstTxWarp prst="textNoShape">
              <a:avLst/>
            </a:prstTxWarp>
            <a:spAutoFit/>
          </a:bodyPr>
          <a:lstStyle/>
          <a:p>
            <a:pPr algn="ctr" eaLnBrk="0" hangingPunct="0"/>
            <a:r>
              <a:rPr lang="en-US">
                <a:latin typeface="Lucida Sans Unicode" charset="0"/>
              </a:rPr>
              <a:t>Either side can send</a:t>
            </a:r>
          </a:p>
          <a:p>
            <a:pPr algn="ctr" eaLnBrk="0" hangingPunct="0"/>
            <a:r>
              <a:rPr lang="en-US">
                <a:latin typeface="Lucida Sans Unicode" charset="0"/>
              </a:rPr>
              <a:t>A Reset (RST) Segment</a:t>
            </a:r>
          </a:p>
          <a:p>
            <a:pPr algn="ctr" eaLnBrk="0" hangingPunct="0"/>
            <a:r>
              <a:rPr lang="en-US">
                <a:latin typeface="Lucida Sans Unicode" charset="0"/>
              </a:rPr>
              <a:t>At Any Time</a:t>
            </a:r>
          </a:p>
          <a:p>
            <a:pPr algn="ctr" eaLnBrk="0" hangingPunct="0"/>
            <a:r>
              <a:rPr lang="en-US">
                <a:latin typeface="Lucida Sans Unicode" charset="0"/>
              </a:rPr>
              <a:t>Ends the Session Immediately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5" name="Rectangle 2"/>
          <p:cNvSpPr>
            <a:spLocks noGrp="1" noChangeArrowheads="1"/>
          </p:cNvSpPr>
          <p:nvPr>
            <p:ph type="title" idx="4294967295"/>
          </p:nvPr>
        </p:nvSpPr>
        <p:spPr>
          <a:xfrm>
            <a:off x="304800" y="185738"/>
            <a:ext cx="8458200" cy="762000"/>
          </a:xfrm>
        </p:spPr>
        <p:txBody>
          <a:bodyPr/>
          <a:lstStyle/>
          <a:p>
            <a:pPr eaLnBrk="1" hangingPunct="1"/>
            <a:r>
              <a:rPr lang="en-US" sz="4000" smtClean="0">
                <a:latin typeface="Verdana" charset="0"/>
              </a:rPr>
              <a:t>Internet Control Message Protocol (ICMP)</a:t>
            </a:r>
          </a:p>
        </p:txBody>
      </p:sp>
      <p:sp>
        <p:nvSpPr>
          <p:cNvPr id="190466" name="Rectangle 3"/>
          <p:cNvSpPr>
            <a:spLocks noGrp="1" noChangeArrowheads="1"/>
          </p:cNvSpPr>
          <p:nvPr>
            <p:ph type="body" idx="4294967295"/>
          </p:nvPr>
        </p:nvSpPr>
        <p:spPr>
          <a:xfrm>
            <a:off x="152400" y="1371600"/>
            <a:ext cx="8763000" cy="4572000"/>
          </a:xfrm>
        </p:spPr>
        <p:txBody>
          <a:bodyPr/>
          <a:lstStyle/>
          <a:p>
            <a:pPr eaLnBrk="1" hangingPunct="1"/>
            <a:r>
              <a:rPr lang="en-US" smtClean="0">
                <a:latin typeface="Verdana" charset="0"/>
                <a:ea typeface="ヒラギノ角ゴ Pro W3" charset="-128"/>
                <a:cs typeface="ヒラギノ角ゴ Pro W3" charset="-128"/>
              </a:rPr>
              <a:t>A control and information protocol and is used by network devices </a:t>
            </a:r>
          </a:p>
          <a:p>
            <a:pPr lvl="1" eaLnBrk="1" hangingPunct="1"/>
            <a:r>
              <a:rPr lang="en-US" smtClean="0">
                <a:latin typeface="Verdana" charset="0"/>
                <a:ea typeface="ヒラギノ角ゴ Pro W3" charset="-128"/>
                <a:cs typeface="ヒラギノ角ゴ Pro W3" charset="-128"/>
              </a:rPr>
              <a:t>Determine a remote network’s availability, the length of time to reach a remote network, and the best route for packets to take</a:t>
            </a:r>
            <a:endParaRPr lang="en-US" smtClean="0">
              <a:latin typeface="Calibri" charset="0"/>
              <a:ea typeface="ヒラギノ角ゴ Pro W3" charset="-128"/>
              <a:cs typeface="ヒラギノ角ゴ Pro W3" charset="-128"/>
            </a:endParaRPr>
          </a:p>
          <a:p>
            <a:pPr eaLnBrk="1" hangingPunct="1"/>
            <a:r>
              <a:rPr lang="en-US" smtClean="0">
                <a:latin typeface="Verdana" charset="0"/>
                <a:ea typeface="ヒラギノ角ゴ Pro W3" charset="-128"/>
                <a:cs typeface="ヒラギノ角ゴ Pro W3" charset="-128"/>
              </a:rPr>
              <a:t>Provides troubleshooting facilities and error reporting for packets that are undeliverable</a:t>
            </a:r>
          </a:p>
          <a:p>
            <a:pPr eaLnBrk="1" hangingPunct="1"/>
            <a:r>
              <a:rPr lang="en-US" smtClean="0">
                <a:latin typeface="Verdana" charset="0"/>
                <a:ea typeface="ヒラギノ角ゴ Pro W3" charset="-128"/>
                <a:cs typeface="ヒラギノ角ゴ Pro W3" charset="-128"/>
              </a:rPr>
              <a:t>Probably the third most commonly used protocol</a:t>
            </a:r>
          </a:p>
          <a:p>
            <a:pPr eaLnBrk="1" hangingPunct="1"/>
            <a:r>
              <a:rPr lang="en-US" smtClean="0">
                <a:latin typeface="Verdana" charset="0"/>
                <a:ea typeface="ヒラギノ角ゴ Pro W3" charset="-128"/>
                <a:cs typeface="ヒラギノ角ゴ Pro W3" charset="-128"/>
              </a:rPr>
              <a:t>Network-layer “above” IP</a:t>
            </a:r>
          </a:p>
          <a:p>
            <a:pPr lvl="1" eaLnBrk="1" hangingPunct="1"/>
            <a:r>
              <a:rPr lang="en-US" smtClean="0">
                <a:latin typeface="Verdana" charset="0"/>
                <a:ea typeface="ヒラギノ角ゴ Pro W3" charset="-128"/>
                <a:cs typeface="ヒラギノ角ゴ Pro W3" charset="-128"/>
              </a:rPr>
              <a:t>ICMP messages delivered in the data fields of IP packets</a:t>
            </a:r>
          </a:p>
        </p:txBody>
      </p:sp>
      <p:sp>
        <p:nvSpPr>
          <p:cNvPr id="190467" name="TextBox 4"/>
          <p:cNvSpPr txBox="1">
            <a:spLocks noChangeArrowheads="1"/>
          </p:cNvSpPr>
          <p:nvPr/>
        </p:nvSpPr>
        <p:spPr bwMode="auto">
          <a:xfrm>
            <a:off x="0" y="6581775"/>
            <a:ext cx="2343150" cy="274638"/>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2003</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3" name="Footer Placeholder 4"/>
          <p:cNvSpPr>
            <a:spLocks noGrp="1"/>
          </p:cNvSpPr>
          <p:nvPr>
            <p:ph type="ftr" sz="quarter" idx="4294967295"/>
          </p:nvPr>
        </p:nvSpPr>
        <p:spPr bwMode="auto">
          <a:xfrm>
            <a:off x="4495800" y="6416675"/>
            <a:ext cx="4343400" cy="365125"/>
          </a:xfrm>
          <a:prstGeom prst="rect">
            <a:avLst/>
          </a:prstGeom>
          <a:noFill/>
          <a:ln>
            <a:miter lim="800000"/>
            <a:headEnd/>
            <a:tailEnd/>
          </a:ln>
        </p:spPr>
        <p:txBody>
          <a:bodyPr>
            <a:prstTxWarp prst="textNoShape">
              <a:avLst/>
            </a:prstTxWarp>
          </a:bodyPr>
          <a:lstStyle/>
          <a:p>
            <a:pPr eaLnBrk="0" hangingPunct="0"/>
            <a:r>
              <a:rPr lang="en-US"/>
              <a:t>Copyright Pearson Prentice-Hall 2010</a:t>
            </a:r>
          </a:p>
        </p:txBody>
      </p:sp>
      <p:sp>
        <p:nvSpPr>
          <p:cNvPr id="192514" name="Slide Number Placeholder 3"/>
          <p:cNvSpPr>
            <a:spLocks noGrp="1"/>
          </p:cNvSpPr>
          <p:nvPr>
            <p:ph type="sldNum" sz="quarter" idx="4294967295"/>
          </p:nvPr>
        </p:nvSpPr>
        <p:spPr bwMode="auto">
          <a:xfrm>
            <a:off x="0" y="6248400"/>
            <a:ext cx="762000" cy="365125"/>
          </a:xfrm>
          <a:prstGeom prst="rect">
            <a:avLst/>
          </a:prstGeom>
          <a:noFill/>
          <a:ln>
            <a:miter lim="800000"/>
            <a:headEnd/>
            <a:tailEnd/>
          </a:ln>
        </p:spPr>
        <p:txBody>
          <a:bodyPr>
            <a:prstTxWarp prst="textNoShape">
              <a:avLst/>
            </a:prstTxWarp>
          </a:bodyPr>
          <a:lstStyle/>
          <a:p>
            <a:pPr eaLnBrk="0" hangingPunct="0"/>
            <a:fld id="{516A1799-6637-4AE8-AECE-818A52DFBEF5}" type="slidenum">
              <a:rPr lang="en-US">
                <a:solidFill>
                  <a:schemeClr val="bg1"/>
                </a:solidFill>
                <a:latin typeface="Lucida Sans Unicode" charset="0"/>
              </a:rPr>
              <a:pPr eaLnBrk="0" hangingPunct="0"/>
              <a:t>86</a:t>
            </a:fld>
            <a:endParaRPr lang="en-US">
              <a:solidFill>
                <a:schemeClr val="bg1"/>
              </a:solidFill>
              <a:latin typeface="Lucida Sans Unicode" charset="0"/>
            </a:endParaRPr>
          </a:p>
        </p:txBody>
      </p:sp>
      <p:sp>
        <p:nvSpPr>
          <p:cNvPr id="192515" name="Title 4"/>
          <p:cNvSpPr>
            <a:spLocks noGrp="1"/>
          </p:cNvSpPr>
          <p:nvPr>
            <p:ph type="title"/>
          </p:nvPr>
        </p:nvSpPr>
        <p:spPr/>
        <p:txBody>
          <a:bodyPr/>
          <a:lstStyle/>
          <a:p>
            <a:r>
              <a:rPr lang="en-US" smtClean="0">
                <a:latin typeface="Verdana" charset="0"/>
              </a:rPr>
              <a:t>Internet Control Message Protocol (ICMP)</a:t>
            </a:r>
          </a:p>
        </p:txBody>
      </p:sp>
      <p:pic>
        <p:nvPicPr>
          <p:cNvPr id="192516" name="Picture 1" descr="Figure_20  ICMP"/>
          <p:cNvPicPr>
            <a:picLocks noChangeAspect="1" noChangeArrowheads="1"/>
          </p:cNvPicPr>
          <p:nvPr/>
        </p:nvPicPr>
        <p:blipFill>
          <a:blip r:embed="rId3"/>
          <a:srcRect l="4138" t="2129" r="3790" b="2129"/>
          <a:stretch>
            <a:fillRect/>
          </a:stretch>
        </p:blipFill>
        <p:spPr bwMode="auto">
          <a:xfrm>
            <a:off x="228600" y="1524000"/>
            <a:ext cx="8740775" cy="441960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smtClean="0">
                <a:latin typeface="Verdana" charset="0"/>
              </a:rPr>
              <a:t>Common ICMP Messages</a:t>
            </a:r>
          </a:p>
        </p:txBody>
      </p:sp>
      <p:graphicFrame>
        <p:nvGraphicFramePr>
          <p:cNvPr id="4" name="Content Placeholder 3"/>
          <p:cNvGraphicFramePr>
            <a:graphicFrameLocks noGrp="1"/>
          </p:cNvGraphicFramePr>
          <p:nvPr>
            <p:ph idx="1"/>
          </p:nvPr>
        </p:nvGraphicFramePr>
        <p:xfrm>
          <a:off x="641350" y="1446213"/>
          <a:ext cx="7848600" cy="4789487"/>
        </p:xfrm>
        <a:graphic>
          <a:graphicData uri="http://schemas.openxmlformats.org/drawingml/2006/table">
            <a:tbl>
              <a:tblPr/>
              <a:tblGrid>
                <a:gridCol w="2209800"/>
                <a:gridCol w="5638800"/>
              </a:tblGrid>
              <a:tr h="354858">
                <a:tc>
                  <a:txBody>
                    <a:bodyPr/>
                    <a:lstStyle/>
                    <a:p>
                      <a:pPr algn="ctr" fontAlgn="b"/>
                      <a:r>
                        <a:rPr lang="en-US" sz="1900" dirty="0">
                          <a:solidFill>
                            <a:srgbClr val="FFFFFF"/>
                          </a:solidFill>
                          <a:effectLst/>
                          <a:latin typeface="Verdana"/>
                        </a:rPr>
                        <a:t>ICMP Message</a:t>
                      </a:r>
                    </a:p>
                  </a:txBody>
                  <a:tcPr marL="32656" marR="32656" marT="32649" marB="3264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solidFill>
                  </a:tcPr>
                </a:tc>
                <a:tc>
                  <a:txBody>
                    <a:bodyPr/>
                    <a:lstStyle/>
                    <a:p>
                      <a:pPr algn="ctr" fontAlgn="b"/>
                      <a:r>
                        <a:rPr lang="en-US" sz="1900" dirty="0">
                          <a:solidFill>
                            <a:srgbClr val="FFFFFF"/>
                          </a:solidFill>
                          <a:effectLst/>
                          <a:latin typeface="Verdana"/>
                        </a:rPr>
                        <a:t>Function</a:t>
                      </a:r>
                    </a:p>
                  </a:txBody>
                  <a:tcPr marL="32656" marR="32656" marT="32649" marB="3264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solidFill>
                  </a:tcPr>
                </a:tc>
              </a:tr>
              <a:tr h="1005562">
                <a:tc>
                  <a:txBody>
                    <a:bodyPr/>
                    <a:lstStyle/>
                    <a:p>
                      <a:pPr algn="l" fontAlgn="t"/>
                      <a:r>
                        <a:rPr lang="en-US" sz="1900" dirty="0">
                          <a:effectLst/>
                          <a:latin typeface="Verdana"/>
                        </a:rPr>
                        <a:t>Echo Request</a:t>
                      </a: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900" dirty="0">
                          <a:effectLst/>
                          <a:latin typeface="Verdana"/>
                        </a:rPr>
                        <a:t>Troubleshooting message used to check IP connectivity to a desired host. The ping utility sends ICMP Echo Request </a:t>
                      </a:r>
                      <a:r>
                        <a:rPr lang="en-US" sz="1900" dirty="0" smtClean="0">
                          <a:effectLst/>
                          <a:latin typeface="Verdana"/>
                        </a:rPr>
                        <a:t>messages</a:t>
                      </a:r>
                      <a:endParaRPr lang="en-US" sz="1900" dirty="0">
                        <a:effectLst/>
                        <a:latin typeface="Verdana"/>
                      </a:endParaRP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D5D5D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403">
                <a:tc>
                  <a:txBody>
                    <a:bodyPr/>
                    <a:lstStyle/>
                    <a:p>
                      <a:pPr algn="l" fontAlgn="t"/>
                      <a:r>
                        <a:rPr lang="en-US" sz="1900">
                          <a:effectLst/>
                          <a:latin typeface="Verdana"/>
                        </a:rPr>
                        <a:t>Echo Reply</a:t>
                      </a: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900" dirty="0">
                          <a:effectLst/>
                          <a:latin typeface="Verdana"/>
                        </a:rPr>
                        <a:t>Response to an ICMP Echo </a:t>
                      </a:r>
                      <a:r>
                        <a:rPr lang="en-US" sz="1900" dirty="0" smtClean="0">
                          <a:effectLst/>
                          <a:latin typeface="Verdana"/>
                        </a:rPr>
                        <a:t>Request</a:t>
                      </a:r>
                      <a:endParaRPr lang="en-US" sz="1900" dirty="0">
                        <a:effectLst/>
                        <a:latin typeface="Verdana"/>
                      </a:endParaRP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D5D5D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44418">
                <a:tc>
                  <a:txBody>
                    <a:bodyPr/>
                    <a:lstStyle/>
                    <a:p>
                      <a:pPr algn="l" fontAlgn="t"/>
                      <a:r>
                        <a:rPr lang="en-US" sz="1900">
                          <a:effectLst/>
                          <a:latin typeface="Verdana"/>
                        </a:rPr>
                        <a:t>Redirect</a:t>
                      </a: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900" dirty="0">
                          <a:effectLst/>
                          <a:latin typeface="Verdana"/>
                        </a:rPr>
                        <a:t>Sent by a router to inform a sending host of a better route to a destination IP </a:t>
                      </a:r>
                      <a:r>
                        <a:rPr lang="en-US" sz="1900" dirty="0" smtClean="0">
                          <a:effectLst/>
                          <a:latin typeface="Verdana"/>
                        </a:rPr>
                        <a:t>address</a:t>
                      </a:r>
                      <a:endParaRPr lang="en-US" sz="1900" dirty="0">
                        <a:effectLst/>
                        <a:latin typeface="Verdana"/>
                      </a:endParaRP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D5D5D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37685">
                <a:tc>
                  <a:txBody>
                    <a:bodyPr/>
                    <a:lstStyle/>
                    <a:p>
                      <a:pPr algn="l" fontAlgn="t"/>
                      <a:r>
                        <a:rPr lang="en-US" sz="1900" dirty="0">
                          <a:effectLst/>
                          <a:latin typeface="Verdana"/>
                        </a:rPr>
                        <a:t>Source </a:t>
                      </a:r>
                      <a:r>
                        <a:rPr lang="en-US" sz="1900" dirty="0" smtClean="0">
                          <a:effectLst/>
                          <a:latin typeface="Verdana"/>
                        </a:rPr>
                        <a:t>Quench</a:t>
                      </a:r>
                    </a:p>
                    <a:p>
                      <a:pPr algn="l" fontAlgn="t"/>
                      <a:r>
                        <a:rPr lang="en-US" sz="1900" dirty="0" smtClean="0">
                          <a:effectLst/>
                          <a:latin typeface="Verdana"/>
                        </a:rPr>
                        <a:t>(elective message)</a:t>
                      </a:r>
                      <a:endParaRPr lang="en-US" sz="1900" dirty="0">
                        <a:effectLst/>
                        <a:latin typeface="Verdana"/>
                      </a:endParaRP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900" dirty="0">
                          <a:effectLst/>
                          <a:latin typeface="Verdana"/>
                        </a:rPr>
                        <a:t>Sent by a router to inform a sending host that its IP datagrams are being dropped due to congestion at the router. The sending host then lowers its transmission rate. </a:t>
                      </a: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D5D5D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05562">
                <a:tc>
                  <a:txBody>
                    <a:bodyPr/>
                    <a:lstStyle/>
                    <a:p>
                      <a:pPr algn="l" fontAlgn="t"/>
                      <a:r>
                        <a:rPr lang="en-US" sz="1900">
                          <a:effectLst/>
                          <a:latin typeface="Verdana"/>
                        </a:rPr>
                        <a:t>Destination Unreachable</a:t>
                      </a: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900" dirty="0">
                          <a:effectLst/>
                          <a:latin typeface="Verdana"/>
                        </a:rPr>
                        <a:t>Sent by a router or the destination host to inform the sending host that the datagram cannot be </a:t>
                      </a:r>
                      <a:r>
                        <a:rPr lang="en-US" sz="1900" dirty="0" smtClean="0">
                          <a:effectLst/>
                          <a:latin typeface="Verdana"/>
                        </a:rPr>
                        <a:t>delivered</a:t>
                      </a:r>
                      <a:endParaRPr lang="en-US" sz="1900" dirty="0">
                        <a:effectLst/>
                        <a:latin typeface="Verdana"/>
                      </a:endParaRPr>
                    </a:p>
                  </a:txBody>
                  <a:tcPr marL="32656" marR="32656" marT="32649" marB="32649">
                    <a:lnL w="9525" cap="flat" cmpd="sng" algn="ctr">
                      <a:solidFill>
                        <a:srgbClr val="CCCCCC"/>
                      </a:solidFill>
                      <a:prstDash val="solid"/>
                      <a:round/>
                      <a:headEnd type="none" w="med" len="med"/>
                      <a:tailEnd type="none" w="med" len="med"/>
                    </a:lnL>
                    <a:lnR w="9525" cap="flat" cmpd="sng" algn="ctr">
                      <a:solidFill>
                        <a:srgbClr val="D5D5D3"/>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193562" name="Rectangle 1"/>
          <p:cNvSpPr>
            <a:spLocks noChangeArrowheads="1"/>
          </p:cNvSpPr>
          <p:nvPr/>
        </p:nvSpPr>
        <p:spPr bwMode="auto">
          <a:xfrm>
            <a:off x="2082800" y="1184275"/>
            <a:ext cx="184150" cy="274638"/>
          </a:xfrm>
          <a:prstGeom prst="rect">
            <a:avLst/>
          </a:prstGeom>
          <a:noFill/>
          <a:ln w="9525">
            <a:noFill/>
            <a:miter lim="800000"/>
            <a:headEnd/>
            <a:tailEnd/>
          </a:ln>
        </p:spPr>
        <p:txBody>
          <a:bodyPr wrap="none" anchor="ctr">
            <a:prstTxWarp prst="textNoShape">
              <a:avLst/>
            </a:prstTxWarp>
            <a:spAutoFit/>
          </a:bodyPr>
          <a:lstStyle/>
          <a:p>
            <a:pPr eaLnBrk="0" hangingPunct="0"/>
            <a:endParaRPr lang="en-US"/>
          </a:p>
        </p:txBody>
      </p:sp>
      <p:sp>
        <p:nvSpPr>
          <p:cNvPr id="193563" name="TextBox 5"/>
          <p:cNvSpPr txBox="1">
            <a:spLocks noChangeArrowheads="1"/>
          </p:cNvSpPr>
          <p:nvPr/>
        </p:nvSpPr>
        <p:spPr bwMode="auto">
          <a:xfrm>
            <a:off x="0" y="6581775"/>
            <a:ext cx="2343150" cy="274638"/>
          </a:xfrm>
          <a:prstGeom prst="rect">
            <a:avLst/>
          </a:prstGeom>
          <a:noFill/>
          <a:ln w="9525">
            <a:noFill/>
            <a:miter lim="800000"/>
            <a:headEnd/>
            <a:tailEnd/>
          </a:ln>
        </p:spPr>
        <p:txBody>
          <a:bodyPr wrap="none">
            <a:prstTxWarp prst="textNoShape">
              <a:avLst/>
            </a:prstTxWarp>
            <a:spAutoFit/>
          </a:bodyPr>
          <a:lstStyle/>
          <a:p>
            <a:pPr eaLnBrk="0" hangingPunct="0"/>
            <a:r>
              <a:rPr lang="en-US"/>
              <a:t>* technet.microsoft.com, 2003</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5" name="Title 1"/>
          <p:cNvSpPr>
            <a:spLocks noGrp="1"/>
          </p:cNvSpPr>
          <p:nvPr>
            <p:ph type="title"/>
          </p:nvPr>
        </p:nvSpPr>
        <p:spPr/>
        <p:txBody>
          <a:bodyPr/>
          <a:lstStyle/>
          <a:p>
            <a:r>
              <a:rPr lang="en-US" smtClean="0">
                <a:latin typeface="Verdana" charset="0"/>
              </a:rPr>
              <a:t>Internet Group Management Protocol (IGMP)</a:t>
            </a:r>
          </a:p>
        </p:txBody>
      </p:sp>
      <p:sp>
        <p:nvSpPr>
          <p:cNvPr id="195586" name="Content Placeholder 2"/>
          <p:cNvSpPr>
            <a:spLocks noGrp="1"/>
          </p:cNvSpPr>
          <p:nvPr>
            <p:ph idx="1"/>
          </p:nvPr>
        </p:nvSpPr>
        <p:spPr/>
        <p:txBody>
          <a:bodyPr/>
          <a:lstStyle/>
          <a:p>
            <a:r>
              <a:rPr lang="en-US" smtClean="0">
                <a:latin typeface="Verdana" charset="0"/>
              </a:rPr>
              <a:t>Manages host membership in IP multicast groups (host groups) on a network segment</a:t>
            </a:r>
          </a:p>
          <a:p>
            <a:pPr lvl="1"/>
            <a:r>
              <a:rPr lang="en-US" sz="2200" smtClean="0">
                <a:latin typeface="Verdana" charset="0"/>
              </a:rPr>
              <a:t>An IP multicast group is a set of hosts that listen for IP traffic destined for a specific IP multicast address</a:t>
            </a:r>
          </a:p>
          <a:p>
            <a:r>
              <a:rPr lang="en-US" smtClean="0">
                <a:latin typeface="Verdana" charset="0"/>
              </a:rPr>
              <a:t>IP multicasting</a:t>
            </a:r>
          </a:p>
          <a:p>
            <a:pPr lvl="1"/>
            <a:r>
              <a:rPr lang="en-US" sz="2200" smtClean="0">
                <a:latin typeface="Verdana" charset="0"/>
              </a:rPr>
              <a:t>Host group membership is dynamic, hosts can join and leave the group at any time</a:t>
            </a:r>
          </a:p>
          <a:p>
            <a:pPr lvl="1"/>
            <a:r>
              <a:rPr lang="en-US" sz="2200" smtClean="0">
                <a:latin typeface="Verdana" charset="0"/>
              </a:rPr>
              <a:t>A host group can be of any size</a:t>
            </a:r>
          </a:p>
          <a:p>
            <a:pPr lvl="1"/>
            <a:r>
              <a:rPr lang="en-US" sz="2200" smtClean="0">
                <a:latin typeface="Verdana" charset="0"/>
              </a:rPr>
              <a:t>Members of a host group can span IP routers across multiple networks</a:t>
            </a:r>
          </a:p>
          <a:p>
            <a:pPr lvl="1"/>
            <a:r>
              <a:rPr lang="en-US" sz="2200" smtClean="0">
                <a:latin typeface="Verdana" charset="0"/>
              </a:rPr>
              <a:t>A host can send traffic to an IP multicast address without belonging to the corresponding host group</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95" name="Footer Placeholder 4"/>
          <p:cNvSpPr>
            <a:spLocks noGrp="1"/>
          </p:cNvSpPr>
          <p:nvPr>
            <p:ph type="ftr" sz="quarter" idx="4294967295"/>
          </p:nvPr>
        </p:nvSpPr>
        <p:spPr bwMode="auto">
          <a:xfrm>
            <a:off x="0" y="6505575"/>
            <a:ext cx="1292225" cy="288925"/>
          </a:xfrm>
          <a:prstGeom prst="rect">
            <a:avLst/>
          </a:prstGeom>
          <a:noFill/>
          <a:ln>
            <a:miter lim="800000"/>
            <a:headEnd/>
            <a:tailEnd/>
          </a:ln>
        </p:spPr>
        <p:txBody>
          <a:bodyPr>
            <a:prstTxWarp prst="textNoShape">
              <a:avLst/>
            </a:prstTxWarp>
          </a:bodyPr>
          <a:lstStyle/>
          <a:p>
            <a:pPr eaLnBrk="0" hangingPunct="0"/>
            <a:r>
              <a:rPr lang="en-US"/>
              <a:t>* Panko, 2010</a:t>
            </a:r>
          </a:p>
        </p:txBody>
      </p:sp>
      <p:sp>
        <p:nvSpPr>
          <p:cNvPr id="11396" name="Title 4"/>
          <p:cNvSpPr>
            <a:spLocks noGrp="1"/>
          </p:cNvSpPr>
          <p:nvPr>
            <p:ph type="title"/>
          </p:nvPr>
        </p:nvSpPr>
        <p:spPr/>
        <p:txBody>
          <a:bodyPr/>
          <a:lstStyle/>
          <a:p>
            <a:r>
              <a:rPr lang="en-US" smtClean="0">
                <a:latin typeface="Verdana" charset="0"/>
              </a:rPr>
              <a:t>A-5: The Internet</a:t>
            </a:r>
          </a:p>
        </p:txBody>
      </p:sp>
      <p:grpSp>
        <p:nvGrpSpPr>
          <p:cNvPr id="11397" name="Group 2"/>
          <p:cNvGrpSpPr>
            <a:grpSpLocks/>
          </p:cNvGrpSpPr>
          <p:nvPr/>
        </p:nvGrpSpPr>
        <p:grpSpPr bwMode="auto">
          <a:xfrm>
            <a:off x="228600" y="1752600"/>
            <a:ext cx="8610600" cy="4114800"/>
            <a:chOff x="304800" y="2057400"/>
            <a:chExt cx="8380413" cy="3657600"/>
          </a:xfrm>
        </p:grpSpPr>
        <p:sp>
          <p:nvSpPr>
            <p:cNvPr id="11398" name="Oval 2"/>
            <p:cNvSpPr>
              <a:spLocks noChangeArrowheads="1"/>
            </p:cNvSpPr>
            <p:nvPr/>
          </p:nvSpPr>
          <p:spPr bwMode="auto">
            <a:xfrm>
              <a:off x="2438400" y="4114800"/>
              <a:ext cx="1905000" cy="1295400"/>
            </a:xfrm>
            <a:prstGeom prst="ellipse">
              <a:avLst/>
            </a:prstGeom>
            <a:solidFill>
              <a:srgbClr val="CCECFF"/>
            </a:solidFill>
            <a:ln w="9525">
              <a:solidFill>
                <a:schemeClr val="tx1"/>
              </a:solidFill>
              <a:round/>
              <a:headEnd/>
              <a:tailEnd/>
            </a:ln>
          </p:spPr>
          <p:txBody>
            <a:bodyPr wrap="none" anchor="ctr">
              <a:prstTxWarp prst="textNoShape">
                <a:avLst/>
              </a:prstTxWarp>
            </a:bodyPr>
            <a:lstStyle/>
            <a:p>
              <a:pPr eaLnBrk="0" hangingPunct="0"/>
              <a:endParaRPr lang="en-US">
                <a:latin typeface="Lucida Sans Unicode" charset="0"/>
              </a:endParaRPr>
            </a:p>
          </p:txBody>
        </p:sp>
        <p:sp>
          <p:nvSpPr>
            <p:cNvPr id="11399" name="Oval 3"/>
            <p:cNvSpPr>
              <a:spLocks noChangeArrowheads="1"/>
            </p:cNvSpPr>
            <p:nvPr/>
          </p:nvSpPr>
          <p:spPr bwMode="auto">
            <a:xfrm>
              <a:off x="3352800" y="2895600"/>
              <a:ext cx="1905000" cy="1295400"/>
            </a:xfrm>
            <a:prstGeom prst="ellipse">
              <a:avLst/>
            </a:prstGeom>
            <a:solidFill>
              <a:srgbClr val="CCECFF"/>
            </a:solidFill>
            <a:ln w="9525">
              <a:solidFill>
                <a:schemeClr val="tx1"/>
              </a:solidFill>
              <a:round/>
              <a:headEnd/>
              <a:tailEnd/>
            </a:ln>
          </p:spPr>
          <p:txBody>
            <a:bodyPr wrap="none" anchor="ctr">
              <a:prstTxWarp prst="textNoShape">
                <a:avLst/>
              </a:prstTxWarp>
            </a:bodyPr>
            <a:lstStyle/>
            <a:p>
              <a:pPr eaLnBrk="0" hangingPunct="0"/>
              <a:endParaRPr lang="en-US">
                <a:latin typeface="Lucida Sans Unicode" charset="0"/>
              </a:endParaRPr>
            </a:p>
          </p:txBody>
        </p:sp>
        <p:sp>
          <p:nvSpPr>
            <p:cNvPr id="11400" name="Oval 4"/>
            <p:cNvSpPr>
              <a:spLocks noChangeArrowheads="1"/>
            </p:cNvSpPr>
            <p:nvPr/>
          </p:nvSpPr>
          <p:spPr bwMode="auto">
            <a:xfrm>
              <a:off x="4343400" y="2057400"/>
              <a:ext cx="1905000" cy="1295400"/>
            </a:xfrm>
            <a:prstGeom prst="ellipse">
              <a:avLst/>
            </a:prstGeom>
            <a:solidFill>
              <a:srgbClr val="CCECFF"/>
            </a:solidFill>
            <a:ln w="9525">
              <a:solidFill>
                <a:schemeClr val="tx1"/>
              </a:solidFill>
              <a:round/>
              <a:headEnd/>
              <a:tailEnd/>
            </a:ln>
          </p:spPr>
          <p:txBody>
            <a:bodyPr wrap="none" anchor="ctr">
              <a:prstTxWarp prst="textNoShape">
                <a:avLst/>
              </a:prstTxWarp>
            </a:bodyPr>
            <a:lstStyle/>
            <a:p>
              <a:pPr eaLnBrk="0" hangingPunct="0"/>
              <a:r>
                <a:rPr lang="en-US">
                  <a:latin typeface="Lucida Sans Unicode" charset="0"/>
                </a:rPr>
                <a:t>Network</a:t>
              </a:r>
            </a:p>
          </p:txBody>
        </p:sp>
        <p:sp>
          <p:nvSpPr>
            <p:cNvPr id="11401" name="Oval 5"/>
            <p:cNvSpPr>
              <a:spLocks noChangeArrowheads="1"/>
            </p:cNvSpPr>
            <p:nvPr/>
          </p:nvSpPr>
          <p:spPr bwMode="auto">
            <a:xfrm>
              <a:off x="4953000" y="3200400"/>
              <a:ext cx="1905000" cy="1295400"/>
            </a:xfrm>
            <a:prstGeom prst="ellipse">
              <a:avLst/>
            </a:prstGeom>
            <a:solidFill>
              <a:srgbClr val="CCECFF"/>
            </a:solidFill>
            <a:ln w="9525">
              <a:solidFill>
                <a:schemeClr val="tx1"/>
              </a:solidFill>
              <a:round/>
              <a:headEnd/>
              <a:tailEnd/>
            </a:ln>
          </p:spPr>
          <p:txBody>
            <a:bodyPr wrap="none" anchor="ctr">
              <a:prstTxWarp prst="textNoShape">
                <a:avLst/>
              </a:prstTxWarp>
            </a:bodyPr>
            <a:lstStyle/>
            <a:p>
              <a:pPr eaLnBrk="0" hangingPunct="0"/>
              <a:endParaRPr lang="en-US">
                <a:latin typeface="Lucida Sans Unicode" charset="0"/>
              </a:endParaRPr>
            </a:p>
          </p:txBody>
        </p:sp>
        <p:sp>
          <p:nvSpPr>
            <p:cNvPr id="11402" name="Oval 6"/>
            <p:cNvSpPr>
              <a:spLocks noChangeArrowheads="1"/>
            </p:cNvSpPr>
            <p:nvPr/>
          </p:nvSpPr>
          <p:spPr bwMode="auto">
            <a:xfrm>
              <a:off x="4114800" y="4419600"/>
              <a:ext cx="1905000" cy="1295400"/>
            </a:xfrm>
            <a:prstGeom prst="ellipse">
              <a:avLst/>
            </a:prstGeom>
            <a:solidFill>
              <a:srgbClr val="CCECFF"/>
            </a:solidFill>
            <a:ln w="9525">
              <a:solidFill>
                <a:schemeClr val="tx1"/>
              </a:solidFill>
              <a:round/>
              <a:headEnd/>
              <a:tailEnd/>
            </a:ln>
          </p:spPr>
          <p:txBody>
            <a:bodyPr wrap="none" anchor="ctr">
              <a:prstTxWarp prst="textNoShape">
                <a:avLst/>
              </a:prstTxWarp>
            </a:bodyPr>
            <a:lstStyle/>
            <a:p>
              <a:pPr eaLnBrk="0" hangingPunct="0"/>
              <a:endParaRPr lang="en-US">
                <a:latin typeface="Lucida Sans Unicode" charset="0"/>
              </a:endParaRPr>
            </a:p>
          </p:txBody>
        </p:sp>
        <p:sp>
          <p:nvSpPr>
            <p:cNvPr id="11403" name="Rectangle 8"/>
            <p:cNvSpPr>
              <a:spLocks noChangeArrowheads="1"/>
            </p:cNvSpPr>
            <p:nvPr/>
          </p:nvSpPr>
          <p:spPr bwMode="auto">
            <a:xfrm>
              <a:off x="8359775" y="2238375"/>
              <a:ext cx="1588" cy="1588"/>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404" name="Rectangle 9"/>
            <p:cNvSpPr>
              <a:spLocks noChangeArrowheads="1"/>
            </p:cNvSpPr>
            <p:nvPr/>
          </p:nvSpPr>
          <p:spPr bwMode="auto">
            <a:xfrm>
              <a:off x="8302625" y="2238375"/>
              <a:ext cx="1588" cy="1588"/>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405" name="Rectangle 10"/>
            <p:cNvSpPr>
              <a:spLocks noChangeArrowheads="1"/>
            </p:cNvSpPr>
            <p:nvPr/>
          </p:nvSpPr>
          <p:spPr bwMode="auto">
            <a:xfrm>
              <a:off x="8302625" y="2105025"/>
              <a:ext cx="1588" cy="1588"/>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406" name="Line 11"/>
            <p:cNvSpPr>
              <a:spLocks noChangeShapeType="1"/>
            </p:cNvSpPr>
            <p:nvPr/>
          </p:nvSpPr>
          <p:spPr bwMode="auto">
            <a:xfrm>
              <a:off x="6705600" y="4038600"/>
              <a:ext cx="1828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1407" name="Line 12"/>
            <p:cNvSpPr>
              <a:spLocks noChangeShapeType="1"/>
            </p:cNvSpPr>
            <p:nvPr/>
          </p:nvSpPr>
          <p:spPr bwMode="auto">
            <a:xfrm>
              <a:off x="1066800" y="3505200"/>
              <a:ext cx="1447800" cy="1066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1408" name="Arc 13"/>
            <p:cNvSpPr>
              <a:spLocks/>
            </p:cNvSpPr>
            <p:nvPr/>
          </p:nvSpPr>
          <p:spPr bwMode="auto">
            <a:xfrm rot="10733567" flipH="1">
              <a:off x="4114800" y="4648200"/>
              <a:ext cx="228600" cy="533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prstTxWarp prst="textNoShape">
                <a:avLst/>
              </a:prstTxWarp>
            </a:bodyPr>
            <a:lstStyle/>
            <a:p>
              <a:pPr eaLnBrk="0" hangingPunct="0"/>
              <a:endParaRPr lang="en-US"/>
            </a:p>
          </p:txBody>
        </p:sp>
        <p:grpSp>
          <p:nvGrpSpPr>
            <p:cNvPr id="11409" name="Group 14"/>
            <p:cNvGrpSpPr>
              <a:grpSpLocks/>
            </p:cNvGrpSpPr>
            <p:nvPr/>
          </p:nvGrpSpPr>
          <p:grpSpPr bwMode="auto">
            <a:xfrm>
              <a:off x="4995863" y="4252913"/>
              <a:ext cx="827087" cy="250825"/>
              <a:chOff x="3147" y="2487"/>
              <a:chExt cx="521" cy="158"/>
            </a:xfrm>
          </p:grpSpPr>
          <p:sp>
            <p:nvSpPr>
              <p:cNvPr id="218077" name="Freeform 15"/>
              <p:cNvSpPr>
                <a:spLocks noEditPoints="1"/>
              </p:cNvSpPr>
              <p:nvPr/>
            </p:nvSpPr>
            <p:spPr bwMode="auto">
              <a:xfrm>
                <a:off x="3147" y="2487"/>
                <a:ext cx="84" cy="48"/>
              </a:xfrm>
              <a:custGeom>
                <a:avLst/>
                <a:gdLst>
                  <a:gd name="T0" fmla="*/ 0 w 84"/>
                  <a:gd name="T1" fmla="*/ 48 h 48"/>
                  <a:gd name="T2" fmla="*/ 84 w 84"/>
                  <a:gd name="T3" fmla="*/ 0 h 48"/>
                  <a:gd name="T4" fmla="*/ 0 w 84"/>
                  <a:gd name="T5" fmla="*/ 48 h 48"/>
                  <a:gd name="T6" fmla="*/ 0 w 84"/>
                  <a:gd name="T7" fmla="*/ 48 h 48"/>
                  <a:gd name="T8" fmla="*/ 0 w 84"/>
                  <a:gd name="T9" fmla="*/ 48 h 48"/>
                  <a:gd name="T10" fmla="*/ 0 w 84"/>
                  <a:gd name="T11" fmla="*/ 48 h 48"/>
                  <a:gd name="T12" fmla="*/ 0 w 84"/>
                  <a:gd name="T13" fmla="*/ 48 h 48"/>
                  <a:gd name="T14" fmla="*/ 0 60000 65536"/>
                  <a:gd name="T15" fmla="*/ 0 60000 65536"/>
                  <a:gd name="T16" fmla="*/ 0 60000 65536"/>
                  <a:gd name="T17" fmla="*/ 0 60000 65536"/>
                  <a:gd name="T18" fmla="*/ 0 60000 65536"/>
                  <a:gd name="T19" fmla="*/ 0 60000 65536"/>
                  <a:gd name="T20" fmla="*/ 0 60000 65536"/>
                  <a:gd name="T21" fmla="*/ 0 w 84"/>
                  <a:gd name="T22" fmla="*/ 0 h 48"/>
                  <a:gd name="T23" fmla="*/ 84 w 8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48">
                    <a:moveTo>
                      <a:pt x="0" y="48"/>
                    </a:moveTo>
                    <a:lnTo>
                      <a:pt x="84" y="0"/>
                    </a:lnTo>
                    <a:lnTo>
                      <a:pt x="0" y="48"/>
                    </a:lnTo>
                    <a:close/>
                    <a:moveTo>
                      <a:pt x="0" y="48"/>
                    </a:moveTo>
                    <a:lnTo>
                      <a:pt x="0" y="48"/>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8" name="Freeform 16"/>
              <p:cNvSpPr>
                <a:spLocks noEditPoints="1"/>
              </p:cNvSpPr>
              <p:nvPr/>
            </p:nvSpPr>
            <p:spPr bwMode="auto">
              <a:xfrm>
                <a:off x="3231"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9" name="Freeform 17"/>
              <p:cNvSpPr>
                <a:spLocks noEditPoints="1"/>
              </p:cNvSpPr>
              <p:nvPr/>
            </p:nvSpPr>
            <p:spPr bwMode="auto">
              <a:xfrm>
                <a:off x="3231"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0" name="Freeform 18"/>
              <p:cNvSpPr>
                <a:spLocks noEditPoints="1"/>
              </p:cNvSpPr>
              <p:nvPr/>
            </p:nvSpPr>
            <p:spPr bwMode="auto">
              <a:xfrm>
                <a:off x="3231" y="2487"/>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1" name="Freeform 19"/>
              <p:cNvSpPr>
                <a:spLocks noEditPoints="1"/>
              </p:cNvSpPr>
              <p:nvPr/>
            </p:nvSpPr>
            <p:spPr bwMode="auto">
              <a:xfrm>
                <a:off x="3244"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2" name="Freeform 20"/>
              <p:cNvSpPr>
                <a:spLocks noEditPoints="1"/>
              </p:cNvSpPr>
              <p:nvPr/>
            </p:nvSpPr>
            <p:spPr bwMode="auto">
              <a:xfrm>
                <a:off x="3231" y="2487"/>
                <a:ext cx="13" cy="1"/>
              </a:xfrm>
              <a:custGeom>
                <a:avLst/>
                <a:gdLst>
                  <a:gd name="T0" fmla="*/ 13 w 13"/>
                  <a:gd name="T1" fmla="*/ 0 h 1"/>
                  <a:gd name="T2" fmla="*/ 0 w 13"/>
                  <a:gd name="T3" fmla="*/ 0 h 1"/>
                  <a:gd name="T4" fmla="*/ 13 w 13"/>
                  <a:gd name="T5" fmla="*/ 0 h 1"/>
                  <a:gd name="T6" fmla="*/ 13 w 13"/>
                  <a:gd name="T7" fmla="*/ 0 h 1"/>
                  <a:gd name="T8" fmla="*/ 13 w 13"/>
                  <a:gd name="T9" fmla="*/ 0 h 1"/>
                  <a:gd name="T10" fmla="*/ 13 w 13"/>
                  <a:gd name="T11" fmla="*/ 0 h 1"/>
                  <a:gd name="T12" fmla="*/ 13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13" y="0"/>
                    </a:moveTo>
                    <a:lnTo>
                      <a:pt x="0" y="0"/>
                    </a:lnTo>
                    <a:lnTo>
                      <a:pt x="13" y="0"/>
                    </a:lnTo>
                    <a:close/>
                    <a:moveTo>
                      <a:pt x="13" y="0"/>
                    </a:moveTo>
                    <a:lnTo>
                      <a:pt x="1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3" name="Freeform 21"/>
              <p:cNvSpPr>
                <a:spLocks noEditPoints="1"/>
              </p:cNvSpPr>
              <p:nvPr/>
            </p:nvSpPr>
            <p:spPr bwMode="auto">
              <a:xfrm>
                <a:off x="3231"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4" name="Freeform 22"/>
              <p:cNvSpPr>
                <a:spLocks noEditPoints="1"/>
              </p:cNvSpPr>
              <p:nvPr/>
            </p:nvSpPr>
            <p:spPr bwMode="auto">
              <a:xfrm>
                <a:off x="3231"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5" name="Freeform 23"/>
              <p:cNvSpPr>
                <a:spLocks/>
              </p:cNvSpPr>
              <p:nvPr/>
            </p:nvSpPr>
            <p:spPr bwMode="auto">
              <a:xfrm>
                <a:off x="3231" y="248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6" name="Freeform 24"/>
              <p:cNvSpPr>
                <a:spLocks/>
              </p:cNvSpPr>
              <p:nvPr/>
            </p:nvSpPr>
            <p:spPr bwMode="auto">
              <a:xfrm>
                <a:off x="3231" y="2487"/>
                <a:ext cx="436" cy="1"/>
              </a:xfrm>
              <a:custGeom>
                <a:avLst/>
                <a:gdLst>
                  <a:gd name="T0" fmla="*/ 436 w 436"/>
                  <a:gd name="T1" fmla="*/ 0 h 1"/>
                  <a:gd name="T2" fmla="*/ 436 w 436"/>
                  <a:gd name="T3" fmla="*/ 0 h 1"/>
                  <a:gd name="T4" fmla="*/ 0 w 436"/>
                  <a:gd name="T5" fmla="*/ 0 h 1"/>
                  <a:gd name="T6" fmla="*/ 0 w 436"/>
                  <a:gd name="T7" fmla="*/ 0 h 1"/>
                  <a:gd name="T8" fmla="*/ 436 w 436"/>
                  <a:gd name="T9" fmla="*/ 0 h 1"/>
                  <a:gd name="T10" fmla="*/ 436 w 436"/>
                  <a:gd name="T11" fmla="*/ 0 h 1"/>
                  <a:gd name="T12" fmla="*/ 436 w 436"/>
                  <a:gd name="T13" fmla="*/ 0 h 1"/>
                  <a:gd name="T14" fmla="*/ 436 w 436"/>
                  <a:gd name="T15" fmla="*/ 0 h 1"/>
                  <a:gd name="T16" fmla="*/ 436 w 436"/>
                  <a:gd name="T17" fmla="*/ 0 h 1"/>
                  <a:gd name="T18" fmla="*/ 436 w 436"/>
                  <a:gd name="T19" fmla="*/ 0 h 1"/>
                  <a:gd name="T20" fmla="*/ 436 w 436"/>
                  <a:gd name="T21" fmla="*/ 0 h 1"/>
                  <a:gd name="T22" fmla="*/ 436 w 436"/>
                  <a:gd name="T23" fmla="*/ 0 h 1"/>
                  <a:gd name="T24" fmla="*/ 436 w 436"/>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6"/>
                  <a:gd name="T40" fmla="*/ 0 h 1"/>
                  <a:gd name="T41" fmla="*/ 436 w 436"/>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6" h="1">
                    <a:moveTo>
                      <a:pt x="436" y="0"/>
                    </a:moveTo>
                    <a:lnTo>
                      <a:pt x="436" y="0"/>
                    </a:lnTo>
                    <a:lnTo>
                      <a:pt x="0" y="0"/>
                    </a:lnTo>
                    <a:lnTo>
                      <a:pt x="436"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7" name="Rectangle 25"/>
              <p:cNvSpPr>
                <a:spLocks noChangeArrowheads="1"/>
              </p:cNvSpPr>
              <p:nvPr/>
            </p:nvSpPr>
            <p:spPr bwMode="auto">
              <a:xfrm>
                <a:off x="3667" y="248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088" name="Freeform 26"/>
              <p:cNvSpPr>
                <a:spLocks noEditPoints="1"/>
              </p:cNvSpPr>
              <p:nvPr/>
            </p:nvSpPr>
            <p:spPr bwMode="auto">
              <a:xfrm>
                <a:off x="3231" y="2487"/>
                <a:ext cx="436" cy="1"/>
              </a:xfrm>
              <a:custGeom>
                <a:avLst/>
                <a:gdLst>
                  <a:gd name="T0" fmla="*/ 436 w 436"/>
                  <a:gd name="T1" fmla="*/ 0 h 1"/>
                  <a:gd name="T2" fmla="*/ 0 w 436"/>
                  <a:gd name="T3" fmla="*/ 0 h 1"/>
                  <a:gd name="T4" fmla="*/ 436 w 436"/>
                  <a:gd name="T5" fmla="*/ 0 h 1"/>
                  <a:gd name="T6" fmla="*/ 436 w 436"/>
                  <a:gd name="T7" fmla="*/ 0 h 1"/>
                  <a:gd name="T8" fmla="*/ 436 w 436"/>
                  <a:gd name="T9" fmla="*/ 0 h 1"/>
                  <a:gd name="T10" fmla="*/ 436 w 436"/>
                  <a:gd name="T11" fmla="*/ 0 h 1"/>
                  <a:gd name="T12" fmla="*/ 436 w 436"/>
                  <a:gd name="T13" fmla="*/ 0 h 1"/>
                  <a:gd name="T14" fmla="*/ 0 60000 65536"/>
                  <a:gd name="T15" fmla="*/ 0 60000 65536"/>
                  <a:gd name="T16" fmla="*/ 0 60000 65536"/>
                  <a:gd name="T17" fmla="*/ 0 60000 65536"/>
                  <a:gd name="T18" fmla="*/ 0 60000 65536"/>
                  <a:gd name="T19" fmla="*/ 0 60000 65536"/>
                  <a:gd name="T20" fmla="*/ 0 60000 65536"/>
                  <a:gd name="T21" fmla="*/ 0 w 436"/>
                  <a:gd name="T22" fmla="*/ 0 h 1"/>
                  <a:gd name="T23" fmla="*/ 436 w 436"/>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 h="1">
                    <a:moveTo>
                      <a:pt x="436" y="0"/>
                    </a:moveTo>
                    <a:lnTo>
                      <a:pt x="0" y="0"/>
                    </a:lnTo>
                    <a:lnTo>
                      <a:pt x="436" y="0"/>
                    </a:lnTo>
                    <a:close/>
                    <a:moveTo>
                      <a:pt x="436" y="0"/>
                    </a:moveTo>
                    <a:lnTo>
                      <a:pt x="436"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89" name="Freeform 27"/>
              <p:cNvSpPr>
                <a:spLocks noEditPoints="1"/>
              </p:cNvSpPr>
              <p:nvPr/>
            </p:nvSpPr>
            <p:spPr bwMode="auto">
              <a:xfrm>
                <a:off x="3231"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0" name="Freeform 28"/>
              <p:cNvSpPr>
                <a:spLocks noEditPoints="1"/>
              </p:cNvSpPr>
              <p:nvPr/>
            </p:nvSpPr>
            <p:spPr bwMode="auto">
              <a:xfrm>
                <a:off x="3231" y="2487"/>
                <a:ext cx="436" cy="1"/>
              </a:xfrm>
              <a:custGeom>
                <a:avLst/>
                <a:gdLst>
                  <a:gd name="T0" fmla="*/ 0 w 436"/>
                  <a:gd name="T1" fmla="*/ 0 h 1"/>
                  <a:gd name="T2" fmla="*/ 436 w 436"/>
                  <a:gd name="T3" fmla="*/ 0 h 1"/>
                  <a:gd name="T4" fmla="*/ 0 w 436"/>
                  <a:gd name="T5" fmla="*/ 0 h 1"/>
                  <a:gd name="T6" fmla="*/ 0 w 436"/>
                  <a:gd name="T7" fmla="*/ 0 h 1"/>
                  <a:gd name="T8" fmla="*/ 0 w 436"/>
                  <a:gd name="T9" fmla="*/ 0 h 1"/>
                  <a:gd name="T10" fmla="*/ 0 w 436"/>
                  <a:gd name="T11" fmla="*/ 0 h 1"/>
                  <a:gd name="T12" fmla="*/ 0 w 436"/>
                  <a:gd name="T13" fmla="*/ 0 h 1"/>
                  <a:gd name="T14" fmla="*/ 0 60000 65536"/>
                  <a:gd name="T15" fmla="*/ 0 60000 65536"/>
                  <a:gd name="T16" fmla="*/ 0 60000 65536"/>
                  <a:gd name="T17" fmla="*/ 0 60000 65536"/>
                  <a:gd name="T18" fmla="*/ 0 60000 65536"/>
                  <a:gd name="T19" fmla="*/ 0 60000 65536"/>
                  <a:gd name="T20" fmla="*/ 0 60000 65536"/>
                  <a:gd name="T21" fmla="*/ 0 w 436"/>
                  <a:gd name="T22" fmla="*/ 0 h 1"/>
                  <a:gd name="T23" fmla="*/ 436 w 436"/>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 h="1">
                    <a:moveTo>
                      <a:pt x="0" y="0"/>
                    </a:moveTo>
                    <a:lnTo>
                      <a:pt x="436"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1" name="Freeform 29"/>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2" name="Freeform 30"/>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3" name="Freeform 31"/>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4" name="Freeform 32"/>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5" name="Freeform 33"/>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6" name="Freeform 34"/>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7" name="Freeform 35"/>
              <p:cNvSpPr>
                <a:spLocks noEditPoints="1"/>
              </p:cNvSpPr>
              <p:nvPr/>
            </p:nvSpPr>
            <p:spPr bwMode="auto">
              <a:xfrm>
                <a:off x="3667" y="248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8" name="Freeform 36"/>
              <p:cNvSpPr>
                <a:spLocks/>
              </p:cNvSpPr>
              <p:nvPr/>
            </p:nvSpPr>
            <p:spPr bwMode="auto">
              <a:xfrm>
                <a:off x="3667" y="248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99" name="Freeform 37"/>
              <p:cNvSpPr>
                <a:spLocks/>
              </p:cNvSpPr>
              <p:nvPr/>
            </p:nvSpPr>
            <p:spPr bwMode="auto">
              <a:xfrm>
                <a:off x="3244" y="2547"/>
                <a:ext cx="1" cy="24"/>
              </a:xfrm>
              <a:custGeom>
                <a:avLst/>
                <a:gdLst>
                  <a:gd name="T0" fmla="*/ 0 w 1"/>
                  <a:gd name="T1" fmla="*/ 0 h 24"/>
                  <a:gd name="T2" fmla="*/ 0 w 1"/>
                  <a:gd name="T3" fmla="*/ 0 h 24"/>
                  <a:gd name="T4" fmla="*/ 0 w 1"/>
                  <a:gd name="T5" fmla="*/ 24 h 24"/>
                  <a:gd name="T6" fmla="*/ 0 w 1"/>
                  <a:gd name="T7" fmla="*/ 24 h 24"/>
                  <a:gd name="T8" fmla="*/ 0 w 1"/>
                  <a:gd name="T9" fmla="*/ 0 h 24"/>
                  <a:gd name="T10" fmla="*/ 0 w 1"/>
                  <a:gd name="T11" fmla="*/ 0 h 24"/>
                  <a:gd name="T12" fmla="*/ 0 w 1"/>
                  <a:gd name="T13" fmla="*/ 0 h 24"/>
                  <a:gd name="T14" fmla="*/ 0 w 1"/>
                  <a:gd name="T15" fmla="*/ 0 h 24"/>
                  <a:gd name="T16" fmla="*/ 0 w 1"/>
                  <a:gd name="T17" fmla="*/ 0 h 24"/>
                  <a:gd name="T18" fmla="*/ 0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0"/>
                    </a:moveTo>
                    <a:lnTo>
                      <a:pt x="0" y="0"/>
                    </a:lnTo>
                    <a:lnTo>
                      <a:pt x="0" y="24"/>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0" name="Rectangle 38"/>
              <p:cNvSpPr>
                <a:spLocks noChangeArrowheads="1"/>
              </p:cNvSpPr>
              <p:nvPr/>
            </p:nvSpPr>
            <p:spPr bwMode="auto">
              <a:xfrm>
                <a:off x="3244" y="254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01" name="Freeform 39"/>
              <p:cNvSpPr>
                <a:spLocks noEditPoints="1"/>
              </p:cNvSpPr>
              <p:nvPr/>
            </p:nvSpPr>
            <p:spPr bwMode="auto">
              <a:xfrm>
                <a:off x="3244" y="2547"/>
                <a:ext cx="1" cy="24"/>
              </a:xfrm>
              <a:custGeom>
                <a:avLst/>
                <a:gdLst>
                  <a:gd name="T0" fmla="*/ 0 w 1"/>
                  <a:gd name="T1" fmla="*/ 0 h 24"/>
                  <a:gd name="T2" fmla="*/ 0 w 1"/>
                  <a:gd name="T3" fmla="*/ 24 h 24"/>
                  <a:gd name="T4" fmla="*/ 0 w 1"/>
                  <a:gd name="T5" fmla="*/ 0 h 24"/>
                  <a:gd name="T6" fmla="*/ 0 w 1"/>
                  <a:gd name="T7" fmla="*/ 0 h 24"/>
                  <a:gd name="T8" fmla="*/ 0 w 1"/>
                  <a:gd name="T9" fmla="*/ 0 h 24"/>
                  <a:gd name="T10" fmla="*/ 0 w 1"/>
                  <a:gd name="T11" fmla="*/ 0 h 24"/>
                  <a:gd name="T12" fmla="*/ 0 w 1"/>
                  <a:gd name="T13" fmla="*/ 0 h 24"/>
                  <a:gd name="T14" fmla="*/ 0 60000 65536"/>
                  <a:gd name="T15" fmla="*/ 0 60000 65536"/>
                  <a:gd name="T16" fmla="*/ 0 60000 65536"/>
                  <a:gd name="T17" fmla="*/ 0 60000 65536"/>
                  <a:gd name="T18" fmla="*/ 0 60000 65536"/>
                  <a:gd name="T19" fmla="*/ 0 60000 65536"/>
                  <a:gd name="T20" fmla="*/ 0 60000 65536"/>
                  <a:gd name="T21" fmla="*/ 0 w 1"/>
                  <a:gd name="T22" fmla="*/ 0 h 24"/>
                  <a:gd name="T23" fmla="*/ 1 w 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4">
                    <a:moveTo>
                      <a:pt x="0" y="0"/>
                    </a:moveTo>
                    <a:lnTo>
                      <a:pt x="0" y="24"/>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2" name="Freeform 40"/>
              <p:cNvSpPr>
                <a:spLocks noEditPoints="1"/>
              </p:cNvSpPr>
              <p:nvPr/>
            </p:nvSpPr>
            <p:spPr bwMode="auto">
              <a:xfrm>
                <a:off x="3244"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3" name="Freeform 41"/>
              <p:cNvSpPr>
                <a:spLocks noEditPoints="1"/>
              </p:cNvSpPr>
              <p:nvPr/>
            </p:nvSpPr>
            <p:spPr bwMode="auto">
              <a:xfrm>
                <a:off x="3244" y="2547"/>
                <a:ext cx="1" cy="24"/>
              </a:xfrm>
              <a:custGeom>
                <a:avLst/>
                <a:gdLst>
                  <a:gd name="T0" fmla="*/ 0 w 1"/>
                  <a:gd name="T1" fmla="*/ 24 h 24"/>
                  <a:gd name="T2" fmla="*/ 0 w 1"/>
                  <a:gd name="T3" fmla="*/ 0 h 24"/>
                  <a:gd name="T4" fmla="*/ 0 w 1"/>
                  <a:gd name="T5" fmla="*/ 24 h 24"/>
                  <a:gd name="T6" fmla="*/ 0 w 1"/>
                  <a:gd name="T7" fmla="*/ 24 h 24"/>
                  <a:gd name="T8" fmla="*/ 0 w 1"/>
                  <a:gd name="T9" fmla="*/ 24 h 24"/>
                  <a:gd name="T10" fmla="*/ 0 w 1"/>
                  <a:gd name="T11" fmla="*/ 24 h 24"/>
                  <a:gd name="T12" fmla="*/ 0 w 1"/>
                  <a:gd name="T13" fmla="*/ 24 h 24"/>
                  <a:gd name="T14" fmla="*/ 0 60000 65536"/>
                  <a:gd name="T15" fmla="*/ 0 60000 65536"/>
                  <a:gd name="T16" fmla="*/ 0 60000 65536"/>
                  <a:gd name="T17" fmla="*/ 0 60000 65536"/>
                  <a:gd name="T18" fmla="*/ 0 60000 65536"/>
                  <a:gd name="T19" fmla="*/ 0 60000 65536"/>
                  <a:gd name="T20" fmla="*/ 0 60000 65536"/>
                  <a:gd name="T21" fmla="*/ 0 w 1"/>
                  <a:gd name="T22" fmla="*/ 0 h 24"/>
                  <a:gd name="T23" fmla="*/ 1 w 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4">
                    <a:moveTo>
                      <a:pt x="0" y="24"/>
                    </a:moveTo>
                    <a:lnTo>
                      <a:pt x="0" y="0"/>
                    </a:lnTo>
                    <a:lnTo>
                      <a:pt x="0" y="24"/>
                    </a:lnTo>
                    <a:close/>
                    <a:moveTo>
                      <a:pt x="0" y="24"/>
                    </a:moveTo>
                    <a:lnTo>
                      <a:pt x="0" y="2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4" name="Freeform 42"/>
              <p:cNvSpPr>
                <a:spLocks noEditPoints="1"/>
              </p:cNvSpPr>
              <p:nvPr/>
            </p:nvSpPr>
            <p:spPr bwMode="auto">
              <a:xfrm>
                <a:off x="3244"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5" name="Freeform 43"/>
              <p:cNvSpPr>
                <a:spLocks noEditPoints="1"/>
              </p:cNvSpPr>
              <p:nvPr/>
            </p:nvSpPr>
            <p:spPr bwMode="auto">
              <a:xfrm>
                <a:off x="3244"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6" name="Freeform 44"/>
              <p:cNvSpPr>
                <a:spLocks noEditPoints="1"/>
              </p:cNvSpPr>
              <p:nvPr/>
            </p:nvSpPr>
            <p:spPr bwMode="auto">
              <a:xfrm>
                <a:off x="3244"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7" name="Freeform 45"/>
              <p:cNvSpPr>
                <a:spLocks noEditPoints="1"/>
              </p:cNvSpPr>
              <p:nvPr/>
            </p:nvSpPr>
            <p:spPr bwMode="auto">
              <a:xfrm>
                <a:off x="3244"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8" name="Freeform 46"/>
              <p:cNvSpPr>
                <a:spLocks/>
              </p:cNvSpPr>
              <p:nvPr/>
            </p:nvSpPr>
            <p:spPr bwMode="auto">
              <a:xfrm>
                <a:off x="3244" y="254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09" name="Freeform 47"/>
              <p:cNvSpPr>
                <a:spLocks/>
              </p:cNvSpPr>
              <p:nvPr/>
            </p:nvSpPr>
            <p:spPr bwMode="auto">
              <a:xfrm>
                <a:off x="3171" y="2547"/>
                <a:ext cx="73" cy="1"/>
              </a:xfrm>
              <a:custGeom>
                <a:avLst/>
                <a:gdLst>
                  <a:gd name="T0" fmla="*/ 0 w 73"/>
                  <a:gd name="T1" fmla="*/ 0 h 1"/>
                  <a:gd name="T2" fmla="*/ 0 w 73"/>
                  <a:gd name="T3" fmla="*/ 0 h 1"/>
                  <a:gd name="T4" fmla="*/ 73 w 73"/>
                  <a:gd name="T5" fmla="*/ 0 h 1"/>
                  <a:gd name="T6" fmla="*/ 73 w 73"/>
                  <a:gd name="T7" fmla="*/ 0 h 1"/>
                  <a:gd name="T8" fmla="*/ 0 w 73"/>
                  <a:gd name="T9" fmla="*/ 0 h 1"/>
                  <a:gd name="T10" fmla="*/ 0 w 73"/>
                  <a:gd name="T11" fmla="*/ 0 h 1"/>
                  <a:gd name="T12" fmla="*/ 0 w 73"/>
                  <a:gd name="T13" fmla="*/ 0 h 1"/>
                  <a:gd name="T14" fmla="*/ 0 w 73"/>
                  <a:gd name="T15" fmla="*/ 0 h 1"/>
                  <a:gd name="T16" fmla="*/ 0 w 73"/>
                  <a:gd name="T17" fmla="*/ 0 h 1"/>
                  <a:gd name="T18" fmla="*/ 0 w 73"/>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
                  <a:gd name="T32" fmla="*/ 73 w 73"/>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
                    <a:moveTo>
                      <a:pt x="0" y="0"/>
                    </a:moveTo>
                    <a:lnTo>
                      <a:pt x="0" y="0"/>
                    </a:lnTo>
                    <a:lnTo>
                      <a:pt x="73"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0" name="Rectangle 48"/>
              <p:cNvSpPr>
                <a:spLocks noChangeArrowheads="1"/>
              </p:cNvSpPr>
              <p:nvPr/>
            </p:nvSpPr>
            <p:spPr bwMode="auto">
              <a:xfrm>
                <a:off x="3171" y="254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11" name="Freeform 49"/>
              <p:cNvSpPr>
                <a:spLocks noEditPoints="1"/>
              </p:cNvSpPr>
              <p:nvPr/>
            </p:nvSpPr>
            <p:spPr bwMode="auto">
              <a:xfrm>
                <a:off x="3171" y="2547"/>
                <a:ext cx="73" cy="1"/>
              </a:xfrm>
              <a:custGeom>
                <a:avLst/>
                <a:gdLst>
                  <a:gd name="T0" fmla="*/ 0 w 73"/>
                  <a:gd name="T1" fmla="*/ 0 h 1"/>
                  <a:gd name="T2" fmla="*/ 73 w 73"/>
                  <a:gd name="T3" fmla="*/ 0 h 1"/>
                  <a:gd name="T4" fmla="*/ 0 w 73"/>
                  <a:gd name="T5" fmla="*/ 0 h 1"/>
                  <a:gd name="T6" fmla="*/ 0 w 73"/>
                  <a:gd name="T7" fmla="*/ 0 h 1"/>
                  <a:gd name="T8" fmla="*/ 0 w 73"/>
                  <a:gd name="T9" fmla="*/ 0 h 1"/>
                  <a:gd name="T10" fmla="*/ 0 w 73"/>
                  <a:gd name="T11" fmla="*/ 0 h 1"/>
                  <a:gd name="T12" fmla="*/ 0 w 73"/>
                  <a:gd name="T13" fmla="*/ 0 h 1"/>
                  <a:gd name="T14" fmla="*/ 0 60000 65536"/>
                  <a:gd name="T15" fmla="*/ 0 60000 65536"/>
                  <a:gd name="T16" fmla="*/ 0 60000 65536"/>
                  <a:gd name="T17" fmla="*/ 0 60000 65536"/>
                  <a:gd name="T18" fmla="*/ 0 60000 65536"/>
                  <a:gd name="T19" fmla="*/ 0 60000 65536"/>
                  <a:gd name="T20" fmla="*/ 0 60000 65536"/>
                  <a:gd name="T21" fmla="*/ 0 w 73"/>
                  <a:gd name="T22" fmla="*/ 0 h 1"/>
                  <a:gd name="T23" fmla="*/ 73 w 7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
                    <a:moveTo>
                      <a:pt x="0" y="0"/>
                    </a:moveTo>
                    <a:lnTo>
                      <a:pt x="7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2" name="Freeform 50"/>
              <p:cNvSpPr>
                <a:spLocks noEditPoints="1"/>
              </p:cNvSpPr>
              <p:nvPr/>
            </p:nvSpPr>
            <p:spPr bwMode="auto">
              <a:xfrm>
                <a:off x="3244"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3" name="Freeform 51"/>
              <p:cNvSpPr>
                <a:spLocks noEditPoints="1"/>
              </p:cNvSpPr>
              <p:nvPr/>
            </p:nvSpPr>
            <p:spPr bwMode="auto">
              <a:xfrm>
                <a:off x="3171" y="2547"/>
                <a:ext cx="73" cy="1"/>
              </a:xfrm>
              <a:custGeom>
                <a:avLst/>
                <a:gdLst>
                  <a:gd name="T0" fmla="*/ 73 w 73"/>
                  <a:gd name="T1" fmla="*/ 0 h 1"/>
                  <a:gd name="T2" fmla="*/ 0 w 73"/>
                  <a:gd name="T3" fmla="*/ 0 h 1"/>
                  <a:gd name="T4" fmla="*/ 73 w 73"/>
                  <a:gd name="T5" fmla="*/ 0 h 1"/>
                  <a:gd name="T6" fmla="*/ 73 w 73"/>
                  <a:gd name="T7" fmla="*/ 0 h 1"/>
                  <a:gd name="T8" fmla="*/ 73 w 73"/>
                  <a:gd name="T9" fmla="*/ 0 h 1"/>
                  <a:gd name="T10" fmla="*/ 73 w 73"/>
                  <a:gd name="T11" fmla="*/ 0 h 1"/>
                  <a:gd name="T12" fmla="*/ 73 w 73"/>
                  <a:gd name="T13" fmla="*/ 0 h 1"/>
                  <a:gd name="T14" fmla="*/ 0 60000 65536"/>
                  <a:gd name="T15" fmla="*/ 0 60000 65536"/>
                  <a:gd name="T16" fmla="*/ 0 60000 65536"/>
                  <a:gd name="T17" fmla="*/ 0 60000 65536"/>
                  <a:gd name="T18" fmla="*/ 0 60000 65536"/>
                  <a:gd name="T19" fmla="*/ 0 60000 65536"/>
                  <a:gd name="T20" fmla="*/ 0 60000 65536"/>
                  <a:gd name="T21" fmla="*/ 0 w 73"/>
                  <a:gd name="T22" fmla="*/ 0 h 1"/>
                  <a:gd name="T23" fmla="*/ 73 w 7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
                    <a:moveTo>
                      <a:pt x="73" y="0"/>
                    </a:moveTo>
                    <a:lnTo>
                      <a:pt x="0" y="0"/>
                    </a:lnTo>
                    <a:lnTo>
                      <a:pt x="73" y="0"/>
                    </a:lnTo>
                    <a:close/>
                    <a:moveTo>
                      <a:pt x="73" y="0"/>
                    </a:moveTo>
                    <a:lnTo>
                      <a:pt x="7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4" name="Freeform 52"/>
              <p:cNvSpPr>
                <a:spLocks noEditPoints="1"/>
              </p:cNvSpPr>
              <p:nvPr/>
            </p:nvSpPr>
            <p:spPr bwMode="auto">
              <a:xfrm>
                <a:off x="3171"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5" name="Freeform 53"/>
              <p:cNvSpPr>
                <a:spLocks noEditPoints="1"/>
              </p:cNvSpPr>
              <p:nvPr/>
            </p:nvSpPr>
            <p:spPr bwMode="auto">
              <a:xfrm>
                <a:off x="3171"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6" name="Freeform 54"/>
              <p:cNvSpPr>
                <a:spLocks noEditPoints="1"/>
              </p:cNvSpPr>
              <p:nvPr/>
            </p:nvSpPr>
            <p:spPr bwMode="auto">
              <a:xfrm>
                <a:off x="3171"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7" name="Freeform 55"/>
              <p:cNvSpPr>
                <a:spLocks noEditPoints="1"/>
              </p:cNvSpPr>
              <p:nvPr/>
            </p:nvSpPr>
            <p:spPr bwMode="auto">
              <a:xfrm>
                <a:off x="3171"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8" name="Freeform 56"/>
              <p:cNvSpPr>
                <a:spLocks/>
              </p:cNvSpPr>
              <p:nvPr/>
            </p:nvSpPr>
            <p:spPr bwMode="auto">
              <a:xfrm>
                <a:off x="3171" y="254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19" name="Freeform 57"/>
              <p:cNvSpPr>
                <a:spLocks/>
              </p:cNvSpPr>
              <p:nvPr/>
            </p:nvSpPr>
            <p:spPr bwMode="auto">
              <a:xfrm>
                <a:off x="3171" y="2547"/>
                <a:ext cx="1" cy="24"/>
              </a:xfrm>
              <a:custGeom>
                <a:avLst/>
                <a:gdLst>
                  <a:gd name="T0" fmla="*/ 0 w 1"/>
                  <a:gd name="T1" fmla="*/ 24 h 24"/>
                  <a:gd name="T2" fmla="*/ 0 w 1"/>
                  <a:gd name="T3" fmla="*/ 24 h 24"/>
                  <a:gd name="T4" fmla="*/ 0 w 1"/>
                  <a:gd name="T5" fmla="*/ 0 h 24"/>
                  <a:gd name="T6" fmla="*/ 0 w 1"/>
                  <a:gd name="T7" fmla="*/ 0 h 24"/>
                  <a:gd name="T8" fmla="*/ 0 w 1"/>
                  <a:gd name="T9" fmla="*/ 24 h 24"/>
                  <a:gd name="T10" fmla="*/ 0 w 1"/>
                  <a:gd name="T11" fmla="*/ 24 h 24"/>
                  <a:gd name="T12" fmla="*/ 0 w 1"/>
                  <a:gd name="T13" fmla="*/ 24 h 24"/>
                  <a:gd name="T14" fmla="*/ 0 w 1"/>
                  <a:gd name="T15" fmla="*/ 24 h 24"/>
                  <a:gd name="T16" fmla="*/ 0 w 1"/>
                  <a:gd name="T17" fmla="*/ 24 h 24"/>
                  <a:gd name="T18" fmla="*/ 0 w 1"/>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24"/>
                    </a:lnTo>
                    <a:lnTo>
                      <a:pt x="0" y="0"/>
                    </a:lnTo>
                    <a:lnTo>
                      <a:pt x="0" y="2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0" name="Rectangle 58"/>
              <p:cNvSpPr>
                <a:spLocks noChangeArrowheads="1"/>
              </p:cNvSpPr>
              <p:nvPr/>
            </p:nvSpPr>
            <p:spPr bwMode="auto">
              <a:xfrm>
                <a:off x="3171" y="257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21" name="Freeform 59"/>
              <p:cNvSpPr>
                <a:spLocks noEditPoints="1"/>
              </p:cNvSpPr>
              <p:nvPr/>
            </p:nvSpPr>
            <p:spPr bwMode="auto">
              <a:xfrm>
                <a:off x="3171" y="2547"/>
                <a:ext cx="1" cy="24"/>
              </a:xfrm>
              <a:custGeom>
                <a:avLst/>
                <a:gdLst>
                  <a:gd name="T0" fmla="*/ 0 w 1"/>
                  <a:gd name="T1" fmla="*/ 24 h 24"/>
                  <a:gd name="T2" fmla="*/ 0 w 1"/>
                  <a:gd name="T3" fmla="*/ 0 h 24"/>
                  <a:gd name="T4" fmla="*/ 0 w 1"/>
                  <a:gd name="T5" fmla="*/ 24 h 24"/>
                  <a:gd name="T6" fmla="*/ 0 w 1"/>
                  <a:gd name="T7" fmla="*/ 24 h 24"/>
                  <a:gd name="T8" fmla="*/ 0 w 1"/>
                  <a:gd name="T9" fmla="*/ 24 h 24"/>
                  <a:gd name="T10" fmla="*/ 0 w 1"/>
                  <a:gd name="T11" fmla="*/ 24 h 24"/>
                  <a:gd name="T12" fmla="*/ 0 w 1"/>
                  <a:gd name="T13" fmla="*/ 24 h 24"/>
                  <a:gd name="T14" fmla="*/ 0 60000 65536"/>
                  <a:gd name="T15" fmla="*/ 0 60000 65536"/>
                  <a:gd name="T16" fmla="*/ 0 60000 65536"/>
                  <a:gd name="T17" fmla="*/ 0 60000 65536"/>
                  <a:gd name="T18" fmla="*/ 0 60000 65536"/>
                  <a:gd name="T19" fmla="*/ 0 60000 65536"/>
                  <a:gd name="T20" fmla="*/ 0 60000 65536"/>
                  <a:gd name="T21" fmla="*/ 0 w 1"/>
                  <a:gd name="T22" fmla="*/ 0 h 24"/>
                  <a:gd name="T23" fmla="*/ 1 w 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4">
                    <a:moveTo>
                      <a:pt x="0" y="24"/>
                    </a:moveTo>
                    <a:lnTo>
                      <a:pt x="0" y="0"/>
                    </a:lnTo>
                    <a:lnTo>
                      <a:pt x="0" y="24"/>
                    </a:lnTo>
                    <a:close/>
                    <a:moveTo>
                      <a:pt x="0" y="24"/>
                    </a:moveTo>
                    <a:lnTo>
                      <a:pt x="0" y="2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2" name="Freeform 60"/>
              <p:cNvSpPr>
                <a:spLocks noEditPoints="1"/>
              </p:cNvSpPr>
              <p:nvPr/>
            </p:nvSpPr>
            <p:spPr bwMode="auto">
              <a:xfrm>
                <a:off x="3171" y="254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3" name="Freeform 61"/>
              <p:cNvSpPr>
                <a:spLocks noEditPoints="1"/>
              </p:cNvSpPr>
              <p:nvPr/>
            </p:nvSpPr>
            <p:spPr bwMode="auto">
              <a:xfrm>
                <a:off x="3171" y="2547"/>
                <a:ext cx="1" cy="24"/>
              </a:xfrm>
              <a:custGeom>
                <a:avLst/>
                <a:gdLst>
                  <a:gd name="T0" fmla="*/ 0 w 1"/>
                  <a:gd name="T1" fmla="*/ 0 h 24"/>
                  <a:gd name="T2" fmla="*/ 0 w 1"/>
                  <a:gd name="T3" fmla="*/ 24 h 24"/>
                  <a:gd name="T4" fmla="*/ 0 w 1"/>
                  <a:gd name="T5" fmla="*/ 0 h 24"/>
                  <a:gd name="T6" fmla="*/ 0 w 1"/>
                  <a:gd name="T7" fmla="*/ 0 h 24"/>
                  <a:gd name="T8" fmla="*/ 0 w 1"/>
                  <a:gd name="T9" fmla="*/ 0 h 24"/>
                  <a:gd name="T10" fmla="*/ 0 w 1"/>
                  <a:gd name="T11" fmla="*/ 0 h 24"/>
                  <a:gd name="T12" fmla="*/ 0 w 1"/>
                  <a:gd name="T13" fmla="*/ 0 h 24"/>
                  <a:gd name="T14" fmla="*/ 0 60000 65536"/>
                  <a:gd name="T15" fmla="*/ 0 60000 65536"/>
                  <a:gd name="T16" fmla="*/ 0 60000 65536"/>
                  <a:gd name="T17" fmla="*/ 0 60000 65536"/>
                  <a:gd name="T18" fmla="*/ 0 60000 65536"/>
                  <a:gd name="T19" fmla="*/ 0 60000 65536"/>
                  <a:gd name="T20" fmla="*/ 0 60000 65536"/>
                  <a:gd name="T21" fmla="*/ 0 w 1"/>
                  <a:gd name="T22" fmla="*/ 0 h 24"/>
                  <a:gd name="T23" fmla="*/ 1 w 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4">
                    <a:moveTo>
                      <a:pt x="0" y="0"/>
                    </a:moveTo>
                    <a:lnTo>
                      <a:pt x="0" y="24"/>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4" name="Freeform 62"/>
              <p:cNvSpPr>
                <a:spLocks noEditPoints="1"/>
              </p:cNvSpPr>
              <p:nvPr/>
            </p:nvSpPr>
            <p:spPr bwMode="auto">
              <a:xfrm>
                <a:off x="3171"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5" name="Freeform 63"/>
              <p:cNvSpPr>
                <a:spLocks noEditPoints="1"/>
              </p:cNvSpPr>
              <p:nvPr/>
            </p:nvSpPr>
            <p:spPr bwMode="auto">
              <a:xfrm>
                <a:off x="3171"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6" name="Freeform 64"/>
              <p:cNvSpPr>
                <a:spLocks noEditPoints="1"/>
              </p:cNvSpPr>
              <p:nvPr/>
            </p:nvSpPr>
            <p:spPr bwMode="auto">
              <a:xfrm>
                <a:off x="3171"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7" name="Freeform 65"/>
              <p:cNvSpPr>
                <a:spLocks noEditPoints="1"/>
              </p:cNvSpPr>
              <p:nvPr/>
            </p:nvSpPr>
            <p:spPr bwMode="auto">
              <a:xfrm>
                <a:off x="3171"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8" name="Freeform 66"/>
              <p:cNvSpPr>
                <a:spLocks/>
              </p:cNvSpPr>
              <p:nvPr/>
            </p:nvSpPr>
            <p:spPr bwMode="auto">
              <a:xfrm>
                <a:off x="3171" y="257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29" name="Freeform 67"/>
              <p:cNvSpPr>
                <a:spLocks/>
              </p:cNvSpPr>
              <p:nvPr/>
            </p:nvSpPr>
            <p:spPr bwMode="auto">
              <a:xfrm>
                <a:off x="3171" y="2571"/>
                <a:ext cx="73" cy="1"/>
              </a:xfrm>
              <a:custGeom>
                <a:avLst/>
                <a:gdLst>
                  <a:gd name="T0" fmla="*/ 73 w 73"/>
                  <a:gd name="T1" fmla="*/ 0 h 1"/>
                  <a:gd name="T2" fmla="*/ 73 w 73"/>
                  <a:gd name="T3" fmla="*/ 0 h 1"/>
                  <a:gd name="T4" fmla="*/ 0 w 73"/>
                  <a:gd name="T5" fmla="*/ 0 h 1"/>
                  <a:gd name="T6" fmla="*/ 0 w 73"/>
                  <a:gd name="T7" fmla="*/ 0 h 1"/>
                  <a:gd name="T8" fmla="*/ 73 w 73"/>
                  <a:gd name="T9" fmla="*/ 0 h 1"/>
                  <a:gd name="T10" fmla="*/ 73 w 73"/>
                  <a:gd name="T11" fmla="*/ 0 h 1"/>
                  <a:gd name="T12" fmla="*/ 73 w 73"/>
                  <a:gd name="T13" fmla="*/ 0 h 1"/>
                  <a:gd name="T14" fmla="*/ 73 w 73"/>
                  <a:gd name="T15" fmla="*/ 0 h 1"/>
                  <a:gd name="T16" fmla="*/ 73 w 73"/>
                  <a:gd name="T17" fmla="*/ 0 h 1"/>
                  <a:gd name="T18" fmla="*/ 73 w 73"/>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
                  <a:gd name="T32" fmla="*/ 73 w 73"/>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
                    <a:moveTo>
                      <a:pt x="73" y="0"/>
                    </a:moveTo>
                    <a:lnTo>
                      <a:pt x="73" y="0"/>
                    </a:lnTo>
                    <a:lnTo>
                      <a:pt x="0" y="0"/>
                    </a:lnTo>
                    <a:lnTo>
                      <a:pt x="7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0" name="Rectangle 68"/>
              <p:cNvSpPr>
                <a:spLocks noChangeArrowheads="1"/>
              </p:cNvSpPr>
              <p:nvPr/>
            </p:nvSpPr>
            <p:spPr bwMode="auto">
              <a:xfrm>
                <a:off x="3244" y="257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31" name="Freeform 69"/>
              <p:cNvSpPr>
                <a:spLocks noEditPoints="1"/>
              </p:cNvSpPr>
              <p:nvPr/>
            </p:nvSpPr>
            <p:spPr bwMode="auto">
              <a:xfrm>
                <a:off x="3171" y="2571"/>
                <a:ext cx="73" cy="1"/>
              </a:xfrm>
              <a:custGeom>
                <a:avLst/>
                <a:gdLst>
                  <a:gd name="T0" fmla="*/ 73 w 73"/>
                  <a:gd name="T1" fmla="*/ 0 h 1"/>
                  <a:gd name="T2" fmla="*/ 0 w 73"/>
                  <a:gd name="T3" fmla="*/ 0 h 1"/>
                  <a:gd name="T4" fmla="*/ 73 w 73"/>
                  <a:gd name="T5" fmla="*/ 0 h 1"/>
                  <a:gd name="T6" fmla="*/ 73 w 73"/>
                  <a:gd name="T7" fmla="*/ 0 h 1"/>
                  <a:gd name="T8" fmla="*/ 73 w 73"/>
                  <a:gd name="T9" fmla="*/ 0 h 1"/>
                  <a:gd name="T10" fmla="*/ 73 w 73"/>
                  <a:gd name="T11" fmla="*/ 0 h 1"/>
                  <a:gd name="T12" fmla="*/ 73 w 73"/>
                  <a:gd name="T13" fmla="*/ 0 h 1"/>
                  <a:gd name="T14" fmla="*/ 0 60000 65536"/>
                  <a:gd name="T15" fmla="*/ 0 60000 65536"/>
                  <a:gd name="T16" fmla="*/ 0 60000 65536"/>
                  <a:gd name="T17" fmla="*/ 0 60000 65536"/>
                  <a:gd name="T18" fmla="*/ 0 60000 65536"/>
                  <a:gd name="T19" fmla="*/ 0 60000 65536"/>
                  <a:gd name="T20" fmla="*/ 0 60000 65536"/>
                  <a:gd name="T21" fmla="*/ 0 w 73"/>
                  <a:gd name="T22" fmla="*/ 0 h 1"/>
                  <a:gd name="T23" fmla="*/ 73 w 7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
                    <a:moveTo>
                      <a:pt x="73" y="0"/>
                    </a:moveTo>
                    <a:lnTo>
                      <a:pt x="0" y="0"/>
                    </a:lnTo>
                    <a:lnTo>
                      <a:pt x="73" y="0"/>
                    </a:lnTo>
                    <a:close/>
                    <a:moveTo>
                      <a:pt x="73" y="0"/>
                    </a:moveTo>
                    <a:lnTo>
                      <a:pt x="7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2" name="Freeform 70"/>
              <p:cNvSpPr>
                <a:spLocks noEditPoints="1"/>
              </p:cNvSpPr>
              <p:nvPr/>
            </p:nvSpPr>
            <p:spPr bwMode="auto">
              <a:xfrm>
                <a:off x="3171"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3" name="Freeform 71"/>
              <p:cNvSpPr>
                <a:spLocks noEditPoints="1"/>
              </p:cNvSpPr>
              <p:nvPr/>
            </p:nvSpPr>
            <p:spPr bwMode="auto">
              <a:xfrm>
                <a:off x="3171" y="2571"/>
                <a:ext cx="73" cy="1"/>
              </a:xfrm>
              <a:custGeom>
                <a:avLst/>
                <a:gdLst>
                  <a:gd name="T0" fmla="*/ 0 w 73"/>
                  <a:gd name="T1" fmla="*/ 0 h 1"/>
                  <a:gd name="T2" fmla="*/ 73 w 73"/>
                  <a:gd name="T3" fmla="*/ 0 h 1"/>
                  <a:gd name="T4" fmla="*/ 0 w 73"/>
                  <a:gd name="T5" fmla="*/ 0 h 1"/>
                  <a:gd name="T6" fmla="*/ 0 w 73"/>
                  <a:gd name="T7" fmla="*/ 0 h 1"/>
                  <a:gd name="T8" fmla="*/ 0 w 73"/>
                  <a:gd name="T9" fmla="*/ 0 h 1"/>
                  <a:gd name="T10" fmla="*/ 0 w 73"/>
                  <a:gd name="T11" fmla="*/ 0 h 1"/>
                  <a:gd name="T12" fmla="*/ 0 w 73"/>
                  <a:gd name="T13" fmla="*/ 0 h 1"/>
                  <a:gd name="T14" fmla="*/ 0 60000 65536"/>
                  <a:gd name="T15" fmla="*/ 0 60000 65536"/>
                  <a:gd name="T16" fmla="*/ 0 60000 65536"/>
                  <a:gd name="T17" fmla="*/ 0 60000 65536"/>
                  <a:gd name="T18" fmla="*/ 0 60000 65536"/>
                  <a:gd name="T19" fmla="*/ 0 60000 65536"/>
                  <a:gd name="T20" fmla="*/ 0 60000 65536"/>
                  <a:gd name="T21" fmla="*/ 0 w 73"/>
                  <a:gd name="T22" fmla="*/ 0 h 1"/>
                  <a:gd name="T23" fmla="*/ 73 w 7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
                    <a:moveTo>
                      <a:pt x="0" y="0"/>
                    </a:moveTo>
                    <a:lnTo>
                      <a:pt x="7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4" name="Freeform 72"/>
              <p:cNvSpPr>
                <a:spLocks noEditPoints="1"/>
              </p:cNvSpPr>
              <p:nvPr/>
            </p:nvSpPr>
            <p:spPr bwMode="auto">
              <a:xfrm>
                <a:off x="3244"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5" name="Freeform 73"/>
              <p:cNvSpPr>
                <a:spLocks noEditPoints="1"/>
              </p:cNvSpPr>
              <p:nvPr/>
            </p:nvSpPr>
            <p:spPr bwMode="auto">
              <a:xfrm>
                <a:off x="3244"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6" name="Freeform 74"/>
              <p:cNvSpPr>
                <a:spLocks noEditPoints="1"/>
              </p:cNvSpPr>
              <p:nvPr/>
            </p:nvSpPr>
            <p:spPr bwMode="auto">
              <a:xfrm>
                <a:off x="3244"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7" name="Freeform 75"/>
              <p:cNvSpPr>
                <a:spLocks noEditPoints="1"/>
              </p:cNvSpPr>
              <p:nvPr/>
            </p:nvSpPr>
            <p:spPr bwMode="auto">
              <a:xfrm>
                <a:off x="3244" y="257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8" name="Freeform 76"/>
              <p:cNvSpPr>
                <a:spLocks/>
              </p:cNvSpPr>
              <p:nvPr/>
            </p:nvSpPr>
            <p:spPr bwMode="auto">
              <a:xfrm>
                <a:off x="3244" y="257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39" name="Freeform 77"/>
              <p:cNvSpPr>
                <a:spLocks/>
              </p:cNvSpPr>
              <p:nvPr/>
            </p:nvSpPr>
            <p:spPr bwMode="auto">
              <a:xfrm>
                <a:off x="3316" y="2632"/>
                <a:ext cx="12" cy="12"/>
              </a:xfrm>
              <a:custGeom>
                <a:avLst/>
                <a:gdLst>
                  <a:gd name="T0" fmla="*/ 0 w 12"/>
                  <a:gd name="T1" fmla="*/ 12 h 12"/>
                  <a:gd name="T2" fmla="*/ 12 w 12"/>
                  <a:gd name="T3" fmla="*/ 12 h 12"/>
                  <a:gd name="T4" fmla="*/ 12 w 12"/>
                  <a:gd name="T5" fmla="*/ 12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12 h 12"/>
                  <a:gd name="T46" fmla="*/ 0 w 12"/>
                  <a:gd name="T47" fmla="*/ 12 h 12"/>
                  <a:gd name="T48" fmla="*/ 0 w 12"/>
                  <a:gd name="T49" fmla="*/ 12 h 12"/>
                  <a:gd name="T50" fmla="*/ 0 w 12"/>
                  <a:gd name="T51" fmla="*/ 12 h 12"/>
                  <a:gd name="T52" fmla="*/ 0 w 12"/>
                  <a:gd name="T53" fmla="*/ 12 h 12"/>
                  <a:gd name="T54" fmla="*/ 0 w 12"/>
                  <a:gd name="T55" fmla="*/ 12 h 12"/>
                  <a:gd name="T56" fmla="*/ 0 w 12"/>
                  <a:gd name="T57" fmla="*/ 12 h 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2"/>
                  <a:gd name="T89" fmla="*/ 12 w 12"/>
                  <a:gd name="T90" fmla="*/ 12 h 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2">
                    <a:moveTo>
                      <a:pt x="0" y="12"/>
                    </a:move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8140" name="Freeform 78"/>
              <p:cNvSpPr>
                <a:spLocks/>
              </p:cNvSpPr>
              <p:nvPr/>
            </p:nvSpPr>
            <p:spPr bwMode="auto">
              <a:xfrm>
                <a:off x="3316" y="2644"/>
                <a:ext cx="12" cy="1"/>
              </a:xfrm>
              <a:custGeom>
                <a:avLst/>
                <a:gdLst>
                  <a:gd name="T0" fmla="*/ 0 w 12"/>
                  <a:gd name="T1" fmla="*/ 0 h 1"/>
                  <a:gd name="T2" fmla="*/ 12 w 12"/>
                  <a:gd name="T3" fmla="*/ 0 h 1"/>
                  <a:gd name="T4" fmla="*/ 0 w 12"/>
                  <a:gd name="T5" fmla="*/ 0 h 1"/>
                  <a:gd name="T6" fmla="*/ 0 w 12"/>
                  <a:gd name="T7" fmla="*/ 0 h 1"/>
                  <a:gd name="T8" fmla="*/ 0 60000 65536"/>
                  <a:gd name="T9" fmla="*/ 0 60000 65536"/>
                  <a:gd name="T10" fmla="*/ 0 60000 65536"/>
                  <a:gd name="T11" fmla="*/ 0 60000 65536"/>
                  <a:gd name="T12" fmla="*/ 0 w 12"/>
                  <a:gd name="T13" fmla="*/ 0 h 1"/>
                  <a:gd name="T14" fmla="*/ 12 w 12"/>
                  <a:gd name="T15" fmla="*/ 1 h 1"/>
                </a:gdLst>
                <a:ahLst/>
                <a:cxnLst>
                  <a:cxn ang="T8">
                    <a:pos x="T0" y="T1"/>
                  </a:cxn>
                  <a:cxn ang="T9">
                    <a:pos x="T2" y="T3"/>
                  </a:cxn>
                  <a:cxn ang="T10">
                    <a:pos x="T4" y="T5"/>
                  </a:cxn>
                  <a:cxn ang="T11">
                    <a:pos x="T6" y="T7"/>
                  </a:cxn>
                </a:cxnLst>
                <a:rect l="T12" t="T13" r="T14" b="T15"/>
                <a:pathLst>
                  <a:path w="12" h="1">
                    <a:moveTo>
                      <a:pt x="0" y="0"/>
                    </a:move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1" name="Freeform 79"/>
              <p:cNvSpPr>
                <a:spLocks noEditPoints="1"/>
              </p:cNvSpPr>
              <p:nvPr/>
            </p:nvSpPr>
            <p:spPr bwMode="auto">
              <a:xfrm>
                <a:off x="3328"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2" name="Freeform 80"/>
              <p:cNvSpPr>
                <a:spLocks noEditPoints="1"/>
              </p:cNvSpPr>
              <p:nvPr/>
            </p:nvSpPr>
            <p:spPr bwMode="auto">
              <a:xfrm>
                <a:off x="3328"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3" name="Freeform 81"/>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4" name="Freeform 82"/>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5" name="Freeform 83"/>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6" name="Freeform 84"/>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7" name="Freeform 85"/>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8" name="Freeform 86"/>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49" name="Freeform 87"/>
              <p:cNvSpPr>
                <a:spLocks noEditPoints="1"/>
              </p:cNvSpPr>
              <p:nvPr/>
            </p:nvSpPr>
            <p:spPr bwMode="auto">
              <a:xfrm>
                <a:off x="3316" y="263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0" name="Freeform 88"/>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1" name="Freeform 89"/>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2" name="Freeform 90"/>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3" name="Freeform 91"/>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4" name="Freeform 92"/>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5" name="Freeform 93"/>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6" name="Freeform 94"/>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7" name="Freeform 95"/>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8" name="Freeform 96"/>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59" name="Freeform 97"/>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0" name="Freeform 98"/>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1" name="Freeform 99"/>
              <p:cNvSpPr>
                <a:spLocks noEditPoints="1"/>
              </p:cNvSpPr>
              <p:nvPr/>
            </p:nvSpPr>
            <p:spPr bwMode="auto">
              <a:xfrm>
                <a:off x="3316"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2" name="Freeform 100"/>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3" name="Freeform 101"/>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4" name="Freeform 102"/>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5" name="Freeform 103"/>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6" name="Freeform 104"/>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7" name="Freeform 105"/>
              <p:cNvSpPr>
                <a:spLocks/>
              </p:cNvSpPr>
              <p:nvPr/>
            </p:nvSpPr>
            <p:spPr bwMode="auto">
              <a:xfrm>
                <a:off x="3316"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8" name="Freeform 106"/>
              <p:cNvSpPr>
                <a:spLocks/>
              </p:cNvSpPr>
              <p:nvPr/>
            </p:nvSpPr>
            <p:spPr bwMode="auto">
              <a:xfrm>
                <a:off x="3316" y="2632"/>
                <a:ext cx="12" cy="12"/>
              </a:xfrm>
              <a:custGeom>
                <a:avLst/>
                <a:gdLst>
                  <a:gd name="T0" fmla="*/ 12 w 12"/>
                  <a:gd name="T1" fmla="*/ 0 h 12"/>
                  <a:gd name="T2" fmla="*/ 12 w 12"/>
                  <a:gd name="T3" fmla="*/ 0 h 12"/>
                  <a:gd name="T4" fmla="*/ 12 w 12"/>
                  <a:gd name="T5" fmla="*/ 0 h 12"/>
                  <a:gd name="T6" fmla="*/ 12 w 12"/>
                  <a:gd name="T7" fmla="*/ 12 h 12"/>
                  <a:gd name="T8" fmla="*/ 12 w 12"/>
                  <a:gd name="T9" fmla="*/ 12 h 12"/>
                  <a:gd name="T10" fmla="*/ 0 w 12"/>
                  <a:gd name="T11" fmla="*/ 12 h 12"/>
                  <a:gd name="T12" fmla="*/ 0 w 12"/>
                  <a:gd name="T13" fmla="*/ 12 h 12"/>
                  <a:gd name="T14" fmla="*/ 12 w 12"/>
                  <a:gd name="T15" fmla="*/ 12 h 12"/>
                  <a:gd name="T16" fmla="*/ 12 w 12"/>
                  <a:gd name="T17" fmla="*/ 12 h 12"/>
                  <a:gd name="T18" fmla="*/ 12 w 12"/>
                  <a:gd name="T19" fmla="*/ 0 h 12"/>
                  <a:gd name="T20" fmla="*/ 12 w 12"/>
                  <a:gd name="T21" fmla="*/ 0 h 12"/>
                  <a:gd name="T22" fmla="*/ 12 w 12"/>
                  <a:gd name="T23" fmla="*/ 0 h 12"/>
                  <a:gd name="T24" fmla="*/ 12 w 12"/>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2"/>
                  <a:gd name="T41" fmla="*/ 12 w 12"/>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2">
                    <a:moveTo>
                      <a:pt x="12" y="0"/>
                    </a:moveTo>
                    <a:lnTo>
                      <a:pt x="12" y="0"/>
                    </a:lnTo>
                    <a:lnTo>
                      <a:pt x="12" y="12"/>
                    </a:lnTo>
                    <a:lnTo>
                      <a:pt x="0" y="12"/>
                    </a:lnTo>
                    <a:lnTo>
                      <a:pt x="12" y="12"/>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69" name="Rectangle 107"/>
              <p:cNvSpPr>
                <a:spLocks noChangeArrowheads="1"/>
              </p:cNvSpPr>
              <p:nvPr/>
            </p:nvSpPr>
            <p:spPr bwMode="auto">
              <a:xfrm>
                <a:off x="3328"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70" name="Freeform 108"/>
              <p:cNvSpPr>
                <a:spLocks noEditPoints="1"/>
              </p:cNvSpPr>
              <p:nvPr/>
            </p:nvSpPr>
            <p:spPr bwMode="auto">
              <a:xfrm>
                <a:off x="3328"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1" name="Freeform 109"/>
              <p:cNvSpPr>
                <a:spLocks noEditPoints="1"/>
              </p:cNvSpPr>
              <p:nvPr/>
            </p:nvSpPr>
            <p:spPr bwMode="auto">
              <a:xfrm>
                <a:off x="3328"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2" name="Freeform 110"/>
              <p:cNvSpPr>
                <a:spLocks noEditPoints="1"/>
              </p:cNvSpPr>
              <p:nvPr/>
            </p:nvSpPr>
            <p:spPr bwMode="auto">
              <a:xfrm>
                <a:off x="3316" y="2644"/>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3" name="Freeform 111"/>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4" name="Freeform 112"/>
              <p:cNvSpPr>
                <a:spLocks noEditPoints="1"/>
              </p:cNvSpPr>
              <p:nvPr/>
            </p:nvSpPr>
            <p:spPr bwMode="auto">
              <a:xfrm>
                <a:off x="3316" y="264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5" name="Freeform 113"/>
              <p:cNvSpPr>
                <a:spLocks noEditPoints="1"/>
              </p:cNvSpPr>
              <p:nvPr/>
            </p:nvSpPr>
            <p:spPr bwMode="auto">
              <a:xfrm>
                <a:off x="3328"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6" name="Freeform 114"/>
              <p:cNvSpPr>
                <a:spLocks noEditPoints="1"/>
              </p:cNvSpPr>
              <p:nvPr/>
            </p:nvSpPr>
            <p:spPr bwMode="auto">
              <a:xfrm>
                <a:off x="3328"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7" name="Freeform 115"/>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8" name="Freeform 116"/>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79" name="Freeform 117"/>
              <p:cNvSpPr>
                <a:spLocks/>
              </p:cNvSpPr>
              <p:nvPr/>
            </p:nvSpPr>
            <p:spPr bwMode="auto">
              <a:xfrm>
                <a:off x="3328"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0" name="Freeform 118"/>
              <p:cNvSpPr>
                <a:spLocks/>
              </p:cNvSpPr>
              <p:nvPr/>
            </p:nvSpPr>
            <p:spPr bwMode="auto">
              <a:xfrm>
                <a:off x="3316" y="2632"/>
                <a:ext cx="12" cy="1"/>
              </a:xfrm>
              <a:custGeom>
                <a:avLst/>
                <a:gdLst>
                  <a:gd name="T0" fmla="*/ 0 w 12"/>
                  <a:gd name="T1" fmla="*/ 0 h 1"/>
                  <a:gd name="T2" fmla="*/ 0 w 12"/>
                  <a:gd name="T3" fmla="*/ 0 h 1"/>
                  <a:gd name="T4" fmla="*/ 0 w 12"/>
                  <a:gd name="T5" fmla="*/ 0 h 1"/>
                  <a:gd name="T6" fmla="*/ 12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12 w 12"/>
                  <a:gd name="T29" fmla="*/ 0 h 1"/>
                  <a:gd name="T30" fmla="*/ 12 w 12"/>
                  <a:gd name="T31" fmla="*/ 0 h 1"/>
                  <a:gd name="T32" fmla="*/ 12 w 12"/>
                  <a:gd name="T33" fmla="*/ 0 h 1"/>
                  <a:gd name="T34" fmla="*/ 0 w 12"/>
                  <a:gd name="T35" fmla="*/ 0 h 1"/>
                  <a:gd name="T36" fmla="*/ 0 w 12"/>
                  <a:gd name="T37" fmla="*/ 0 h 1"/>
                  <a:gd name="T38" fmla="*/ 0 w 12"/>
                  <a:gd name="T39" fmla="*/ 0 h 1"/>
                  <a:gd name="T40" fmla="*/ 0 w 12"/>
                  <a:gd name="T41" fmla="*/ 0 h 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
                  <a:gd name="T65" fmla="*/ 12 w 12"/>
                  <a:gd name="T66" fmla="*/ 1 h 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1" name="Rectangle 119"/>
              <p:cNvSpPr>
                <a:spLocks noChangeArrowheads="1"/>
              </p:cNvSpPr>
              <p:nvPr/>
            </p:nvSpPr>
            <p:spPr bwMode="auto">
              <a:xfrm>
                <a:off x="3316"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182" name="Freeform 120"/>
              <p:cNvSpPr>
                <a:spLocks noEditPoints="1"/>
              </p:cNvSpPr>
              <p:nvPr/>
            </p:nvSpPr>
            <p:spPr bwMode="auto">
              <a:xfrm>
                <a:off x="3316" y="2632"/>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3" name="Freeform 121"/>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4" name="Freeform 122"/>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5" name="Freeform 123"/>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6" name="Freeform 124"/>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7" name="Freeform 125"/>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8" name="Freeform 126"/>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89" name="Freeform 127"/>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0" name="Freeform 128"/>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1" name="Freeform 129"/>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2" name="Freeform 130"/>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3" name="Freeform 131"/>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4" name="Freeform 132"/>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5" name="Freeform 133"/>
              <p:cNvSpPr>
                <a:spLocks noEditPoints="1"/>
              </p:cNvSpPr>
              <p:nvPr/>
            </p:nvSpPr>
            <p:spPr bwMode="auto">
              <a:xfrm>
                <a:off x="3328"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6" name="Freeform 134"/>
              <p:cNvSpPr>
                <a:spLocks noEditPoints="1"/>
              </p:cNvSpPr>
              <p:nvPr/>
            </p:nvSpPr>
            <p:spPr bwMode="auto">
              <a:xfrm>
                <a:off x="3316" y="263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7" name="Freeform 135"/>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8" name="Freeform 136"/>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199" name="Freeform 137"/>
              <p:cNvSpPr>
                <a:spLocks/>
              </p:cNvSpPr>
              <p:nvPr/>
            </p:nvSpPr>
            <p:spPr bwMode="auto">
              <a:xfrm>
                <a:off x="3316"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0" name="Freeform 138"/>
              <p:cNvSpPr>
                <a:spLocks/>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
                  <a:gd name="T62" fmla="*/ 1 w 1"/>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1" name="Rectangle 139"/>
              <p:cNvSpPr>
                <a:spLocks noChangeArrowheads="1"/>
              </p:cNvSpPr>
              <p:nvPr/>
            </p:nvSpPr>
            <p:spPr bwMode="auto">
              <a:xfrm>
                <a:off x="3316"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202" name="Freeform 140"/>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3" name="Freeform 141"/>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4" name="Freeform 142"/>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5" name="Freeform 143"/>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6" name="Freeform 144"/>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7" name="Freeform 145"/>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8" name="Freeform 146"/>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09" name="Freeform 147"/>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0" name="Freeform 148"/>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1" name="Freeform 149"/>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2" name="Freeform 150"/>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3" name="Freeform 151"/>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4" name="Freeform 152"/>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5" name="Freeform 153"/>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6" name="Freeform 154"/>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7" name="Freeform 155"/>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8" name="Freeform 156"/>
              <p:cNvSpPr>
                <a:spLocks/>
              </p:cNvSpPr>
              <p:nvPr/>
            </p:nvSpPr>
            <p:spPr bwMode="auto">
              <a:xfrm>
                <a:off x="3316"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19" name="Freeform 157"/>
              <p:cNvSpPr>
                <a:spLocks/>
              </p:cNvSpPr>
              <p:nvPr/>
            </p:nvSpPr>
            <p:spPr bwMode="auto">
              <a:xfrm>
                <a:off x="3316" y="2632"/>
                <a:ext cx="1" cy="12"/>
              </a:xfrm>
              <a:custGeom>
                <a:avLst/>
                <a:gdLst>
                  <a:gd name="T0" fmla="*/ 0 w 1"/>
                  <a:gd name="T1" fmla="*/ 12 h 12"/>
                  <a:gd name="T2" fmla="*/ 0 w 1"/>
                  <a:gd name="T3" fmla="*/ 12 h 12"/>
                  <a:gd name="T4" fmla="*/ 0 w 1"/>
                  <a:gd name="T5" fmla="*/ 12 h 12"/>
                  <a:gd name="T6" fmla="*/ 0 w 1"/>
                  <a:gd name="T7" fmla="*/ 12 h 12"/>
                  <a:gd name="T8" fmla="*/ 0 w 1"/>
                  <a:gd name="T9" fmla="*/ 12 h 12"/>
                  <a:gd name="T10" fmla="*/ 0 w 1"/>
                  <a:gd name="T11" fmla="*/ 0 h 12"/>
                  <a:gd name="T12" fmla="*/ 0 w 1"/>
                  <a:gd name="T13" fmla="*/ 0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12 h 12"/>
                  <a:gd name="T26" fmla="*/ 0 w 1"/>
                  <a:gd name="T27" fmla="*/ 12 h 12"/>
                  <a:gd name="T28" fmla="*/ 0 w 1"/>
                  <a:gd name="T29" fmla="*/ 12 h 12"/>
                  <a:gd name="T30" fmla="*/ 0 w 1"/>
                  <a:gd name="T31" fmla="*/ 12 h 12"/>
                  <a:gd name="T32" fmla="*/ 0 w 1"/>
                  <a:gd name="T33" fmla="*/ 12 h 12"/>
                  <a:gd name="T34" fmla="*/ 0 w 1"/>
                  <a:gd name="T35" fmla="*/ 12 h 12"/>
                  <a:gd name="T36" fmla="*/ 0 w 1"/>
                  <a:gd name="T37" fmla="*/ 12 h 12"/>
                  <a:gd name="T38" fmla="*/ 0 w 1"/>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0" name="Rectangle 158"/>
              <p:cNvSpPr>
                <a:spLocks noChangeArrowheads="1"/>
              </p:cNvSpPr>
              <p:nvPr/>
            </p:nvSpPr>
            <p:spPr bwMode="auto">
              <a:xfrm>
                <a:off x="3316"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221" name="Freeform 159"/>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2" name="Freeform 160"/>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3" name="Freeform 161"/>
              <p:cNvSpPr>
                <a:spLocks noEditPoints="1"/>
              </p:cNvSpPr>
              <p:nvPr/>
            </p:nvSpPr>
            <p:spPr bwMode="auto">
              <a:xfrm>
                <a:off x="3316"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4" name="Freeform 162"/>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5" name="Freeform 163"/>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6" name="Freeform 164"/>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7" name="Freeform 165"/>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8" name="Freeform 166"/>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29" name="Freeform 167"/>
              <p:cNvSpPr>
                <a:spLocks noEditPoints="1"/>
              </p:cNvSpPr>
              <p:nvPr/>
            </p:nvSpPr>
            <p:spPr bwMode="auto">
              <a:xfrm>
                <a:off x="3316"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0" name="Freeform 168"/>
              <p:cNvSpPr>
                <a:spLocks noEditPoints="1"/>
              </p:cNvSpPr>
              <p:nvPr/>
            </p:nvSpPr>
            <p:spPr bwMode="auto">
              <a:xfrm>
                <a:off x="3316"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1" name="Freeform 169"/>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2" name="Freeform 170"/>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3" name="Freeform 171"/>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4" name="Freeform 172"/>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5" name="Freeform 173"/>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6" name="Freeform 174"/>
              <p:cNvSpPr>
                <a:spLocks noEditPoints="1"/>
              </p:cNvSpPr>
              <p:nvPr/>
            </p:nvSpPr>
            <p:spPr bwMode="auto">
              <a:xfrm>
                <a:off x="3316"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7" name="Freeform 175"/>
              <p:cNvSpPr>
                <a:spLocks/>
              </p:cNvSpPr>
              <p:nvPr/>
            </p:nvSpPr>
            <p:spPr bwMode="auto">
              <a:xfrm>
                <a:off x="3316"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38" name="Freeform 176"/>
              <p:cNvSpPr>
                <a:spLocks/>
              </p:cNvSpPr>
              <p:nvPr/>
            </p:nvSpPr>
            <p:spPr bwMode="auto">
              <a:xfrm>
                <a:off x="3340" y="2632"/>
                <a:ext cx="13" cy="12"/>
              </a:xfrm>
              <a:custGeom>
                <a:avLst/>
                <a:gdLst>
                  <a:gd name="T0" fmla="*/ 13 w 13"/>
                  <a:gd name="T1" fmla="*/ 12 h 12"/>
                  <a:gd name="T2" fmla="*/ 13 w 13"/>
                  <a:gd name="T3" fmla="*/ 12 h 12"/>
                  <a:gd name="T4" fmla="*/ 13 w 13"/>
                  <a:gd name="T5" fmla="*/ 12 h 12"/>
                  <a:gd name="T6" fmla="*/ 13 w 13"/>
                  <a:gd name="T7" fmla="*/ 12 h 12"/>
                  <a:gd name="T8" fmla="*/ 13 w 13"/>
                  <a:gd name="T9" fmla="*/ 12 h 12"/>
                  <a:gd name="T10" fmla="*/ 13 w 13"/>
                  <a:gd name="T11" fmla="*/ 12 h 12"/>
                  <a:gd name="T12" fmla="*/ 13 w 13"/>
                  <a:gd name="T13" fmla="*/ 0 h 12"/>
                  <a:gd name="T14" fmla="*/ 13 w 13"/>
                  <a:gd name="T15" fmla="*/ 0 h 12"/>
                  <a:gd name="T16" fmla="*/ 13 w 13"/>
                  <a:gd name="T17" fmla="*/ 0 h 12"/>
                  <a:gd name="T18" fmla="*/ 13 w 13"/>
                  <a:gd name="T19" fmla="*/ 0 h 12"/>
                  <a:gd name="T20" fmla="*/ 13 w 13"/>
                  <a:gd name="T21" fmla="*/ 0 h 12"/>
                  <a:gd name="T22" fmla="*/ 13 w 13"/>
                  <a:gd name="T23" fmla="*/ 0 h 12"/>
                  <a:gd name="T24" fmla="*/ 13 w 13"/>
                  <a:gd name="T25" fmla="*/ 0 h 12"/>
                  <a:gd name="T26" fmla="*/ 13 w 13"/>
                  <a:gd name="T27" fmla="*/ 0 h 12"/>
                  <a:gd name="T28" fmla="*/ 13 w 13"/>
                  <a:gd name="T29" fmla="*/ 0 h 12"/>
                  <a:gd name="T30" fmla="*/ 13 w 13"/>
                  <a:gd name="T31" fmla="*/ 0 h 12"/>
                  <a:gd name="T32" fmla="*/ 13 w 13"/>
                  <a:gd name="T33" fmla="*/ 0 h 12"/>
                  <a:gd name="T34" fmla="*/ 13 w 13"/>
                  <a:gd name="T35" fmla="*/ 0 h 12"/>
                  <a:gd name="T36" fmla="*/ 13 w 13"/>
                  <a:gd name="T37" fmla="*/ 0 h 12"/>
                  <a:gd name="T38" fmla="*/ 0 w 13"/>
                  <a:gd name="T39" fmla="*/ 0 h 12"/>
                  <a:gd name="T40" fmla="*/ 0 w 13"/>
                  <a:gd name="T41" fmla="*/ 0 h 12"/>
                  <a:gd name="T42" fmla="*/ 0 w 13"/>
                  <a:gd name="T43" fmla="*/ 0 h 12"/>
                  <a:gd name="T44" fmla="*/ 0 w 13"/>
                  <a:gd name="T45" fmla="*/ 0 h 12"/>
                  <a:gd name="T46" fmla="*/ 0 w 13"/>
                  <a:gd name="T47" fmla="*/ 0 h 12"/>
                  <a:gd name="T48" fmla="*/ 0 w 13"/>
                  <a:gd name="T49" fmla="*/ 12 h 12"/>
                  <a:gd name="T50" fmla="*/ 13 w 13"/>
                  <a:gd name="T51" fmla="*/ 12 h 12"/>
                  <a:gd name="T52" fmla="*/ 13 w 13"/>
                  <a:gd name="T53" fmla="*/ 12 h 12"/>
                  <a:gd name="T54" fmla="*/ 13 w 13"/>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
                  <a:gd name="T85" fmla="*/ 0 h 12"/>
                  <a:gd name="T86" fmla="*/ 13 w 13"/>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 h="12">
                    <a:moveTo>
                      <a:pt x="13" y="12"/>
                    </a:moveTo>
                    <a:lnTo>
                      <a:pt x="13" y="12"/>
                    </a:lnTo>
                    <a:lnTo>
                      <a:pt x="13" y="0"/>
                    </a:lnTo>
                    <a:lnTo>
                      <a:pt x="0" y="0"/>
                    </a:lnTo>
                    <a:lnTo>
                      <a:pt x="0" y="12"/>
                    </a:lnTo>
                    <a:lnTo>
                      <a:pt x="13"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8239" name="Rectangle 177"/>
              <p:cNvSpPr>
                <a:spLocks noChangeArrowheads="1"/>
              </p:cNvSpPr>
              <p:nvPr/>
            </p:nvSpPr>
            <p:spPr bwMode="auto">
              <a:xfrm>
                <a:off x="3353"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240" name="Freeform 178"/>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1" name="Freeform 179"/>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2" name="Freeform 180"/>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3" name="Freeform 181"/>
              <p:cNvSpPr>
                <a:spLocks noEditPoints="1"/>
              </p:cNvSpPr>
              <p:nvPr/>
            </p:nvSpPr>
            <p:spPr bwMode="auto">
              <a:xfrm>
                <a:off x="3353"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4" name="Freeform 182"/>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5" name="Freeform 183"/>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6" name="Freeform 184"/>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7" name="Freeform 185"/>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8" name="Freeform 186"/>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49" name="Freeform 187"/>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0" name="Freeform 188"/>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1" name="Freeform 189"/>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2" name="Freeform 190"/>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3" name="Freeform 191"/>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4" name="Freeform 192"/>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5" name="Freeform 193"/>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6" name="Freeform 194"/>
              <p:cNvSpPr>
                <a:spLocks noEditPoints="1"/>
              </p:cNvSpPr>
              <p:nvPr/>
            </p:nvSpPr>
            <p:spPr bwMode="auto">
              <a:xfrm>
                <a:off x="3340" y="2632"/>
                <a:ext cx="13" cy="1"/>
              </a:xfrm>
              <a:custGeom>
                <a:avLst/>
                <a:gdLst>
                  <a:gd name="T0" fmla="*/ 13 w 13"/>
                  <a:gd name="T1" fmla="*/ 0 h 1"/>
                  <a:gd name="T2" fmla="*/ 0 w 13"/>
                  <a:gd name="T3" fmla="*/ 0 h 1"/>
                  <a:gd name="T4" fmla="*/ 13 w 13"/>
                  <a:gd name="T5" fmla="*/ 0 h 1"/>
                  <a:gd name="T6" fmla="*/ 13 w 13"/>
                  <a:gd name="T7" fmla="*/ 0 h 1"/>
                  <a:gd name="T8" fmla="*/ 13 w 13"/>
                  <a:gd name="T9" fmla="*/ 0 h 1"/>
                  <a:gd name="T10" fmla="*/ 13 w 13"/>
                  <a:gd name="T11" fmla="*/ 0 h 1"/>
                  <a:gd name="T12" fmla="*/ 13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13" y="0"/>
                    </a:moveTo>
                    <a:lnTo>
                      <a:pt x="0" y="0"/>
                    </a:lnTo>
                    <a:lnTo>
                      <a:pt x="13" y="0"/>
                    </a:lnTo>
                    <a:close/>
                    <a:moveTo>
                      <a:pt x="13" y="0"/>
                    </a:moveTo>
                    <a:lnTo>
                      <a:pt x="1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7" name="Freeform 195"/>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8" name="Freeform 196"/>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59" name="Freeform 197"/>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0" name="Freeform 198"/>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1" name="Freeform 199"/>
              <p:cNvSpPr>
                <a:spLocks noEditPoints="1"/>
              </p:cNvSpPr>
              <p:nvPr/>
            </p:nvSpPr>
            <p:spPr bwMode="auto">
              <a:xfrm>
                <a:off x="3340"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2" name="Freeform 200"/>
              <p:cNvSpPr>
                <a:spLocks noEditPoints="1"/>
              </p:cNvSpPr>
              <p:nvPr/>
            </p:nvSpPr>
            <p:spPr bwMode="auto">
              <a:xfrm>
                <a:off x="3340" y="2644"/>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3" name="Freeform 201"/>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4" name="Freeform 202"/>
              <p:cNvSpPr>
                <a:spLocks/>
              </p:cNvSpPr>
              <p:nvPr/>
            </p:nvSpPr>
            <p:spPr bwMode="auto">
              <a:xfrm>
                <a:off x="3353"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5" name="Freeform 203"/>
              <p:cNvSpPr>
                <a:spLocks/>
              </p:cNvSpPr>
              <p:nvPr/>
            </p:nvSpPr>
            <p:spPr bwMode="auto">
              <a:xfrm>
                <a:off x="3353" y="2632"/>
                <a:ext cx="1" cy="12"/>
              </a:xfrm>
              <a:custGeom>
                <a:avLst/>
                <a:gdLst>
                  <a:gd name="T0" fmla="*/ 0 w 1"/>
                  <a:gd name="T1" fmla="*/ 0 h 12"/>
                  <a:gd name="T2" fmla="*/ 0 w 1"/>
                  <a:gd name="T3" fmla="*/ 0 h 12"/>
                  <a:gd name="T4" fmla="*/ 0 w 1"/>
                  <a:gd name="T5" fmla="*/ 0 h 12"/>
                  <a:gd name="T6" fmla="*/ 0 w 1"/>
                  <a:gd name="T7" fmla="*/ 0 h 12"/>
                  <a:gd name="T8" fmla="*/ 0 w 1"/>
                  <a:gd name="T9" fmla="*/ 12 h 12"/>
                  <a:gd name="T10" fmla="*/ 0 w 1"/>
                  <a:gd name="T11" fmla="*/ 12 h 12"/>
                  <a:gd name="T12" fmla="*/ 0 w 1"/>
                  <a:gd name="T13" fmla="*/ 12 h 12"/>
                  <a:gd name="T14" fmla="*/ 0 w 1"/>
                  <a:gd name="T15" fmla="*/ 12 h 12"/>
                  <a:gd name="T16" fmla="*/ 0 w 1"/>
                  <a:gd name="T17" fmla="*/ 12 h 12"/>
                  <a:gd name="T18" fmla="*/ 0 w 1"/>
                  <a:gd name="T19" fmla="*/ 12 h 12"/>
                  <a:gd name="T20" fmla="*/ 0 w 1"/>
                  <a:gd name="T21" fmla="*/ 12 h 12"/>
                  <a:gd name="T22" fmla="*/ 0 w 1"/>
                  <a:gd name="T23" fmla="*/ 12 h 12"/>
                  <a:gd name="T24" fmla="*/ 0 w 1"/>
                  <a:gd name="T25" fmla="*/ 12 h 12"/>
                  <a:gd name="T26" fmla="*/ 0 w 1"/>
                  <a:gd name="T27" fmla="*/ 0 h 12"/>
                  <a:gd name="T28" fmla="*/ 0 w 1"/>
                  <a:gd name="T29" fmla="*/ 0 h 12"/>
                  <a:gd name="T30" fmla="*/ 0 w 1"/>
                  <a:gd name="T31" fmla="*/ 0 h 12"/>
                  <a:gd name="T32" fmla="*/ 0 w 1"/>
                  <a:gd name="T33" fmla="*/ 0 h 12"/>
                  <a:gd name="T34" fmla="*/ 0 w 1"/>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2"/>
                  <a:gd name="T56" fmla="*/ 1 w 1"/>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6" name="Rectangle 204"/>
              <p:cNvSpPr>
                <a:spLocks noChangeArrowheads="1"/>
              </p:cNvSpPr>
              <p:nvPr/>
            </p:nvSpPr>
            <p:spPr bwMode="auto">
              <a:xfrm>
                <a:off x="3353"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267" name="Freeform 205"/>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8" name="Freeform 206"/>
              <p:cNvSpPr>
                <a:spLocks noEditPoints="1"/>
              </p:cNvSpPr>
              <p:nvPr/>
            </p:nvSpPr>
            <p:spPr bwMode="auto">
              <a:xfrm>
                <a:off x="3353"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69" name="Freeform 207"/>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0" name="Freeform 208"/>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1" name="Freeform 209"/>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2" name="Freeform 210"/>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3" name="Freeform 211"/>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4" name="Freeform 212"/>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5" name="Freeform 213"/>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276" name="Freeform 214"/>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0" name="Group 215"/>
            <p:cNvGrpSpPr>
              <a:grpSpLocks/>
            </p:cNvGrpSpPr>
            <p:nvPr/>
          </p:nvGrpSpPr>
          <p:grpSpPr bwMode="auto">
            <a:xfrm>
              <a:off x="5302250" y="4483100"/>
              <a:ext cx="117475" cy="20638"/>
              <a:chOff x="3340" y="2632"/>
              <a:chExt cx="74" cy="13"/>
            </a:xfrm>
          </p:grpSpPr>
          <p:sp>
            <p:nvSpPr>
              <p:cNvPr id="217877" name="Freeform 216"/>
              <p:cNvSpPr>
                <a:spLocks noEditPoints="1"/>
              </p:cNvSpPr>
              <p:nvPr/>
            </p:nvSpPr>
            <p:spPr bwMode="auto">
              <a:xfrm>
                <a:off x="3353"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8" name="Freeform 217"/>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9" name="Freeform 218"/>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0" name="Freeform 219"/>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1" name="Freeform 220"/>
              <p:cNvSpPr>
                <a:spLocks/>
              </p:cNvSpPr>
              <p:nvPr/>
            </p:nvSpPr>
            <p:spPr bwMode="auto">
              <a:xfrm>
                <a:off x="3353"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2" name="Freeform 221"/>
              <p:cNvSpPr>
                <a:spLocks/>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
                  <a:gd name="T56" fmla="*/ 1 w 1"/>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3" name="Rectangle 222"/>
              <p:cNvSpPr>
                <a:spLocks noChangeArrowheads="1"/>
              </p:cNvSpPr>
              <p:nvPr/>
            </p:nvSpPr>
            <p:spPr bwMode="auto">
              <a:xfrm>
                <a:off x="3353"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884" name="Freeform 223"/>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5" name="Freeform 224"/>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6" name="Freeform 225"/>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7" name="Freeform 226"/>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8" name="Freeform 227"/>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89" name="Freeform 228"/>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0" name="Freeform 229"/>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1" name="Freeform 230"/>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2" name="Freeform 231"/>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3" name="Freeform 232"/>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4" name="Freeform 233"/>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5" name="Freeform 234"/>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6" name="Freeform 235"/>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7" name="Freeform 236"/>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8" name="Freeform 237"/>
              <p:cNvSpPr>
                <a:spLocks/>
              </p:cNvSpPr>
              <p:nvPr/>
            </p:nvSpPr>
            <p:spPr bwMode="auto">
              <a:xfrm>
                <a:off x="3353"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99" name="Freeform 238"/>
              <p:cNvSpPr>
                <a:spLocks/>
              </p:cNvSpPr>
              <p:nvPr/>
            </p:nvSpPr>
            <p:spPr bwMode="auto">
              <a:xfrm>
                <a:off x="3340" y="2632"/>
                <a:ext cx="13" cy="1"/>
              </a:xfrm>
              <a:custGeom>
                <a:avLst/>
                <a:gdLst>
                  <a:gd name="T0" fmla="*/ 0 w 13"/>
                  <a:gd name="T1" fmla="*/ 0 h 1"/>
                  <a:gd name="T2" fmla="*/ 0 w 13"/>
                  <a:gd name="T3" fmla="*/ 0 h 1"/>
                  <a:gd name="T4" fmla="*/ 0 w 13"/>
                  <a:gd name="T5" fmla="*/ 0 h 1"/>
                  <a:gd name="T6" fmla="*/ 0 w 13"/>
                  <a:gd name="T7" fmla="*/ 0 h 1"/>
                  <a:gd name="T8" fmla="*/ 13 w 13"/>
                  <a:gd name="T9" fmla="*/ 0 h 1"/>
                  <a:gd name="T10" fmla="*/ 13 w 13"/>
                  <a:gd name="T11" fmla="*/ 0 h 1"/>
                  <a:gd name="T12" fmla="*/ 13 w 13"/>
                  <a:gd name="T13" fmla="*/ 0 h 1"/>
                  <a:gd name="T14" fmla="*/ 13 w 13"/>
                  <a:gd name="T15" fmla="*/ 0 h 1"/>
                  <a:gd name="T16" fmla="*/ 13 w 13"/>
                  <a:gd name="T17" fmla="*/ 0 h 1"/>
                  <a:gd name="T18" fmla="*/ 13 w 13"/>
                  <a:gd name="T19" fmla="*/ 0 h 1"/>
                  <a:gd name="T20" fmla="*/ 13 w 13"/>
                  <a:gd name="T21" fmla="*/ 0 h 1"/>
                  <a:gd name="T22" fmla="*/ 0 w 13"/>
                  <a:gd name="T23" fmla="*/ 0 h 1"/>
                  <a:gd name="T24" fmla="*/ 0 w 13"/>
                  <a:gd name="T25" fmla="*/ 0 h 1"/>
                  <a:gd name="T26" fmla="*/ 0 w 13"/>
                  <a:gd name="T27" fmla="*/ 0 h 1"/>
                  <a:gd name="T28" fmla="*/ 0 w 13"/>
                  <a:gd name="T29" fmla="*/ 0 h 1"/>
                  <a:gd name="T30" fmla="*/ 0 w 13"/>
                  <a:gd name="T31" fmla="*/ 0 h 1"/>
                  <a:gd name="T32" fmla="*/ 0 w 13"/>
                  <a:gd name="T33" fmla="*/ 0 h 1"/>
                  <a:gd name="T34" fmla="*/ 0 w 13"/>
                  <a:gd name="T35" fmla="*/ 0 h 1"/>
                  <a:gd name="T36" fmla="*/ 0 w 1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1"/>
                  <a:gd name="T59" fmla="*/ 13 w 1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1">
                    <a:moveTo>
                      <a:pt x="0" y="0"/>
                    </a:moveTo>
                    <a:lnTo>
                      <a:pt x="0" y="0"/>
                    </a:lnTo>
                    <a:lnTo>
                      <a:pt x="13"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0" name="Rectangle 239"/>
              <p:cNvSpPr>
                <a:spLocks noChangeArrowheads="1"/>
              </p:cNvSpPr>
              <p:nvPr/>
            </p:nvSpPr>
            <p:spPr bwMode="auto">
              <a:xfrm>
                <a:off x="3340"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01" name="Freeform 240"/>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2" name="Freeform 241"/>
              <p:cNvSpPr>
                <a:spLocks noEditPoints="1"/>
              </p:cNvSpPr>
              <p:nvPr/>
            </p:nvSpPr>
            <p:spPr bwMode="auto">
              <a:xfrm>
                <a:off x="3340" y="2632"/>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3" name="Freeform 242"/>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4" name="Freeform 243"/>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5" name="Freeform 244"/>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6" name="Freeform 245"/>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7" name="Freeform 246"/>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8" name="Freeform 247"/>
              <p:cNvSpPr>
                <a:spLocks noEditPoints="1"/>
              </p:cNvSpPr>
              <p:nvPr/>
            </p:nvSpPr>
            <p:spPr bwMode="auto">
              <a:xfrm>
                <a:off x="335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09" name="Freeform 248"/>
              <p:cNvSpPr>
                <a:spLocks noEditPoints="1"/>
              </p:cNvSpPr>
              <p:nvPr/>
            </p:nvSpPr>
            <p:spPr bwMode="auto">
              <a:xfrm>
                <a:off x="3340" y="2632"/>
                <a:ext cx="13" cy="1"/>
              </a:xfrm>
              <a:custGeom>
                <a:avLst/>
                <a:gdLst>
                  <a:gd name="T0" fmla="*/ 13 w 13"/>
                  <a:gd name="T1" fmla="*/ 0 h 1"/>
                  <a:gd name="T2" fmla="*/ 0 w 13"/>
                  <a:gd name="T3" fmla="*/ 0 h 1"/>
                  <a:gd name="T4" fmla="*/ 13 w 13"/>
                  <a:gd name="T5" fmla="*/ 0 h 1"/>
                  <a:gd name="T6" fmla="*/ 13 w 13"/>
                  <a:gd name="T7" fmla="*/ 0 h 1"/>
                  <a:gd name="T8" fmla="*/ 13 w 13"/>
                  <a:gd name="T9" fmla="*/ 0 h 1"/>
                  <a:gd name="T10" fmla="*/ 13 w 13"/>
                  <a:gd name="T11" fmla="*/ 0 h 1"/>
                  <a:gd name="T12" fmla="*/ 13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13" y="0"/>
                    </a:moveTo>
                    <a:lnTo>
                      <a:pt x="0" y="0"/>
                    </a:lnTo>
                    <a:lnTo>
                      <a:pt x="13" y="0"/>
                    </a:lnTo>
                    <a:close/>
                    <a:moveTo>
                      <a:pt x="13" y="0"/>
                    </a:moveTo>
                    <a:lnTo>
                      <a:pt x="1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0" name="Freeform 249"/>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1" name="Freeform 250"/>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2" name="Freeform 251"/>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3" name="Freeform 252"/>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4" name="Freeform 253"/>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5" name="Freeform 254"/>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6" name="Freeform 255"/>
              <p:cNvSpPr>
                <a:spLocks/>
              </p:cNvSpPr>
              <p:nvPr/>
            </p:nvSpPr>
            <p:spPr bwMode="auto">
              <a:xfrm>
                <a:off x="3340"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7" name="Freeform 256"/>
              <p:cNvSpPr>
                <a:spLocks/>
              </p:cNvSpPr>
              <p:nvPr/>
            </p:nvSpPr>
            <p:spPr bwMode="auto">
              <a:xfrm>
                <a:off x="3340" y="2632"/>
                <a:ext cx="13" cy="12"/>
              </a:xfrm>
              <a:custGeom>
                <a:avLst/>
                <a:gdLst>
                  <a:gd name="T0" fmla="*/ 13 w 13"/>
                  <a:gd name="T1" fmla="*/ 12 h 12"/>
                  <a:gd name="T2" fmla="*/ 13 w 13"/>
                  <a:gd name="T3" fmla="*/ 12 h 12"/>
                  <a:gd name="T4" fmla="*/ 13 w 13"/>
                  <a:gd name="T5" fmla="*/ 12 h 12"/>
                  <a:gd name="T6" fmla="*/ 13 w 13"/>
                  <a:gd name="T7" fmla="*/ 12 h 12"/>
                  <a:gd name="T8" fmla="*/ 0 w 13"/>
                  <a:gd name="T9" fmla="*/ 0 h 12"/>
                  <a:gd name="T10" fmla="*/ 0 w 13"/>
                  <a:gd name="T11" fmla="*/ 0 h 12"/>
                  <a:gd name="T12" fmla="*/ 0 w 13"/>
                  <a:gd name="T13" fmla="*/ 0 h 12"/>
                  <a:gd name="T14" fmla="*/ 0 w 13"/>
                  <a:gd name="T15" fmla="*/ 0 h 12"/>
                  <a:gd name="T16" fmla="*/ 0 w 13"/>
                  <a:gd name="T17" fmla="*/ 12 h 12"/>
                  <a:gd name="T18" fmla="*/ 13 w 13"/>
                  <a:gd name="T19" fmla="*/ 12 h 12"/>
                  <a:gd name="T20" fmla="*/ 13 w 13"/>
                  <a:gd name="T21" fmla="*/ 12 h 12"/>
                  <a:gd name="T22" fmla="*/ 13 w 13"/>
                  <a:gd name="T23" fmla="*/ 12 h 12"/>
                  <a:gd name="T24" fmla="*/ 13 w 13"/>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2"/>
                  <a:gd name="T41" fmla="*/ 13 w 13"/>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2">
                    <a:moveTo>
                      <a:pt x="13" y="12"/>
                    </a:moveTo>
                    <a:lnTo>
                      <a:pt x="13" y="12"/>
                    </a:lnTo>
                    <a:lnTo>
                      <a:pt x="0" y="0"/>
                    </a:lnTo>
                    <a:lnTo>
                      <a:pt x="0" y="12"/>
                    </a:lnTo>
                    <a:lnTo>
                      <a:pt x="13"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18" name="Rectangle 257"/>
              <p:cNvSpPr>
                <a:spLocks noChangeArrowheads="1"/>
              </p:cNvSpPr>
              <p:nvPr/>
            </p:nvSpPr>
            <p:spPr bwMode="auto">
              <a:xfrm>
                <a:off x="3353"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19" name="Freeform 258"/>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0" name="Freeform 259"/>
              <p:cNvSpPr>
                <a:spLocks noEditPoints="1"/>
              </p:cNvSpPr>
              <p:nvPr/>
            </p:nvSpPr>
            <p:spPr bwMode="auto">
              <a:xfrm>
                <a:off x="3340" y="2632"/>
                <a:ext cx="13" cy="12"/>
              </a:xfrm>
              <a:custGeom>
                <a:avLst/>
                <a:gdLst>
                  <a:gd name="T0" fmla="*/ 13 w 13"/>
                  <a:gd name="T1" fmla="*/ 12 h 12"/>
                  <a:gd name="T2" fmla="*/ 0 w 13"/>
                  <a:gd name="T3" fmla="*/ 0 h 12"/>
                  <a:gd name="T4" fmla="*/ 13 w 13"/>
                  <a:gd name="T5" fmla="*/ 12 h 12"/>
                  <a:gd name="T6" fmla="*/ 13 w 13"/>
                  <a:gd name="T7" fmla="*/ 12 h 12"/>
                  <a:gd name="T8" fmla="*/ 13 w 13"/>
                  <a:gd name="T9" fmla="*/ 12 h 12"/>
                  <a:gd name="T10" fmla="*/ 13 w 13"/>
                  <a:gd name="T11" fmla="*/ 12 h 12"/>
                  <a:gd name="T12" fmla="*/ 13 w 13"/>
                  <a:gd name="T13" fmla="*/ 12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13" y="12"/>
                    </a:moveTo>
                    <a:lnTo>
                      <a:pt x="0" y="0"/>
                    </a:lnTo>
                    <a:lnTo>
                      <a:pt x="13" y="12"/>
                    </a:lnTo>
                    <a:close/>
                    <a:moveTo>
                      <a:pt x="13" y="12"/>
                    </a:moveTo>
                    <a:lnTo>
                      <a:pt x="13"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1" name="Freeform 260"/>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2" name="Freeform 261"/>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3" name="Freeform 262"/>
              <p:cNvSpPr>
                <a:spLocks noEditPoints="1"/>
              </p:cNvSpPr>
              <p:nvPr/>
            </p:nvSpPr>
            <p:spPr bwMode="auto">
              <a:xfrm>
                <a:off x="3340"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4" name="Freeform 263"/>
              <p:cNvSpPr>
                <a:spLocks noEditPoints="1"/>
              </p:cNvSpPr>
              <p:nvPr/>
            </p:nvSpPr>
            <p:spPr bwMode="auto">
              <a:xfrm>
                <a:off x="3340"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5" name="Freeform 264"/>
              <p:cNvSpPr>
                <a:spLocks noEditPoints="1"/>
              </p:cNvSpPr>
              <p:nvPr/>
            </p:nvSpPr>
            <p:spPr bwMode="auto">
              <a:xfrm>
                <a:off x="3340" y="2644"/>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6" name="Freeform 265"/>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7" name="Freeform 266"/>
              <p:cNvSpPr>
                <a:spLocks noEditPoints="1"/>
              </p:cNvSpPr>
              <p:nvPr/>
            </p:nvSpPr>
            <p:spPr bwMode="auto">
              <a:xfrm>
                <a:off x="335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8" name="Freeform 267"/>
              <p:cNvSpPr>
                <a:spLocks/>
              </p:cNvSpPr>
              <p:nvPr/>
            </p:nvSpPr>
            <p:spPr bwMode="auto">
              <a:xfrm>
                <a:off x="3353"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29" name="Freeform 268"/>
              <p:cNvSpPr>
                <a:spLocks/>
              </p:cNvSpPr>
              <p:nvPr/>
            </p:nvSpPr>
            <p:spPr bwMode="auto">
              <a:xfrm>
                <a:off x="3377" y="2632"/>
                <a:ext cx="12" cy="12"/>
              </a:xfrm>
              <a:custGeom>
                <a:avLst/>
                <a:gdLst>
                  <a:gd name="T0" fmla="*/ 0 w 12"/>
                  <a:gd name="T1" fmla="*/ 12 h 12"/>
                  <a:gd name="T2" fmla="*/ 0 w 12"/>
                  <a:gd name="T3" fmla="*/ 12 h 12"/>
                  <a:gd name="T4" fmla="*/ 0 w 12"/>
                  <a:gd name="T5" fmla="*/ 12 h 12"/>
                  <a:gd name="T6" fmla="*/ 12 w 12"/>
                  <a:gd name="T7" fmla="*/ 12 h 12"/>
                  <a:gd name="T8" fmla="*/ 12 w 12"/>
                  <a:gd name="T9" fmla="*/ 12 h 12"/>
                  <a:gd name="T10" fmla="*/ 12 w 12"/>
                  <a:gd name="T11" fmla="*/ 12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0 h 12"/>
                  <a:gd name="T46" fmla="*/ 0 w 12"/>
                  <a:gd name="T47" fmla="*/ 0 h 12"/>
                  <a:gd name="T48" fmla="*/ 0 w 12"/>
                  <a:gd name="T49" fmla="*/ 0 h 12"/>
                  <a:gd name="T50" fmla="*/ 0 w 12"/>
                  <a:gd name="T51" fmla="*/ 0 h 12"/>
                  <a:gd name="T52" fmla="*/ 0 w 12"/>
                  <a:gd name="T53" fmla="*/ 12 h 12"/>
                  <a:gd name="T54" fmla="*/ 0 w 12"/>
                  <a:gd name="T55" fmla="*/ 12 h 12"/>
                  <a:gd name="T56" fmla="*/ 0 w 12"/>
                  <a:gd name="T57" fmla="*/ 12 h 12"/>
                  <a:gd name="T58" fmla="*/ 0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
                  <a:gd name="T91" fmla="*/ 0 h 12"/>
                  <a:gd name="T92" fmla="*/ 12 w 12"/>
                  <a:gd name="T93" fmla="*/ 12 h 1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930" name="Rectangle 269"/>
              <p:cNvSpPr>
                <a:spLocks noChangeArrowheads="1"/>
              </p:cNvSpPr>
              <p:nvPr/>
            </p:nvSpPr>
            <p:spPr bwMode="auto">
              <a:xfrm>
                <a:off x="3377"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31" name="Freeform 270"/>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2" name="Freeform 271"/>
              <p:cNvSpPr>
                <a:spLocks noEditPoints="1"/>
              </p:cNvSpPr>
              <p:nvPr/>
            </p:nvSpPr>
            <p:spPr bwMode="auto">
              <a:xfrm>
                <a:off x="3377" y="264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3" name="Freeform 272"/>
              <p:cNvSpPr>
                <a:spLocks noEditPoints="1"/>
              </p:cNvSpPr>
              <p:nvPr/>
            </p:nvSpPr>
            <p:spPr bwMode="auto">
              <a:xfrm>
                <a:off x="3389"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4" name="Freeform 273"/>
              <p:cNvSpPr>
                <a:spLocks noEditPoints="1"/>
              </p:cNvSpPr>
              <p:nvPr/>
            </p:nvSpPr>
            <p:spPr bwMode="auto">
              <a:xfrm>
                <a:off x="3389"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5" name="Freeform 274"/>
              <p:cNvSpPr>
                <a:spLocks noEditPoints="1"/>
              </p:cNvSpPr>
              <p:nvPr/>
            </p:nvSpPr>
            <p:spPr bwMode="auto">
              <a:xfrm>
                <a:off x="3389"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6" name="Freeform 275"/>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7" name="Freeform 276"/>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8" name="Freeform 277"/>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39" name="Freeform 278"/>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0" name="Freeform 279"/>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1" name="Freeform 280"/>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2" name="Freeform 281"/>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3" name="Freeform 282"/>
              <p:cNvSpPr>
                <a:spLocks noEditPoints="1"/>
              </p:cNvSpPr>
              <p:nvPr/>
            </p:nvSpPr>
            <p:spPr bwMode="auto">
              <a:xfrm>
                <a:off x="3377" y="263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4" name="Freeform 283"/>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5" name="Freeform 284"/>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6" name="Freeform 285"/>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7" name="Freeform 286"/>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8" name="Freeform 287"/>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49" name="Freeform 288"/>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0" name="Freeform 289"/>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1" name="Freeform 290"/>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2" name="Freeform 291"/>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3" name="Freeform 292"/>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4" name="Freeform 293"/>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5" name="Freeform 294"/>
              <p:cNvSpPr>
                <a:spLocks noEditPoints="1"/>
              </p:cNvSpPr>
              <p:nvPr/>
            </p:nvSpPr>
            <p:spPr bwMode="auto">
              <a:xfrm>
                <a:off x="3377"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6" name="Freeform 295"/>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7" name="Freeform 296"/>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8" name="Freeform 297"/>
              <p:cNvSpPr>
                <a:spLocks/>
              </p:cNvSpPr>
              <p:nvPr/>
            </p:nvSpPr>
            <p:spPr bwMode="auto">
              <a:xfrm>
                <a:off x="3377"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59" name="Freeform 298"/>
              <p:cNvSpPr>
                <a:spLocks/>
              </p:cNvSpPr>
              <p:nvPr/>
            </p:nvSpPr>
            <p:spPr bwMode="auto">
              <a:xfrm>
                <a:off x="3377" y="2632"/>
                <a:ext cx="12" cy="12"/>
              </a:xfrm>
              <a:custGeom>
                <a:avLst/>
                <a:gdLst>
                  <a:gd name="T0" fmla="*/ 12 w 12"/>
                  <a:gd name="T1" fmla="*/ 0 h 12"/>
                  <a:gd name="T2" fmla="*/ 12 w 12"/>
                  <a:gd name="T3" fmla="*/ 0 h 12"/>
                  <a:gd name="T4" fmla="*/ 12 w 12"/>
                  <a:gd name="T5" fmla="*/ 0 h 12"/>
                  <a:gd name="T6" fmla="*/ 12 w 12"/>
                  <a:gd name="T7" fmla="*/ 0 h 12"/>
                  <a:gd name="T8" fmla="*/ 12 w 12"/>
                  <a:gd name="T9" fmla="*/ 0 h 12"/>
                  <a:gd name="T10" fmla="*/ 12 w 12"/>
                  <a:gd name="T11" fmla="*/ 12 h 12"/>
                  <a:gd name="T12" fmla="*/ 0 w 12"/>
                  <a:gd name="T13" fmla="*/ 12 h 12"/>
                  <a:gd name="T14" fmla="*/ 0 w 12"/>
                  <a:gd name="T15" fmla="*/ 12 h 12"/>
                  <a:gd name="T16" fmla="*/ 0 w 12"/>
                  <a:gd name="T17" fmla="*/ 12 h 12"/>
                  <a:gd name="T18" fmla="*/ 0 w 12"/>
                  <a:gd name="T19" fmla="*/ 12 h 12"/>
                  <a:gd name="T20" fmla="*/ 0 w 12"/>
                  <a:gd name="T21" fmla="*/ 12 h 12"/>
                  <a:gd name="T22" fmla="*/ 0 w 12"/>
                  <a:gd name="T23" fmla="*/ 12 h 12"/>
                  <a:gd name="T24" fmla="*/ 12 w 12"/>
                  <a:gd name="T25" fmla="*/ 12 h 12"/>
                  <a:gd name="T26" fmla="*/ 12 w 12"/>
                  <a:gd name="T27" fmla="*/ 12 h 12"/>
                  <a:gd name="T28" fmla="*/ 12 w 12"/>
                  <a:gd name="T29" fmla="*/ 12 h 12"/>
                  <a:gd name="T30" fmla="*/ 12 w 12"/>
                  <a:gd name="T31" fmla="*/ 0 h 12"/>
                  <a:gd name="T32" fmla="*/ 12 w 12"/>
                  <a:gd name="T33" fmla="*/ 0 h 12"/>
                  <a:gd name="T34" fmla="*/ 12 w 12"/>
                  <a:gd name="T35" fmla="*/ 0 h 12"/>
                  <a:gd name="T36" fmla="*/ 12 w 12"/>
                  <a:gd name="T37" fmla="*/ 0 h 12"/>
                  <a:gd name="T38" fmla="*/ 12 w 1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12" y="0"/>
                    </a:moveTo>
                    <a:lnTo>
                      <a:pt x="12" y="0"/>
                    </a:lnTo>
                    <a:lnTo>
                      <a:pt x="12" y="12"/>
                    </a:lnTo>
                    <a:lnTo>
                      <a:pt x="0" y="12"/>
                    </a:lnTo>
                    <a:lnTo>
                      <a:pt x="12" y="12"/>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0" name="Rectangle 299"/>
              <p:cNvSpPr>
                <a:spLocks noChangeArrowheads="1"/>
              </p:cNvSpPr>
              <p:nvPr/>
            </p:nvSpPr>
            <p:spPr bwMode="auto">
              <a:xfrm>
                <a:off x="3389"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61" name="Freeform 300"/>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2" name="Freeform 301"/>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3" name="Freeform 302"/>
              <p:cNvSpPr>
                <a:spLocks noEditPoints="1"/>
              </p:cNvSpPr>
              <p:nvPr/>
            </p:nvSpPr>
            <p:spPr bwMode="auto">
              <a:xfrm>
                <a:off x="3389"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4" name="Freeform 303"/>
              <p:cNvSpPr>
                <a:spLocks noEditPoints="1"/>
              </p:cNvSpPr>
              <p:nvPr/>
            </p:nvSpPr>
            <p:spPr bwMode="auto">
              <a:xfrm>
                <a:off x="3377" y="2644"/>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5" name="Freeform 304"/>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6" name="Freeform 305"/>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7" name="Freeform 306"/>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8" name="Freeform 307"/>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69" name="Freeform 308"/>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0" name="Freeform 309"/>
              <p:cNvSpPr>
                <a:spLocks noEditPoints="1"/>
              </p:cNvSpPr>
              <p:nvPr/>
            </p:nvSpPr>
            <p:spPr bwMode="auto">
              <a:xfrm>
                <a:off x="3377" y="264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1" name="Freeform 310"/>
              <p:cNvSpPr>
                <a:spLocks noEditPoints="1"/>
              </p:cNvSpPr>
              <p:nvPr/>
            </p:nvSpPr>
            <p:spPr bwMode="auto">
              <a:xfrm>
                <a:off x="3389"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2" name="Freeform 311"/>
              <p:cNvSpPr>
                <a:spLocks noEditPoints="1"/>
              </p:cNvSpPr>
              <p:nvPr/>
            </p:nvSpPr>
            <p:spPr bwMode="auto">
              <a:xfrm>
                <a:off x="3389"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3" name="Freeform 312"/>
              <p:cNvSpPr>
                <a:spLocks noEditPoints="1"/>
              </p:cNvSpPr>
              <p:nvPr/>
            </p:nvSpPr>
            <p:spPr bwMode="auto">
              <a:xfrm>
                <a:off x="3389"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4" name="Freeform 313"/>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5" name="Freeform 314"/>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6" name="Freeform 315"/>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7" name="Freeform 316"/>
              <p:cNvSpPr>
                <a:spLocks/>
              </p:cNvSpPr>
              <p:nvPr/>
            </p:nvSpPr>
            <p:spPr bwMode="auto">
              <a:xfrm>
                <a:off x="3389"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8" name="Freeform 317"/>
              <p:cNvSpPr>
                <a:spLocks/>
              </p:cNvSpPr>
              <p:nvPr/>
            </p:nvSpPr>
            <p:spPr bwMode="auto">
              <a:xfrm>
                <a:off x="3377" y="2632"/>
                <a:ext cx="12" cy="1"/>
              </a:xfrm>
              <a:custGeom>
                <a:avLst/>
                <a:gdLst>
                  <a:gd name="T0" fmla="*/ 0 w 12"/>
                  <a:gd name="T1" fmla="*/ 0 h 1"/>
                  <a:gd name="T2" fmla="*/ 0 w 12"/>
                  <a:gd name="T3" fmla="*/ 0 h 1"/>
                  <a:gd name="T4" fmla="*/ 0 w 12"/>
                  <a:gd name="T5" fmla="*/ 0 h 1"/>
                  <a:gd name="T6" fmla="*/ 0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12 w 12"/>
                  <a:gd name="T29" fmla="*/ 0 h 1"/>
                  <a:gd name="T30" fmla="*/ 0 w 12"/>
                  <a:gd name="T31" fmla="*/ 0 h 1"/>
                  <a:gd name="T32" fmla="*/ 0 w 12"/>
                  <a:gd name="T33" fmla="*/ 0 h 1"/>
                  <a:gd name="T34" fmla="*/ 0 w 12"/>
                  <a:gd name="T35" fmla="*/ 0 h 1"/>
                  <a:gd name="T36" fmla="*/ 0 w 12"/>
                  <a:gd name="T37" fmla="*/ 0 h 1"/>
                  <a:gd name="T38" fmla="*/ 0 w 12"/>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
                  <a:gd name="T62" fmla="*/ 12 w 12"/>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79" name="Rectangle 318"/>
              <p:cNvSpPr>
                <a:spLocks noChangeArrowheads="1"/>
              </p:cNvSpPr>
              <p:nvPr/>
            </p:nvSpPr>
            <p:spPr bwMode="auto">
              <a:xfrm>
                <a:off x="3377"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80" name="Freeform 319"/>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1" name="Freeform 320"/>
              <p:cNvSpPr>
                <a:spLocks noEditPoints="1"/>
              </p:cNvSpPr>
              <p:nvPr/>
            </p:nvSpPr>
            <p:spPr bwMode="auto">
              <a:xfrm>
                <a:off x="3377" y="2632"/>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2" name="Freeform 321"/>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3" name="Freeform 322"/>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4" name="Freeform 323"/>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5" name="Freeform 324"/>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6" name="Freeform 325"/>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7" name="Freeform 326"/>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8" name="Freeform 327"/>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89" name="Freeform 328"/>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0" name="Freeform 329"/>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1" name="Freeform 330"/>
              <p:cNvSpPr>
                <a:spLocks noEditPoints="1"/>
              </p:cNvSpPr>
              <p:nvPr/>
            </p:nvSpPr>
            <p:spPr bwMode="auto">
              <a:xfrm>
                <a:off x="3389"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2" name="Freeform 331"/>
              <p:cNvSpPr>
                <a:spLocks noEditPoints="1"/>
              </p:cNvSpPr>
              <p:nvPr/>
            </p:nvSpPr>
            <p:spPr bwMode="auto">
              <a:xfrm>
                <a:off x="3377" y="263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3" name="Freeform 332"/>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4" name="Freeform 333"/>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5" name="Freeform 334"/>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6" name="Freeform 335"/>
              <p:cNvSpPr>
                <a:spLocks/>
              </p:cNvSpPr>
              <p:nvPr/>
            </p:nvSpPr>
            <p:spPr bwMode="auto">
              <a:xfrm>
                <a:off x="3377"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7" name="Freeform 336"/>
              <p:cNvSpPr>
                <a:spLocks/>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w 1"/>
                  <a:gd name="T41" fmla="*/ 0 h 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
                  <a:gd name="T64" fmla="*/ 0 h 1"/>
                  <a:gd name="T65" fmla="*/ 1 w 1"/>
                  <a:gd name="T66" fmla="*/ 1 h 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998" name="Rectangle 337"/>
              <p:cNvSpPr>
                <a:spLocks noChangeArrowheads="1"/>
              </p:cNvSpPr>
              <p:nvPr/>
            </p:nvSpPr>
            <p:spPr bwMode="auto">
              <a:xfrm>
                <a:off x="3377"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999" name="Freeform 338"/>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0" name="Freeform 339"/>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1" name="Freeform 340"/>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2" name="Freeform 341"/>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3" name="Freeform 342"/>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4" name="Freeform 343"/>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5" name="Freeform 344"/>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6" name="Freeform 345"/>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7" name="Freeform 346"/>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8" name="Freeform 347"/>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09" name="Freeform 348"/>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0" name="Freeform 349"/>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1" name="Freeform 350"/>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2" name="Freeform 351"/>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3" name="Freeform 352"/>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4" name="Freeform 353"/>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5" name="Freeform 354"/>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6" name="Freeform 355"/>
              <p:cNvSpPr>
                <a:spLocks/>
              </p:cNvSpPr>
              <p:nvPr/>
            </p:nvSpPr>
            <p:spPr bwMode="auto">
              <a:xfrm>
                <a:off x="3377"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7" name="Freeform 356"/>
              <p:cNvSpPr>
                <a:spLocks/>
              </p:cNvSpPr>
              <p:nvPr/>
            </p:nvSpPr>
            <p:spPr bwMode="auto">
              <a:xfrm>
                <a:off x="3377" y="2632"/>
                <a:ext cx="1" cy="12"/>
              </a:xfrm>
              <a:custGeom>
                <a:avLst/>
                <a:gdLst>
                  <a:gd name="T0" fmla="*/ 0 w 1"/>
                  <a:gd name="T1" fmla="*/ 12 h 12"/>
                  <a:gd name="T2" fmla="*/ 0 w 1"/>
                  <a:gd name="T3" fmla="*/ 12 h 12"/>
                  <a:gd name="T4" fmla="*/ 0 w 1"/>
                  <a:gd name="T5" fmla="*/ 12 h 12"/>
                  <a:gd name="T6" fmla="*/ 0 w 1"/>
                  <a:gd name="T7" fmla="*/ 12 h 12"/>
                  <a:gd name="T8" fmla="*/ 0 w 1"/>
                  <a:gd name="T9" fmla="*/ 0 h 12"/>
                  <a:gd name="T10" fmla="*/ 0 w 1"/>
                  <a:gd name="T11" fmla="*/ 0 h 12"/>
                  <a:gd name="T12" fmla="*/ 0 w 1"/>
                  <a:gd name="T13" fmla="*/ 0 h 12"/>
                  <a:gd name="T14" fmla="*/ 0 w 1"/>
                  <a:gd name="T15" fmla="*/ 0 h 12"/>
                  <a:gd name="T16" fmla="*/ 0 w 1"/>
                  <a:gd name="T17" fmla="*/ 12 h 12"/>
                  <a:gd name="T18" fmla="*/ 0 w 1"/>
                  <a:gd name="T19" fmla="*/ 12 h 12"/>
                  <a:gd name="T20" fmla="*/ 0 w 1"/>
                  <a:gd name="T21" fmla="*/ 12 h 12"/>
                  <a:gd name="T22" fmla="*/ 0 w 1"/>
                  <a:gd name="T23" fmla="*/ 12 h 12"/>
                  <a:gd name="T24" fmla="*/ 0 w 1"/>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2"/>
                  <a:gd name="T41" fmla="*/ 1 w 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18" name="Rectangle 357"/>
              <p:cNvSpPr>
                <a:spLocks noChangeArrowheads="1"/>
              </p:cNvSpPr>
              <p:nvPr/>
            </p:nvSpPr>
            <p:spPr bwMode="auto">
              <a:xfrm>
                <a:off x="3377"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019" name="Freeform 358"/>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0" name="Freeform 359"/>
              <p:cNvSpPr>
                <a:spLocks noEditPoints="1"/>
              </p:cNvSpPr>
              <p:nvPr/>
            </p:nvSpPr>
            <p:spPr bwMode="auto">
              <a:xfrm>
                <a:off x="3377"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1" name="Freeform 360"/>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2" name="Freeform 361"/>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3" name="Freeform 362"/>
              <p:cNvSpPr>
                <a:spLocks noEditPoints="1"/>
              </p:cNvSpPr>
              <p:nvPr/>
            </p:nvSpPr>
            <p:spPr bwMode="auto">
              <a:xfrm>
                <a:off x="3377"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4" name="Freeform 363"/>
              <p:cNvSpPr>
                <a:spLocks noEditPoints="1"/>
              </p:cNvSpPr>
              <p:nvPr/>
            </p:nvSpPr>
            <p:spPr bwMode="auto">
              <a:xfrm>
                <a:off x="3377"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5" name="Freeform 364"/>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6" name="Freeform 365"/>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7" name="Freeform 366"/>
              <p:cNvSpPr>
                <a:spLocks noEditPoints="1"/>
              </p:cNvSpPr>
              <p:nvPr/>
            </p:nvSpPr>
            <p:spPr bwMode="auto">
              <a:xfrm>
                <a:off x="3377"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8" name="Freeform 367"/>
              <p:cNvSpPr>
                <a:spLocks/>
              </p:cNvSpPr>
              <p:nvPr/>
            </p:nvSpPr>
            <p:spPr bwMode="auto">
              <a:xfrm>
                <a:off x="3377"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29" name="Freeform 368"/>
              <p:cNvSpPr>
                <a:spLocks/>
              </p:cNvSpPr>
              <p:nvPr/>
            </p:nvSpPr>
            <p:spPr bwMode="auto">
              <a:xfrm>
                <a:off x="3401" y="2632"/>
                <a:ext cx="12" cy="12"/>
              </a:xfrm>
              <a:custGeom>
                <a:avLst/>
                <a:gdLst>
                  <a:gd name="T0" fmla="*/ 12 w 12"/>
                  <a:gd name="T1" fmla="*/ 12 h 12"/>
                  <a:gd name="T2" fmla="*/ 12 w 12"/>
                  <a:gd name="T3" fmla="*/ 12 h 12"/>
                  <a:gd name="T4" fmla="*/ 12 w 12"/>
                  <a:gd name="T5" fmla="*/ 12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12 h 12"/>
                  <a:gd name="T44" fmla="*/ 0 w 12"/>
                  <a:gd name="T45" fmla="*/ 12 h 12"/>
                  <a:gd name="T46" fmla="*/ 0 w 12"/>
                  <a:gd name="T47" fmla="*/ 12 h 12"/>
                  <a:gd name="T48" fmla="*/ 12 w 12"/>
                  <a:gd name="T49" fmla="*/ 12 h 12"/>
                  <a:gd name="T50" fmla="*/ 12 w 12"/>
                  <a:gd name="T51" fmla="*/ 12 h 12"/>
                  <a:gd name="T52" fmla="*/ 12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8030" name="Rectangle 369"/>
              <p:cNvSpPr>
                <a:spLocks noChangeArrowheads="1"/>
              </p:cNvSpPr>
              <p:nvPr/>
            </p:nvSpPr>
            <p:spPr bwMode="auto">
              <a:xfrm>
                <a:off x="3413" y="264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031" name="Freeform 370"/>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2" name="Freeform 371"/>
              <p:cNvSpPr>
                <a:spLocks noEditPoints="1"/>
              </p:cNvSpPr>
              <p:nvPr/>
            </p:nvSpPr>
            <p:spPr bwMode="auto">
              <a:xfrm>
                <a:off x="3413"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3" name="Freeform 372"/>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4" name="Freeform 373"/>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5" name="Freeform 374"/>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6" name="Freeform 375"/>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7" name="Freeform 376"/>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8" name="Freeform 377"/>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39" name="Freeform 378"/>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0" name="Freeform 379"/>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1" name="Freeform 380"/>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2" name="Freeform 381"/>
              <p:cNvSpPr>
                <a:spLocks noEditPoints="1"/>
              </p:cNvSpPr>
              <p:nvPr/>
            </p:nvSpPr>
            <p:spPr bwMode="auto">
              <a:xfrm>
                <a:off x="3401" y="263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3" name="Freeform 382"/>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4" name="Freeform 383"/>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5" name="Freeform 384"/>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6" name="Freeform 385"/>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7" name="Freeform 386"/>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8" name="Freeform 387"/>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49" name="Freeform 388"/>
              <p:cNvSpPr>
                <a:spLocks noEditPoints="1"/>
              </p:cNvSpPr>
              <p:nvPr/>
            </p:nvSpPr>
            <p:spPr bwMode="auto">
              <a:xfrm>
                <a:off x="3401"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0" name="Freeform 389"/>
              <p:cNvSpPr>
                <a:spLocks noEditPoints="1"/>
              </p:cNvSpPr>
              <p:nvPr/>
            </p:nvSpPr>
            <p:spPr bwMode="auto">
              <a:xfrm>
                <a:off x="3401"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1" name="Freeform 390"/>
              <p:cNvSpPr>
                <a:spLocks noEditPoints="1"/>
              </p:cNvSpPr>
              <p:nvPr/>
            </p:nvSpPr>
            <p:spPr bwMode="auto">
              <a:xfrm>
                <a:off x="3401"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2" name="Freeform 391"/>
              <p:cNvSpPr>
                <a:spLocks noEditPoints="1"/>
              </p:cNvSpPr>
              <p:nvPr/>
            </p:nvSpPr>
            <p:spPr bwMode="auto">
              <a:xfrm>
                <a:off x="3401"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3" name="Freeform 392"/>
              <p:cNvSpPr>
                <a:spLocks noEditPoints="1"/>
              </p:cNvSpPr>
              <p:nvPr/>
            </p:nvSpPr>
            <p:spPr bwMode="auto">
              <a:xfrm>
                <a:off x="3401" y="264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4" name="Freeform 393"/>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5" name="Freeform 394"/>
              <p:cNvSpPr>
                <a:spLocks/>
              </p:cNvSpPr>
              <p:nvPr/>
            </p:nvSpPr>
            <p:spPr bwMode="auto">
              <a:xfrm>
                <a:off x="3413" y="26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6" name="Freeform 395"/>
              <p:cNvSpPr>
                <a:spLocks/>
              </p:cNvSpPr>
              <p:nvPr/>
            </p:nvSpPr>
            <p:spPr bwMode="auto">
              <a:xfrm>
                <a:off x="3413" y="2632"/>
                <a:ext cx="1" cy="12"/>
              </a:xfrm>
              <a:custGeom>
                <a:avLst/>
                <a:gdLst>
                  <a:gd name="T0" fmla="*/ 0 w 1"/>
                  <a:gd name="T1" fmla="*/ 0 h 12"/>
                  <a:gd name="T2" fmla="*/ 0 w 1"/>
                  <a:gd name="T3" fmla="*/ 0 h 12"/>
                  <a:gd name="T4" fmla="*/ 0 w 1"/>
                  <a:gd name="T5" fmla="*/ 0 h 12"/>
                  <a:gd name="T6" fmla="*/ 0 w 1"/>
                  <a:gd name="T7" fmla="*/ 12 h 12"/>
                  <a:gd name="T8" fmla="*/ 0 w 1"/>
                  <a:gd name="T9" fmla="*/ 12 h 12"/>
                  <a:gd name="T10" fmla="*/ 0 w 1"/>
                  <a:gd name="T11" fmla="*/ 12 h 12"/>
                  <a:gd name="T12" fmla="*/ 0 w 1"/>
                  <a:gd name="T13" fmla="*/ 12 h 12"/>
                  <a:gd name="T14" fmla="*/ 0 w 1"/>
                  <a:gd name="T15" fmla="*/ 12 h 12"/>
                  <a:gd name="T16" fmla="*/ 0 w 1"/>
                  <a:gd name="T17" fmla="*/ 12 h 12"/>
                  <a:gd name="T18" fmla="*/ 0 w 1"/>
                  <a:gd name="T19" fmla="*/ 0 h 12"/>
                  <a:gd name="T20" fmla="*/ 0 w 1"/>
                  <a:gd name="T21" fmla="*/ 0 h 12"/>
                  <a:gd name="T22" fmla="*/ 0 w 1"/>
                  <a:gd name="T23" fmla="*/ 0 h 12"/>
                  <a:gd name="T24" fmla="*/ 0 w 1"/>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2"/>
                  <a:gd name="T41" fmla="*/ 1 w 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7" name="Rectangle 396"/>
              <p:cNvSpPr>
                <a:spLocks noChangeArrowheads="1"/>
              </p:cNvSpPr>
              <p:nvPr/>
            </p:nvSpPr>
            <p:spPr bwMode="auto">
              <a:xfrm>
                <a:off x="3413"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058" name="Freeform 397"/>
              <p:cNvSpPr>
                <a:spLocks noEditPoints="1"/>
              </p:cNvSpPr>
              <p:nvPr/>
            </p:nvSpPr>
            <p:spPr bwMode="auto">
              <a:xfrm>
                <a:off x="3413" y="263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59" name="Freeform 398"/>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0" name="Freeform 399"/>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1" name="Freeform 400"/>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2" name="Freeform 401"/>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3" name="Freeform 402"/>
              <p:cNvSpPr>
                <a:spLocks noEditPoints="1"/>
              </p:cNvSpPr>
              <p:nvPr/>
            </p:nvSpPr>
            <p:spPr bwMode="auto">
              <a:xfrm>
                <a:off x="3413" y="264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4" name="Freeform 403"/>
              <p:cNvSpPr>
                <a:spLocks noEditPoints="1"/>
              </p:cNvSpPr>
              <p:nvPr/>
            </p:nvSpPr>
            <p:spPr bwMode="auto">
              <a:xfrm>
                <a:off x="3413" y="263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5" name="Freeform 404"/>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6" name="Freeform 405"/>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7" name="Freeform 406"/>
              <p:cNvSpPr>
                <a:spLocks/>
              </p:cNvSpPr>
              <p:nvPr/>
            </p:nvSpPr>
            <p:spPr bwMode="auto">
              <a:xfrm>
                <a:off x="3413" y="263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8" name="Freeform 407"/>
              <p:cNvSpPr>
                <a:spLocks/>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
                  <a:gd name="T62" fmla="*/ 1 w 1"/>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69" name="Rectangle 408"/>
              <p:cNvSpPr>
                <a:spLocks noChangeArrowheads="1"/>
              </p:cNvSpPr>
              <p:nvPr/>
            </p:nvSpPr>
            <p:spPr bwMode="auto">
              <a:xfrm>
                <a:off x="3413" y="2632"/>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8070" name="Freeform 409"/>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1" name="Freeform 410"/>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2" name="Freeform 411"/>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3" name="Freeform 412"/>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4" name="Freeform 413"/>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5" name="Freeform 414"/>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8076" name="Freeform 415"/>
              <p:cNvSpPr>
                <a:spLocks noEditPoints="1"/>
              </p:cNvSpPr>
              <p:nvPr/>
            </p:nvSpPr>
            <p:spPr bwMode="auto">
              <a:xfrm>
                <a:off x="3413" y="263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1" name="Group 416"/>
            <p:cNvGrpSpPr>
              <a:grpSpLocks/>
            </p:cNvGrpSpPr>
            <p:nvPr/>
          </p:nvGrpSpPr>
          <p:grpSpPr bwMode="auto">
            <a:xfrm>
              <a:off x="4803775" y="4117975"/>
              <a:ext cx="115888" cy="20638"/>
              <a:chOff x="3026" y="2402"/>
              <a:chExt cx="73" cy="13"/>
            </a:xfrm>
          </p:grpSpPr>
          <p:sp>
            <p:nvSpPr>
              <p:cNvPr id="217677" name="Freeform 417"/>
              <p:cNvSpPr>
                <a:spLocks noEditPoints="1"/>
              </p:cNvSpPr>
              <p:nvPr/>
            </p:nvSpPr>
            <p:spPr bwMode="auto">
              <a:xfrm>
                <a:off x="303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8" name="Freeform 418"/>
              <p:cNvSpPr>
                <a:spLocks/>
              </p:cNvSpPr>
              <p:nvPr/>
            </p:nvSpPr>
            <p:spPr bwMode="auto">
              <a:xfrm>
                <a:off x="3038" y="240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9" name="Freeform 419"/>
              <p:cNvSpPr>
                <a:spLocks/>
              </p:cNvSpPr>
              <p:nvPr/>
            </p:nvSpPr>
            <p:spPr bwMode="auto">
              <a:xfrm>
                <a:off x="3026" y="2402"/>
                <a:ext cx="12" cy="12"/>
              </a:xfrm>
              <a:custGeom>
                <a:avLst/>
                <a:gdLst>
                  <a:gd name="T0" fmla="*/ 0 w 12"/>
                  <a:gd name="T1" fmla="*/ 12 h 12"/>
                  <a:gd name="T2" fmla="*/ 0 w 12"/>
                  <a:gd name="T3" fmla="*/ 12 h 12"/>
                  <a:gd name="T4" fmla="*/ 0 w 12"/>
                  <a:gd name="T5" fmla="*/ 12 h 12"/>
                  <a:gd name="T6" fmla="*/ 12 w 12"/>
                  <a:gd name="T7" fmla="*/ 12 h 12"/>
                  <a:gd name="T8" fmla="*/ 12 w 12"/>
                  <a:gd name="T9" fmla="*/ 12 h 12"/>
                  <a:gd name="T10" fmla="*/ 12 w 12"/>
                  <a:gd name="T11" fmla="*/ 12 h 12"/>
                  <a:gd name="T12" fmla="*/ 12 w 12"/>
                  <a:gd name="T13" fmla="*/ 0 h 12"/>
                  <a:gd name="T14" fmla="*/ 12 w 12"/>
                  <a:gd name="T15" fmla="*/ 0 h 12"/>
                  <a:gd name="T16" fmla="*/ 12 w 12"/>
                  <a:gd name="T17" fmla="*/ 0 h 12"/>
                  <a:gd name="T18" fmla="*/ 12 w 12"/>
                  <a:gd name="T19" fmla="*/ 0 h 12"/>
                  <a:gd name="T20" fmla="*/ 12 w 12"/>
                  <a:gd name="T21" fmla="*/ 0 h 12"/>
                  <a:gd name="T22" fmla="*/ 0 w 12"/>
                  <a:gd name="T23" fmla="*/ 0 h 12"/>
                  <a:gd name="T24" fmla="*/ 0 w 12"/>
                  <a:gd name="T25" fmla="*/ 12 h 12"/>
                  <a:gd name="T26" fmla="*/ 0 w 12"/>
                  <a:gd name="T27" fmla="*/ 12 h 12"/>
                  <a:gd name="T28" fmla="*/ 0 w 12"/>
                  <a:gd name="T29" fmla="*/ 12 h 12"/>
                  <a:gd name="T30" fmla="*/ 0 w 12"/>
                  <a:gd name="T31" fmla="*/ 12 h 12"/>
                  <a:gd name="T32" fmla="*/ 0 w 12"/>
                  <a:gd name="T33" fmla="*/ 12 h 12"/>
                  <a:gd name="T34" fmla="*/ 0 w 12"/>
                  <a:gd name="T35" fmla="*/ 12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12"/>
                    </a:moveTo>
                    <a:lnTo>
                      <a:pt x="0" y="12"/>
                    </a:lnTo>
                    <a:lnTo>
                      <a:pt x="12" y="12"/>
                    </a:lnTo>
                    <a:lnTo>
                      <a:pt x="12" y="0"/>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0" name="Rectangle 420"/>
              <p:cNvSpPr>
                <a:spLocks noChangeArrowheads="1"/>
              </p:cNvSpPr>
              <p:nvPr/>
            </p:nvSpPr>
            <p:spPr bwMode="auto">
              <a:xfrm>
                <a:off x="3026"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81" name="Freeform 421"/>
              <p:cNvSpPr>
                <a:spLocks noEditPoints="1"/>
              </p:cNvSpPr>
              <p:nvPr/>
            </p:nvSpPr>
            <p:spPr bwMode="auto">
              <a:xfrm>
                <a:off x="3026"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2" name="Freeform 422"/>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3" name="Freeform 423"/>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4" name="Freeform 424"/>
              <p:cNvSpPr>
                <a:spLocks noEditPoints="1"/>
              </p:cNvSpPr>
              <p:nvPr/>
            </p:nvSpPr>
            <p:spPr bwMode="auto">
              <a:xfrm>
                <a:off x="3038"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5" name="Freeform 425"/>
              <p:cNvSpPr>
                <a:spLocks noEditPoints="1"/>
              </p:cNvSpPr>
              <p:nvPr/>
            </p:nvSpPr>
            <p:spPr bwMode="auto">
              <a:xfrm>
                <a:off x="303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6" name="Freeform 426"/>
              <p:cNvSpPr>
                <a:spLocks noEditPoints="1"/>
              </p:cNvSpPr>
              <p:nvPr/>
            </p:nvSpPr>
            <p:spPr bwMode="auto">
              <a:xfrm>
                <a:off x="303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7" name="Freeform 427"/>
              <p:cNvSpPr>
                <a:spLocks noEditPoints="1"/>
              </p:cNvSpPr>
              <p:nvPr/>
            </p:nvSpPr>
            <p:spPr bwMode="auto">
              <a:xfrm>
                <a:off x="303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8" name="Freeform 428"/>
              <p:cNvSpPr>
                <a:spLocks noEditPoints="1"/>
              </p:cNvSpPr>
              <p:nvPr/>
            </p:nvSpPr>
            <p:spPr bwMode="auto">
              <a:xfrm>
                <a:off x="303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89" name="Freeform 429"/>
              <p:cNvSpPr>
                <a:spLocks noEditPoints="1"/>
              </p:cNvSpPr>
              <p:nvPr/>
            </p:nvSpPr>
            <p:spPr bwMode="auto">
              <a:xfrm>
                <a:off x="3026" y="240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0" name="Freeform 430"/>
              <p:cNvSpPr>
                <a:spLocks noEditPoints="1"/>
              </p:cNvSpPr>
              <p:nvPr/>
            </p:nvSpPr>
            <p:spPr bwMode="auto">
              <a:xfrm>
                <a:off x="3026" y="240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1" name="Freeform 431"/>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2" name="Freeform 432"/>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3" name="Freeform 433"/>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4" name="Freeform 434"/>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5" name="Freeform 435"/>
              <p:cNvSpPr>
                <a:spLocks/>
              </p:cNvSpPr>
              <p:nvPr/>
            </p:nvSpPr>
            <p:spPr bwMode="auto">
              <a:xfrm>
                <a:off x="3026"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6" name="Freeform 436"/>
              <p:cNvSpPr>
                <a:spLocks/>
              </p:cNvSpPr>
              <p:nvPr/>
            </p:nvSpPr>
            <p:spPr bwMode="auto">
              <a:xfrm>
                <a:off x="3026" y="2414"/>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0 w 12"/>
                  <a:gd name="T11" fmla="*/ 0 h 1"/>
                  <a:gd name="T12" fmla="*/ 0 w 12"/>
                  <a:gd name="T13" fmla="*/ 0 h 1"/>
                  <a:gd name="T14" fmla="*/ 0 w 12"/>
                  <a:gd name="T15" fmla="*/ 0 h 1"/>
                  <a:gd name="T16" fmla="*/ 0 w 12"/>
                  <a:gd name="T17" fmla="*/ 0 h 1"/>
                  <a:gd name="T18" fmla="*/ 0 w 12"/>
                  <a:gd name="T19" fmla="*/ 0 h 1"/>
                  <a:gd name="T20" fmla="*/ 0 w 12"/>
                  <a:gd name="T21" fmla="*/ 0 h 1"/>
                  <a:gd name="T22" fmla="*/ 0 w 12"/>
                  <a:gd name="T23" fmla="*/ 0 h 1"/>
                  <a:gd name="T24" fmla="*/ 0 w 12"/>
                  <a:gd name="T25" fmla="*/ 0 h 1"/>
                  <a:gd name="T26" fmla="*/ 12 w 12"/>
                  <a:gd name="T27" fmla="*/ 0 h 1"/>
                  <a:gd name="T28" fmla="*/ 12 w 12"/>
                  <a:gd name="T29" fmla="*/ 0 h 1"/>
                  <a:gd name="T30" fmla="*/ 12 w 12"/>
                  <a:gd name="T31" fmla="*/ 0 h 1"/>
                  <a:gd name="T32" fmla="*/ 12 w 12"/>
                  <a:gd name="T33" fmla="*/ 0 h 1"/>
                  <a:gd name="T34" fmla="*/ 12 w 12"/>
                  <a:gd name="T35" fmla="*/ 0 h 1"/>
                  <a:gd name="T36" fmla="*/ 12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7" name="Rectangle 437"/>
              <p:cNvSpPr>
                <a:spLocks noChangeArrowheads="1"/>
              </p:cNvSpPr>
              <p:nvPr/>
            </p:nvSpPr>
            <p:spPr bwMode="auto">
              <a:xfrm>
                <a:off x="3038"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98" name="Freeform 438"/>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99" name="Freeform 439"/>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0" name="Freeform 440"/>
              <p:cNvSpPr>
                <a:spLocks noEditPoints="1"/>
              </p:cNvSpPr>
              <p:nvPr/>
            </p:nvSpPr>
            <p:spPr bwMode="auto">
              <a:xfrm>
                <a:off x="3026" y="2414"/>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1" name="Freeform 441"/>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2" name="Freeform 442"/>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3" name="Freeform 443"/>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4" name="Freeform 444"/>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5" name="Freeform 445"/>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6" name="Freeform 446"/>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7" name="Freeform 447"/>
              <p:cNvSpPr>
                <a:spLocks noEditPoints="1"/>
              </p:cNvSpPr>
              <p:nvPr/>
            </p:nvSpPr>
            <p:spPr bwMode="auto">
              <a:xfrm>
                <a:off x="302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8" name="Freeform 448"/>
              <p:cNvSpPr>
                <a:spLocks noEditPoints="1"/>
              </p:cNvSpPr>
              <p:nvPr/>
            </p:nvSpPr>
            <p:spPr bwMode="auto">
              <a:xfrm>
                <a:off x="3026"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09" name="Freeform 449"/>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0" name="Freeform 450"/>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1" name="Freeform 451"/>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2" name="Freeform 452"/>
              <p:cNvSpPr>
                <a:spLocks noEditPoints="1"/>
              </p:cNvSpPr>
              <p:nvPr/>
            </p:nvSpPr>
            <p:spPr bwMode="auto">
              <a:xfrm>
                <a:off x="303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3" name="Freeform 453"/>
              <p:cNvSpPr>
                <a:spLocks/>
              </p:cNvSpPr>
              <p:nvPr/>
            </p:nvSpPr>
            <p:spPr bwMode="auto">
              <a:xfrm>
                <a:off x="3038"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4" name="Freeform 454"/>
              <p:cNvSpPr>
                <a:spLocks/>
              </p:cNvSpPr>
              <p:nvPr/>
            </p:nvSpPr>
            <p:spPr bwMode="auto">
              <a:xfrm>
                <a:off x="3062" y="2402"/>
                <a:ext cx="12" cy="12"/>
              </a:xfrm>
              <a:custGeom>
                <a:avLst/>
                <a:gdLst>
                  <a:gd name="T0" fmla="*/ 0 w 12"/>
                  <a:gd name="T1" fmla="*/ 12 h 12"/>
                  <a:gd name="T2" fmla="*/ 0 w 12"/>
                  <a:gd name="T3" fmla="*/ 12 h 12"/>
                  <a:gd name="T4" fmla="*/ 0 w 12"/>
                  <a:gd name="T5" fmla="*/ 12 h 12"/>
                  <a:gd name="T6" fmla="*/ 12 w 12"/>
                  <a:gd name="T7" fmla="*/ 12 h 12"/>
                  <a:gd name="T8" fmla="*/ 12 w 12"/>
                  <a:gd name="T9" fmla="*/ 12 h 12"/>
                  <a:gd name="T10" fmla="*/ 12 w 12"/>
                  <a:gd name="T11" fmla="*/ 12 h 12"/>
                  <a:gd name="T12" fmla="*/ 12 w 12"/>
                  <a:gd name="T13" fmla="*/ 12 h 12"/>
                  <a:gd name="T14" fmla="*/ 12 w 12"/>
                  <a:gd name="T15" fmla="*/ 12 h 12"/>
                  <a:gd name="T16" fmla="*/ 12 w 12"/>
                  <a:gd name="T17" fmla="*/ 12 h 12"/>
                  <a:gd name="T18" fmla="*/ 12 w 12"/>
                  <a:gd name="T19" fmla="*/ 12 h 12"/>
                  <a:gd name="T20" fmla="*/ 12 w 12"/>
                  <a:gd name="T21" fmla="*/ 12 h 12"/>
                  <a:gd name="T22" fmla="*/ 12 w 12"/>
                  <a:gd name="T23" fmla="*/ 12 h 12"/>
                  <a:gd name="T24" fmla="*/ 12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12 h 12"/>
                  <a:gd name="T38" fmla="*/ 0 w 12"/>
                  <a:gd name="T39" fmla="*/ 12 h 12"/>
                  <a:gd name="T40" fmla="*/ 0 w 12"/>
                  <a:gd name="T41" fmla="*/ 12 h 12"/>
                  <a:gd name="T42" fmla="*/ 0 w 12"/>
                  <a:gd name="T43" fmla="*/ 12 h 12"/>
                  <a:gd name="T44" fmla="*/ 0 w 12"/>
                  <a:gd name="T45" fmla="*/ 12 h 12"/>
                  <a:gd name="T46" fmla="*/ 0 w 12"/>
                  <a:gd name="T47" fmla="*/ 12 h 12"/>
                  <a:gd name="T48" fmla="*/ 0 w 12"/>
                  <a:gd name="T49" fmla="*/ 12 h 12"/>
                  <a:gd name="T50" fmla="*/ 0 w 12"/>
                  <a:gd name="T51" fmla="*/ 12 h 12"/>
                  <a:gd name="T52" fmla="*/ 0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715" name="Rectangle 455"/>
              <p:cNvSpPr>
                <a:spLocks noChangeArrowheads="1"/>
              </p:cNvSpPr>
              <p:nvPr/>
            </p:nvSpPr>
            <p:spPr bwMode="auto">
              <a:xfrm>
                <a:off x="3062"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716" name="Freeform 456"/>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7" name="Freeform 457"/>
              <p:cNvSpPr>
                <a:spLocks noEditPoints="1"/>
              </p:cNvSpPr>
              <p:nvPr/>
            </p:nvSpPr>
            <p:spPr bwMode="auto">
              <a:xfrm>
                <a:off x="3062"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8" name="Freeform 458"/>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19" name="Freeform 459"/>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0" name="Freeform 460"/>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1" name="Freeform 461"/>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2" name="Freeform 462"/>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3" name="Freeform 463"/>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4" name="Freeform 464"/>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5" name="Freeform 465"/>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6" name="Freeform 466"/>
              <p:cNvSpPr>
                <a:spLocks noEditPoints="1"/>
              </p:cNvSpPr>
              <p:nvPr/>
            </p:nvSpPr>
            <p:spPr bwMode="auto">
              <a:xfrm>
                <a:off x="3074"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7" name="Freeform 467"/>
              <p:cNvSpPr>
                <a:spLocks noEditPoints="1"/>
              </p:cNvSpPr>
              <p:nvPr/>
            </p:nvSpPr>
            <p:spPr bwMode="auto">
              <a:xfrm>
                <a:off x="3062" y="240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8" name="Freeform 468"/>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29" name="Freeform 469"/>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0" name="Freeform 470"/>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1" name="Freeform 471"/>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2" name="Freeform 472"/>
              <p:cNvSpPr>
                <a:spLocks noEditPoints="1"/>
              </p:cNvSpPr>
              <p:nvPr/>
            </p:nvSpPr>
            <p:spPr bwMode="auto">
              <a:xfrm>
                <a:off x="3062" y="240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3" name="Freeform 473"/>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4" name="Freeform 474"/>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5" name="Freeform 475"/>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6" name="Freeform 476"/>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7" name="Freeform 477"/>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8" name="Freeform 478"/>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39" name="Freeform 479"/>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0" name="Freeform 480"/>
              <p:cNvSpPr>
                <a:spLocks/>
              </p:cNvSpPr>
              <p:nvPr/>
            </p:nvSpPr>
            <p:spPr bwMode="auto">
              <a:xfrm>
                <a:off x="3062"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1" name="Freeform 481"/>
              <p:cNvSpPr>
                <a:spLocks/>
              </p:cNvSpPr>
              <p:nvPr/>
            </p:nvSpPr>
            <p:spPr bwMode="auto">
              <a:xfrm>
                <a:off x="3062" y="2414"/>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12 w 12"/>
                  <a:gd name="T11" fmla="*/ 0 h 1"/>
                  <a:gd name="T12" fmla="*/ 0 w 12"/>
                  <a:gd name="T13" fmla="*/ 0 h 1"/>
                  <a:gd name="T14" fmla="*/ 0 w 12"/>
                  <a:gd name="T15" fmla="*/ 0 h 1"/>
                  <a:gd name="T16" fmla="*/ 0 w 12"/>
                  <a:gd name="T17" fmla="*/ 0 h 1"/>
                  <a:gd name="T18" fmla="*/ 0 w 12"/>
                  <a:gd name="T19" fmla="*/ 0 h 1"/>
                  <a:gd name="T20" fmla="*/ 0 w 12"/>
                  <a:gd name="T21" fmla="*/ 0 h 1"/>
                  <a:gd name="T22" fmla="*/ 0 w 12"/>
                  <a:gd name="T23" fmla="*/ 0 h 1"/>
                  <a:gd name="T24" fmla="*/ 12 w 12"/>
                  <a:gd name="T25" fmla="*/ 0 h 1"/>
                  <a:gd name="T26" fmla="*/ 12 w 12"/>
                  <a:gd name="T27" fmla="*/ 0 h 1"/>
                  <a:gd name="T28" fmla="*/ 12 w 12"/>
                  <a:gd name="T29" fmla="*/ 0 h 1"/>
                  <a:gd name="T30" fmla="*/ 12 w 12"/>
                  <a:gd name="T31" fmla="*/ 0 h 1"/>
                  <a:gd name="T32" fmla="*/ 12 w 12"/>
                  <a:gd name="T33" fmla="*/ 0 h 1"/>
                  <a:gd name="T34" fmla="*/ 12 w 12"/>
                  <a:gd name="T35" fmla="*/ 0 h 1"/>
                  <a:gd name="T36" fmla="*/ 12 w 12"/>
                  <a:gd name="T37" fmla="*/ 0 h 1"/>
                  <a:gd name="T38" fmla="*/ 12 w 12"/>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
                  <a:gd name="T62" fmla="*/ 12 w 12"/>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2" name="Rectangle 482"/>
              <p:cNvSpPr>
                <a:spLocks noChangeArrowheads="1"/>
              </p:cNvSpPr>
              <p:nvPr/>
            </p:nvSpPr>
            <p:spPr bwMode="auto">
              <a:xfrm>
                <a:off x="3074"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743" name="Freeform 483"/>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4" name="Freeform 484"/>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5" name="Freeform 485"/>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6" name="Freeform 486"/>
              <p:cNvSpPr>
                <a:spLocks noEditPoints="1"/>
              </p:cNvSpPr>
              <p:nvPr/>
            </p:nvSpPr>
            <p:spPr bwMode="auto">
              <a:xfrm>
                <a:off x="3062" y="2414"/>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7" name="Freeform 487"/>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8" name="Freeform 488"/>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49" name="Freeform 489"/>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0" name="Freeform 490"/>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1" name="Freeform 491"/>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2" name="Freeform 492"/>
              <p:cNvSpPr>
                <a:spLocks noEditPoints="1"/>
              </p:cNvSpPr>
              <p:nvPr/>
            </p:nvSpPr>
            <p:spPr bwMode="auto">
              <a:xfrm>
                <a:off x="3062"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3" name="Freeform 493"/>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4" name="Freeform 494"/>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5" name="Freeform 495"/>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6" name="Freeform 496"/>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7" name="Freeform 497"/>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8" name="Freeform 498"/>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59" name="Freeform 499"/>
              <p:cNvSpPr>
                <a:spLocks/>
              </p:cNvSpPr>
              <p:nvPr/>
            </p:nvSpPr>
            <p:spPr bwMode="auto">
              <a:xfrm>
                <a:off x="3074"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0" name="Freeform 500"/>
              <p:cNvSpPr>
                <a:spLocks/>
              </p:cNvSpPr>
              <p:nvPr/>
            </p:nvSpPr>
            <p:spPr bwMode="auto">
              <a:xfrm>
                <a:off x="3062" y="2402"/>
                <a:ext cx="12" cy="12"/>
              </a:xfrm>
              <a:custGeom>
                <a:avLst/>
                <a:gdLst>
                  <a:gd name="T0" fmla="*/ 0 w 12"/>
                  <a:gd name="T1" fmla="*/ 0 h 12"/>
                  <a:gd name="T2" fmla="*/ 0 w 12"/>
                  <a:gd name="T3" fmla="*/ 0 h 12"/>
                  <a:gd name="T4" fmla="*/ 0 w 12"/>
                  <a:gd name="T5" fmla="*/ 12 h 12"/>
                  <a:gd name="T6" fmla="*/ 0 w 12"/>
                  <a:gd name="T7" fmla="*/ 12 h 12"/>
                  <a:gd name="T8" fmla="*/ 12 w 12"/>
                  <a:gd name="T9" fmla="*/ 12 h 12"/>
                  <a:gd name="T10" fmla="*/ 12 w 12"/>
                  <a:gd name="T11" fmla="*/ 12 h 12"/>
                  <a:gd name="T12" fmla="*/ 12 w 12"/>
                  <a:gd name="T13" fmla="*/ 12 h 12"/>
                  <a:gd name="T14" fmla="*/ 12 w 12"/>
                  <a:gd name="T15" fmla="*/ 12 h 12"/>
                  <a:gd name="T16" fmla="*/ 12 w 12"/>
                  <a:gd name="T17" fmla="*/ 12 h 12"/>
                  <a:gd name="T18" fmla="*/ 12 w 12"/>
                  <a:gd name="T19" fmla="*/ 12 h 12"/>
                  <a:gd name="T20" fmla="*/ 12 w 12"/>
                  <a:gd name="T21" fmla="*/ 12 h 12"/>
                  <a:gd name="T22" fmla="*/ 12 w 12"/>
                  <a:gd name="T23" fmla="*/ 12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0"/>
                    </a:moveTo>
                    <a:lnTo>
                      <a:pt x="0" y="0"/>
                    </a:lnTo>
                    <a:lnTo>
                      <a:pt x="0" y="12"/>
                    </a:lnTo>
                    <a:lnTo>
                      <a:pt x="12"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1" name="Freeform 501"/>
              <p:cNvSpPr>
                <a:spLocks/>
              </p:cNvSpPr>
              <p:nvPr/>
            </p:nvSpPr>
            <p:spPr bwMode="auto">
              <a:xfrm>
                <a:off x="3062" y="2402"/>
                <a:ext cx="1" cy="12"/>
              </a:xfrm>
              <a:custGeom>
                <a:avLst/>
                <a:gdLst>
                  <a:gd name="T0" fmla="*/ 0 w 1"/>
                  <a:gd name="T1" fmla="*/ 0 h 12"/>
                  <a:gd name="T2" fmla="*/ 0 w 1"/>
                  <a:gd name="T3" fmla="*/ 12 h 12"/>
                  <a:gd name="T4" fmla="*/ 0 w 1"/>
                  <a:gd name="T5" fmla="*/ 0 h 12"/>
                  <a:gd name="T6" fmla="*/ 0 w 1"/>
                  <a:gd name="T7" fmla="*/ 0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0"/>
                    </a:move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2" name="Freeform 502"/>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3" name="Freeform 503"/>
              <p:cNvSpPr>
                <a:spLocks noEditPoints="1"/>
              </p:cNvSpPr>
              <p:nvPr/>
            </p:nvSpPr>
            <p:spPr bwMode="auto">
              <a:xfrm>
                <a:off x="3062"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4" name="Freeform 504"/>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5" name="Freeform 505"/>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6" name="Freeform 506"/>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7" name="Freeform 507"/>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8" name="Freeform 508"/>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69" name="Freeform 509"/>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0" name="Freeform 510"/>
              <p:cNvSpPr>
                <a:spLocks noEditPoints="1"/>
              </p:cNvSpPr>
              <p:nvPr/>
            </p:nvSpPr>
            <p:spPr bwMode="auto">
              <a:xfrm>
                <a:off x="3074"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1" name="Freeform 511"/>
              <p:cNvSpPr>
                <a:spLocks noEditPoints="1"/>
              </p:cNvSpPr>
              <p:nvPr/>
            </p:nvSpPr>
            <p:spPr bwMode="auto">
              <a:xfrm>
                <a:off x="3074"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2" name="Freeform 512"/>
              <p:cNvSpPr>
                <a:spLocks noEditPoints="1"/>
              </p:cNvSpPr>
              <p:nvPr/>
            </p:nvSpPr>
            <p:spPr bwMode="auto">
              <a:xfrm>
                <a:off x="3074"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3" name="Freeform 513"/>
              <p:cNvSpPr>
                <a:spLocks noEditPoints="1"/>
              </p:cNvSpPr>
              <p:nvPr/>
            </p:nvSpPr>
            <p:spPr bwMode="auto">
              <a:xfrm>
                <a:off x="3062" y="240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4" name="Freeform 514"/>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5" name="Freeform 515"/>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6" name="Freeform 516"/>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7" name="Freeform 517"/>
              <p:cNvSpPr>
                <a:spLocks/>
              </p:cNvSpPr>
              <p:nvPr/>
            </p:nvSpPr>
            <p:spPr bwMode="auto">
              <a:xfrm>
                <a:off x="3062" y="240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8" name="Freeform 518"/>
              <p:cNvSpPr>
                <a:spLocks/>
              </p:cNvSpPr>
              <p:nvPr/>
            </p:nvSpPr>
            <p:spPr bwMode="auto">
              <a:xfrm>
                <a:off x="3062" y="2402"/>
                <a:ext cx="1" cy="12"/>
              </a:xfrm>
              <a:custGeom>
                <a:avLst/>
                <a:gdLst>
                  <a:gd name="T0" fmla="*/ 0 w 1"/>
                  <a:gd name="T1" fmla="*/ 12 h 12"/>
                  <a:gd name="T2" fmla="*/ 0 w 1"/>
                  <a:gd name="T3" fmla="*/ 12 h 12"/>
                  <a:gd name="T4" fmla="*/ 0 w 1"/>
                  <a:gd name="T5" fmla="*/ 12 h 12"/>
                  <a:gd name="T6" fmla="*/ 0 w 1"/>
                  <a:gd name="T7" fmla="*/ 12 h 12"/>
                  <a:gd name="T8" fmla="*/ 0 w 1"/>
                  <a:gd name="T9" fmla="*/ 12 h 12"/>
                  <a:gd name="T10" fmla="*/ 0 w 1"/>
                  <a:gd name="T11" fmla="*/ 12 h 12"/>
                  <a:gd name="T12" fmla="*/ 0 w 1"/>
                  <a:gd name="T13" fmla="*/ 12 h 12"/>
                  <a:gd name="T14" fmla="*/ 0 w 1"/>
                  <a:gd name="T15" fmla="*/ 12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12 h 12"/>
                  <a:gd name="T30" fmla="*/ 0 w 1"/>
                  <a:gd name="T31" fmla="*/ 12 h 12"/>
                  <a:gd name="T32" fmla="*/ 0 w 1"/>
                  <a:gd name="T33" fmla="*/ 12 h 12"/>
                  <a:gd name="T34" fmla="*/ 0 w 1"/>
                  <a:gd name="T35" fmla="*/ 12 h 12"/>
                  <a:gd name="T36" fmla="*/ 0 w 1"/>
                  <a:gd name="T37" fmla="*/ 12 h 12"/>
                  <a:gd name="T38" fmla="*/ 0 w 1"/>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79" name="Rectangle 519"/>
              <p:cNvSpPr>
                <a:spLocks noChangeArrowheads="1"/>
              </p:cNvSpPr>
              <p:nvPr/>
            </p:nvSpPr>
            <p:spPr bwMode="auto">
              <a:xfrm>
                <a:off x="3062"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780" name="Freeform 520"/>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1" name="Freeform 521"/>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2" name="Freeform 522"/>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3" name="Freeform 523"/>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4" name="Freeform 524"/>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5" name="Freeform 525"/>
              <p:cNvSpPr>
                <a:spLocks noEditPoints="1"/>
              </p:cNvSpPr>
              <p:nvPr/>
            </p:nvSpPr>
            <p:spPr bwMode="auto">
              <a:xfrm>
                <a:off x="3062"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6" name="Freeform 526"/>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7" name="Freeform 527"/>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8" name="Freeform 528"/>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89" name="Freeform 529"/>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0" name="Freeform 530"/>
              <p:cNvSpPr>
                <a:spLocks noEditPoints="1"/>
              </p:cNvSpPr>
              <p:nvPr/>
            </p:nvSpPr>
            <p:spPr bwMode="auto">
              <a:xfrm>
                <a:off x="3062"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1" name="Freeform 531"/>
              <p:cNvSpPr>
                <a:spLocks noEditPoints="1"/>
              </p:cNvSpPr>
              <p:nvPr/>
            </p:nvSpPr>
            <p:spPr bwMode="auto">
              <a:xfrm>
                <a:off x="3062" y="240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2" name="Freeform 532"/>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3" name="Freeform 533"/>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4" name="Freeform 534"/>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5" name="Freeform 535"/>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6" name="Freeform 536"/>
              <p:cNvSpPr>
                <a:spLocks/>
              </p:cNvSpPr>
              <p:nvPr/>
            </p:nvSpPr>
            <p:spPr bwMode="auto">
              <a:xfrm>
                <a:off x="3062"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797" name="Oval 537"/>
              <p:cNvSpPr>
                <a:spLocks noChangeArrowheads="1"/>
              </p:cNvSpPr>
              <p:nvPr/>
            </p:nvSpPr>
            <p:spPr bwMode="auto">
              <a:xfrm>
                <a:off x="3062" y="2414"/>
                <a:ext cx="1" cy="1"/>
              </a:xfrm>
              <a:prstGeom prst="ellipse">
                <a:avLst/>
              </a:prstGeom>
              <a:solidFill>
                <a:srgbClr val="000000"/>
              </a:solidFill>
              <a:ln w="9525">
                <a:noFill/>
                <a:round/>
                <a:headEnd/>
                <a:tailEnd/>
              </a:ln>
            </p:spPr>
            <p:txBody>
              <a:bodyPr>
                <a:prstTxWarp prst="textNoShape">
                  <a:avLst/>
                </a:prstTxWarp>
              </a:bodyPr>
              <a:lstStyle/>
              <a:p>
                <a:pPr eaLnBrk="0" hangingPunct="0"/>
                <a:endParaRPr lang="en-US">
                  <a:latin typeface="Lucida Sans Unicode" charset="0"/>
                </a:endParaRPr>
              </a:p>
            </p:txBody>
          </p:sp>
          <p:sp>
            <p:nvSpPr>
              <p:cNvPr id="217798" name="Rectangle 538"/>
              <p:cNvSpPr>
                <a:spLocks noChangeArrowheads="1"/>
              </p:cNvSpPr>
              <p:nvPr/>
            </p:nvSpPr>
            <p:spPr bwMode="auto">
              <a:xfrm>
                <a:off x="3062"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799" name="Freeform 539"/>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0" name="Freeform 540"/>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1" name="Freeform 541"/>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2" name="Freeform 542"/>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3" name="Freeform 543"/>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4" name="Freeform 544"/>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5" name="Freeform 545"/>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6" name="Freeform 546"/>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7" name="Freeform 547"/>
              <p:cNvSpPr>
                <a:spLocks noEditPoints="1"/>
              </p:cNvSpPr>
              <p:nvPr/>
            </p:nvSpPr>
            <p:spPr bwMode="auto">
              <a:xfrm>
                <a:off x="3062"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8" name="Freeform 548"/>
              <p:cNvSpPr>
                <a:spLocks/>
              </p:cNvSpPr>
              <p:nvPr/>
            </p:nvSpPr>
            <p:spPr bwMode="auto">
              <a:xfrm>
                <a:off x="3062"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09" name="Freeform 549"/>
              <p:cNvSpPr>
                <a:spLocks/>
              </p:cNvSpPr>
              <p:nvPr/>
            </p:nvSpPr>
            <p:spPr bwMode="auto">
              <a:xfrm>
                <a:off x="3086" y="2402"/>
                <a:ext cx="12" cy="12"/>
              </a:xfrm>
              <a:custGeom>
                <a:avLst/>
                <a:gdLst>
                  <a:gd name="T0" fmla="*/ 12 w 12"/>
                  <a:gd name="T1" fmla="*/ 12 h 12"/>
                  <a:gd name="T2" fmla="*/ 12 w 12"/>
                  <a:gd name="T3" fmla="*/ 12 h 12"/>
                  <a:gd name="T4" fmla="*/ 12 w 12"/>
                  <a:gd name="T5" fmla="*/ 12 h 12"/>
                  <a:gd name="T6" fmla="*/ 12 w 12"/>
                  <a:gd name="T7" fmla="*/ 12 h 12"/>
                  <a:gd name="T8" fmla="*/ 12 w 12"/>
                  <a:gd name="T9" fmla="*/ 12 h 12"/>
                  <a:gd name="T10" fmla="*/ 12 w 12"/>
                  <a:gd name="T11" fmla="*/ 12 h 12"/>
                  <a:gd name="T12" fmla="*/ 12 w 12"/>
                  <a:gd name="T13" fmla="*/ 12 h 12"/>
                  <a:gd name="T14" fmla="*/ 12 w 12"/>
                  <a:gd name="T15" fmla="*/ 12 h 12"/>
                  <a:gd name="T16" fmla="*/ 12 w 12"/>
                  <a:gd name="T17" fmla="*/ 12 h 12"/>
                  <a:gd name="T18" fmla="*/ 12 w 12"/>
                  <a:gd name="T19" fmla="*/ 12 h 12"/>
                  <a:gd name="T20" fmla="*/ 12 w 12"/>
                  <a:gd name="T21" fmla="*/ 12 h 12"/>
                  <a:gd name="T22" fmla="*/ 12 w 12"/>
                  <a:gd name="T23" fmla="*/ 12 h 12"/>
                  <a:gd name="T24" fmla="*/ 12 w 12"/>
                  <a:gd name="T25" fmla="*/ 0 h 12"/>
                  <a:gd name="T26" fmla="*/ 12 w 12"/>
                  <a:gd name="T27" fmla="*/ 0 h 12"/>
                  <a:gd name="T28" fmla="*/ 12 w 12"/>
                  <a:gd name="T29" fmla="*/ 0 h 12"/>
                  <a:gd name="T30" fmla="*/ 12 w 12"/>
                  <a:gd name="T31" fmla="*/ 0 h 12"/>
                  <a:gd name="T32" fmla="*/ 12 w 12"/>
                  <a:gd name="T33" fmla="*/ 0 h 12"/>
                  <a:gd name="T34" fmla="*/ 0 w 12"/>
                  <a:gd name="T35" fmla="*/ 0 h 12"/>
                  <a:gd name="T36" fmla="*/ 0 w 12"/>
                  <a:gd name="T37" fmla="*/ 12 h 12"/>
                  <a:gd name="T38" fmla="*/ 0 w 12"/>
                  <a:gd name="T39" fmla="*/ 12 h 12"/>
                  <a:gd name="T40" fmla="*/ 0 w 12"/>
                  <a:gd name="T41" fmla="*/ 12 h 12"/>
                  <a:gd name="T42" fmla="*/ 0 w 12"/>
                  <a:gd name="T43" fmla="*/ 12 h 12"/>
                  <a:gd name="T44" fmla="*/ 0 w 12"/>
                  <a:gd name="T45" fmla="*/ 12 h 12"/>
                  <a:gd name="T46" fmla="*/ 0 w 12"/>
                  <a:gd name="T47" fmla="*/ 12 h 12"/>
                  <a:gd name="T48" fmla="*/ 12 w 12"/>
                  <a:gd name="T49" fmla="*/ 12 h 12"/>
                  <a:gd name="T50" fmla="*/ 12 w 12"/>
                  <a:gd name="T51" fmla="*/ 12 h 12"/>
                  <a:gd name="T52" fmla="*/ 12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810" name="Rectangle 550"/>
              <p:cNvSpPr>
                <a:spLocks noChangeArrowheads="1"/>
              </p:cNvSpPr>
              <p:nvPr/>
            </p:nvSpPr>
            <p:spPr bwMode="auto">
              <a:xfrm>
                <a:off x="3098"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811" name="Freeform 551"/>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2" name="Freeform 552"/>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3" name="Freeform 553"/>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4" name="Freeform 554"/>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5" name="Freeform 555"/>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6" name="Freeform 556"/>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7" name="Freeform 557"/>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8" name="Freeform 558"/>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19" name="Freeform 559"/>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0" name="Freeform 560"/>
              <p:cNvSpPr>
                <a:spLocks noEditPoints="1"/>
              </p:cNvSpPr>
              <p:nvPr/>
            </p:nvSpPr>
            <p:spPr bwMode="auto">
              <a:xfrm>
                <a:off x="3098"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1" name="Freeform 561"/>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2" name="Freeform 562"/>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3" name="Freeform 563"/>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4" name="Freeform 564"/>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5" name="Freeform 565"/>
              <p:cNvSpPr>
                <a:spLocks noEditPoints="1"/>
              </p:cNvSpPr>
              <p:nvPr/>
            </p:nvSpPr>
            <p:spPr bwMode="auto">
              <a:xfrm>
                <a:off x="3086" y="2402"/>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6" name="Freeform 566"/>
              <p:cNvSpPr>
                <a:spLocks noEditPoints="1"/>
              </p:cNvSpPr>
              <p:nvPr/>
            </p:nvSpPr>
            <p:spPr bwMode="auto">
              <a:xfrm>
                <a:off x="3086" y="2402"/>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7" name="Freeform 567"/>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8" name="Freeform 568"/>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29" name="Freeform 569"/>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0" name="Freeform 570"/>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1" name="Freeform 571"/>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2" name="Freeform 572"/>
              <p:cNvSpPr>
                <a:spLocks noEditPoints="1"/>
              </p:cNvSpPr>
              <p:nvPr/>
            </p:nvSpPr>
            <p:spPr bwMode="auto">
              <a:xfrm>
                <a:off x="3086" y="2414"/>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3" name="Freeform 573"/>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4" name="Freeform 574"/>
              <p:cNvSpPr>
                <a:spLocks/>
              </p:cNvSpPr>
              <p:nvPr/>
            </p:nvSpPr>
            <p:spPr bwMode="auto">
              <a:xfrm>
                <a:off x="3098"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5" name="Freeform 575"/>
              <p:cNvSpPr>
                <a:spLocks/>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6" name="Rectangle 576"/>
              <p:cNvSpPr>
                <a:spLocks noChangeArrowheads="1"/>
              </p:cNvSpPr>
              <p:nvPr/>
            </p:nvSpPr>
            <p:spPr bwMode="auto">
              <a:xfrm>
                <a:off x="3098"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837" name="Freeform 577"/>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8" name="Freeform 578"/>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39" name="Freeform 579"/>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0" name="Freeform 580"/>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1" name="Freeform 581"/>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2" name="Freeform 582"/>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3" name="Freeform 583"/>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4" name="Freeform 584"/>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5" name="Freeform 585"/>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6" name="Freeform 586"/>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7" name="Freeform 587"/>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8" name="Freeform 588"/>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49" name="Freeform 589"/>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0" name="Freeform 590"/>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1" name="Freeform 591"/>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2" name="Freeform 592"/>
              <p:cNvSpPr>
                <a:spLocks/>
              </p:cNvSpPr>
              <p:nvPr/>
            </p:nvSpPr>
            <p:spPr bwMode="auto">
              <a:xfrm>
                <a:off x="3098" y="241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3" name="Freeform 593"/>
              <p:cNvSpPr>
                <a:spLocks/>
              </p:cNvSpPr>
              <p:nvPr/>
            </p:nvSpPr>
            <p:spPr bwMode="auto">
              <a:xfrm>
                <a:off x="3098" y="2402"/>
                <a:ext cx="1" cy="12"/>
              </a:xfrm>
              <a:custGeom>
                <a:avLst/>
                <a:gdLst>
                  <a:gd name="T0" fmla="*/ 0 w 1"/>
                  <a:gd name="T1" fmla="*/ 0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w 1"/>
                  <a:gd name="T15" fmla="*/ 12 h 12"/>
                  <a:gd name="T16" fmla="*/ 0 w 1"/>
                  <a:gd name="T17" fmla="*/ 12 h 12"/>
                  <a:gd name="T18" fmla="*/ 0 w 1"/>
                  <a:gd name="T19" fmla="*/ 12 h 12"/>
                  <a:gd name="T20" fmla="*/ 0 w 1"/>
                  <a:gd name="T21" fmla="*/ 12 h 12"/>
                  <a:gd name="T22" fmla="*/ 0 w 1"/>
                  <a:gd name="T23" fmla="*/ 12 h 12"/>
                  <a:gd name="T24" fmla="*/ 0 w 1"/>
                  <a:gd name="T25" fmla="*/ 12 h 12"/>
                  <a:gd name="T26" fmla="*/ 0 w 1"/>
                  <a:gd name="T27" fmla="*/ 12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w 1"/>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
                  <a:gd name="T64" fmla="*/ 0 h 12"/>
                  <a:gd name="T65" fmla="*/ 1 w 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4" name="Freeform 594"/>
              <p:cNvSpPr>
                <a:spLocks/>
              </p:cNvSpPr>
              <p:nvPr/>
            </p:nvSpPr>
            <p:spPr bwMode="auto">
              <a:xfrm>
                <a:off x="3098" y="2402"/>
                <a:ext cx="1" cy="12"/>
              </a:xfrm>
              <a:custGeom>
                <a:avLst/>
                <a:gdLst>
                  <a:gd name="T0" fmla="*/ 0 w 1"/>
                  <a:gd name="T1" fmla="*/ 0 h 12"/>
                  <a:gd name="T2" fmla="*/ 0 w 1"/>
                  <a:gd name="T3" fmla="*/ 12 h 12"/>
                  <a:gd name="T4" fmla="*/ 0 w 1"/>
                  <a:gd name="T5" fmla="*/ 0 h 12"/>
                  <a:gd name="T6" fmla="*/ 0 w 1"/>
                  <a:gd name="T7" fmla="*/ 0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0"/>
                    </a:move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5" name="Freeform 595"/>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6" name="Freeform 596"/>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7" name="Freeform 597"/>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8" name="Freeform 598"/>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59" name="Freeform 599"/>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0" name="Freeform 600"/>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1" name="Freeform 601"/>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2" name="Freeform 602"/>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3" name="Freeform 603"/>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4" name="Freeform 604"/>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5" name="Freeform 605"/>
              <p:cNvSpPr>
                <a:spLocks noEditPoints="1"/>
              </p:cNvSpPr>
              <p:nvPr/>
            </p:nvSpPr>
            <p:spPr bwMode="auto">
              <a:xfrm>
                <a:off x="3098"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6" name="Freeform 606"/>
              <p:cNvSpPr>
                <a:spLocks noEditPoints="1"/>
              </p:cNvSpPr>
              <p:nvPr/>
            </p:nvSpPr>
            <p:spPr bwMode="auto">
              <a:xfrm>
                <a:off x="3098" y="2402"/>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7" name="Freeform 607"/>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8" name="Freeform 608"/>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69" name="Freeform 609"/>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0" name="Freeform 610"/>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1" name="Freeform 611"/>
              <p:cNvSpPr>
                <a:spLocks noEditPoints="1"/>
              </p:cNvSpPr>
              <p:nvPr/>
            </p:nvSpPr>
            <p:spPr bwMode="auto">
              <a:xfrm>
                <a:off x="3098" y="2402"/>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2" name="Freeform 612"/>
              <p:cNvSpPr>
                <a:spLocks/>
              </p:cNvSpPr>
              <p:nvPr/>
            </p:nvSpPr>
            <p:spPr bwMode="auto">
              <a:xfrm>
                <a:off x="3098" y="240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3" name="Freeform 613"/>
              <p:cNvSpPr>
                <a:spLocks/>
              </p:cNvSpPr>
              <p:nvPr/>
            </p:nvSpPr>
            <p:spPr bwMode="auto">
              <a:xfrm>
                <a:off x="3086" y="2402"/>
                <a:ext cx="12" cy="12"/>
              </a:xfrm>
              <a:custGeom>
                <a:avLst/>
                <a:gdLst>
                  <a:gd name="T0" fmla="*/ 0 w 12"/>
                  <a:gd name="T1" fmla="*/ 12 h 12"/>
                  <a:gd name="T2" fmla="*/ 0 w 12"/>
                  <a:gd name="T3" fmla="*/ 12 h 12"/>
                  <a:gd name="T4" fmla="*/ 0 w 12"/>
                  <a:gd name="T5" fmla="*/ 12 h 12"/>
                  <a:gd name="T6" fmla="*/ 0 w 12"/>
                  <a:gd name="T7" fmla="*/ 12 h 12"/>
                  <a:gd name="T8" fmla="*/ 0 w 12"/>
                  <a:gd name="T9" fmla="*/ 12 h 12"/>
                  <a:gd name="T10" fmla="*/ 0 w 12"/>
                  <a:gd name="T11" fmla="*/ 12 h 12"/>
                  <a:gd name="T12" fmla="*/ 12 w 12"/>
                  <a:gd name="T13" fmla="*/ 12 h 12"/>
                  <a:gd name="T14" fmla="*/ 12 w 12"/>
                  <a:gd name="T15" fmla="*/ 12 h 12"/>
                  <a:gd name="T16" fmla="*/ 12 w 12"/>
                  <a:gd name="T17" fmla="*/ 0 h 12"/>
                  <a:gd name="T18" fmla="*/ 12 w 12"/>
                  <a:gd name="T19" fmla="*/ 0 h 12"/>
                  <a:gd name="T20" fmla="*/ 12 w 12"/>
                  <a:gd name="T21" fmla="*/ 0 h 12"/>
                  <a:gd name="T22" fmla="*/ 0 w 12"/>
                  <a:gd name="T23" fmla="*/ 0 h 12"/>
                  <a:gd name="T24" fmla="*/ 0 w 12"/>
                  <a:gd name="T25" fmla="*/ 0 h 12"/>
                  <a:gd name="T26" fmla="*/ 0 w 12"/>
                  <a:gd name="T27" fmla="*/ 12 h 12"/>
                  <a:gd name="T28" fmla="*/ 0 w 12"/>
                  <a:gd name="T29" fmla="*/ 12 h 12"/>
                  <a:gd name="T30" fmla="*/ 0 w 12"/>
                  <a:gd name="T31" fmla="*/ 12 h 12"/>
                  <a:gd name="T32" fmla="*/ 0 w 12"/>
                  <a:gd name="T33" fmla="*/ 12 h 12"/>
                  <a:gd name="T34" fmla="*/ 0 w 12"/>
                  <a:gd name="T35" fmla="*/ 12 h 12"/>
                  <a:gd name="T36" fmla="*/ 0 w 12"/>
                  <a:gd name="T37" fmla="*/ 12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12"/>
                    </a:moveTo>
                    <a:lnTo>
                      <a:pt x="0" y="12"/>
                    </a:lnTo>
                    <a:lnTo>
                      <a:pt x="12" y="12"/>
                    </a:lnTo>
                    <a:lnTo>
                      <a:pt x="12" y="0"/>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4" name="Rectangle 614"/>
              <p:cNvSpPr>
                <a:spLocks noChangeArrowheads="1"/>
              </p:cNvSpPr>
              <p:nvPr/>
            </p:nvSpPr>
            <p:spPr bwMode="auto">
              <a:xfrm>
                <a:off x="3086" y="2414"/>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875" name="Freeform 615"/>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876" name="Freeform 616"/>
              <p:cNvSpPr>
                <a:spLocks noEditPoints="1"/>
              </p:cNvSpPr>
              <p:nvPr/>
            </p:nvSpPr>
            <p:spPr bwMode="auto">
              <a:xfrm>
                <a:off x="3086" y="241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2" name="Group 617"/>
            <p:cNvGrpSpPr>
              <a:grpSpLocks/>
            </p:cNvGrpSpPr>
            <p:nvPr/>
          </p:nvGrpSpPr>
          <p:grpSpPr bwMode="auto">
            <a:xfrm>
              <a:off x="3898900" y="5000625"/>
              <a:ext cx="290513" cy="155575"/>
              <a:chOff x="2456" y="2958"/>
              <a:chExt cx="183" cy="98"/>
            </a:xfrm>
          </p:grpSpPr>
          <p:sp>
            <p:nvSpPr>
              <p:cNvPr id="217477" name="Freeform 618"/>
              <p:cNvSpPr>
                <a:spLocks/>
              </p:cNvSpPr>
              <p:nvPr/>
            </p:nvSpPr>
            <p:spPr bwMode="auto">
              <a:xfrm>
                <a:off x="2456" y="2958"/>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8" name="Freeform 619"/>
              <p:cNvSpPr>
                <a:spLocks/>
              </p:cNvSpPr>
              <p:nvPr/>
            </p:nvSpPr>
            <p:spPr bwMode="auto">
              <a:xfrm>
                <a:off x="2456" y="2958"/>
                <a:ext cx="1" cy="25"/>
              </a:xfrm>
              <a:custGeom>
                <a:avLst/>
                <a:gdLst>
                  <a:gd name="T0" fmla="*/ 0 w 1"/>
                  <a:gd name="T1" fmla="*/ 25 h 25"/>
                  <a:gd name="T2" fmla="*/ 0 w 1"/>
                  <a:gd name="T3" fmla="*/ 25 h 25"/>
                  <a:gd name="T4" fmla="*/ 0 w 1"/>
                  <a:gd name="T5" fmla="*/ 0 h 25"/>
                  <a:gd name="T6" fmla="*/ 0 w 1"/>
                  <a:gd name="T7" fmla="*/ 0 h 25"/>
                  <a:gd name="T8" fmla="*/ 0 w 1"/>
                  <a:gd name="T9" fmla="*/ 25 h 25"/>
                  <a:gd name="T10" fmla="*/ 0 w 1"/>
                  <a:gd name="T11" fmla="*/ 25 h 25"/>
                  <a:gd name="T12" fmla="*/ 0 w 1"/>
                  <a:gd name="T13" fmla="*/ 25 h 25"/>
                  <a:gd name="T14" fmla="*/ 0 w 1"/>
                  <a:gd name="T15" fmla="*/ 25 h 25"/>
                  <a:gd name="T16" fmla="*/ 0 w 1"/>
                  <a:gd name="T17" fmla="*/ 25 h 25"/>
                  <a:gd name="T18" fmla="*/ 0 w 1"/>
                  <a:gd name="T19" fmla="*/ 25 h 25"/>
                  <a:gd name="T20" fmla="*/ 0 w 1"/>
                  <a:gd name="T21" fmla="*/ 25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
                  <a:gd name="T34" fmla="*/ 0 h 25"/>
                  <a:gd name="T35" fmla="*/ 1 w 1"/>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 h="25">
                    <a:moveTo>
                      <a:pt x="0" y="25"/>
                    </a:moveTo>
                    <a:lnTo>
                      <a:pt x="0" y="25"/>
                    </a:lnTo>
                    <a:lnTo>
                      <a:pt x="0" y="0"/>
                    </a:lnTo>
                    <a:lnTo>
                      <a:pt x="0" y="25"/>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9" name="Rectangle 620"/>
              <p:cNvSpPr>
                <a:spLocks noChangeArrowheads="1"/>
              </p:cNvSpPr>
              <p:nvPr/>
            </p:nvSpPr>
            <p:spPr bwMode="auto">
              <a:xfrm>
                <a:off x="2456" y="298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80" name="Freeform 621"/>
              <p:cNvSpPr>
                <a:spLocks noEditPoints="1"/>
              </p:cNvSpPr>
              <p:nvPr/>
            </p:nvSpPr>
            <p:spPr bwMode="auto">
              <a:xfrm>
                <a:off x="2456" y="2958"/>
                <a:ext cx="1" cy="25"/>
              </a:xfrm>
              <a:custGeom>
                <a:avLst/>
                <a:gdLst>
                  <a:gd name="T0" fmla="*/ 0 w 1"/>
                  <a:gd name="T1" fmla="*/ 25 h 25"/>
                  <a:gd name="T2" fmla="*/ 0 w 1"/>
                  <a:gd name="T3" fmla="*/ 0 h 25"/>
                  <a:gd name="T4" fmla="*/ 0 w 1"/>
                  <a:gd name="T5" fmla="*/ 25 h 25"/>
                  <a:gd name="T6" fmla="*/ 0 w 1"/>
                  <a:gd name="T7" fmla="*/ 25 h 25"/>
                  <a:gd name="T8" fmla="*/ 0 w 1"/>
                  <a:gd name="T9" fmla="*/ 25 h 25"/>
                  <a:gd name="T10" fmla="*/ 0 w 1"/>
                  <a:gd name="T11" fmla="*/ 25 h 25"/>
                  <a:gd name="T12" fmla="*/ 0 w 1"/>
                  <a:gd name="T13" fmla="*/ 25 h 25"/>
                  <a:gd name="T14" fmla="*/ 0 60000 65536"/>
                  <a:gd name="T15" fmla="*/ 0 60000 65536"/>
                  <a:gd name="T16" fmla="*/ 0 60000 65536"/>
                  <a:gd name="T17" fmla="*/ 0 60000 65536"/>
                  <a:gd name="T18" fmla="*/ 0 60000 65536"/>
                  <a:gd name="T19" fmla="*/ 0 60000 65536"/>
                  <a:gd name="T20" fmla="*/ 0 60000 65536"/>
                  <a:gd name="T21" fmla="*/ 0 w 1"/>
                  <a:gd name="T22" fmla="*/ 0 h 25"/>
                  <a:gd name="T23" fmla="*/ 1 w 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5">
                    <a:moveTo>
                      <a:pt x="0" y="25"/>
                    </a:moveTo>
                    <a:lnTo>
                      <a:pt x="0" y="0"/>
                    </a:lnTo>
                    <a:lnTo>
                      <a:pt x="0" y="25"/>
                    </a:lnTo>
                    <a:close/>
                    <a:moveTo>
                      <a:pt x="0" y="25"/>
                    </a:moveTo>
                    <a:lnTo>
                      <a:pt x="0" y="25"/>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1" name="Freeform 622"/>
              <p:cNvSpPr>
                <a:spLocks noEditPoints="1"/>
              </p:cNvSpPr>
              <p:nvPr/>
            </p:nvSpPr>
            <p:spPr bwMode="auto">
              <a:xfrm>
                <a:off x="2456" y="2958"/>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2" name="Freeform 623"/>
              <p:cNvSpPr>
                <a:spLocks noEditPoints="1"/>
              </p:cNvSpPr>
              <p:nvPr/>
            </p:nvSpPr>
            <p:spPr bwMode="auto">
              <a:xfrm>
                <a:off x="2456" y="2958"/>
                <a:ext cx="1" cy="25"/>
              </a:xfrm>
              <a:custGeom>
                <a:avLst/>
                <a:gdLst>
                  <a:gd name="T0" fmla="*/ 0 w 1"/>
                  <a:gd name="T1" fmla="*/ 0 h 25"/>
                  <a:gd name="T2" fmla="*/ 0 w 1"/>
                  <a:gd name="T3" fmla="*/ 25 h 25"/>
                  <a:gd name="T4" fmla="*/ 0 w 1"/>
                  <a:gd name="T5" fmla="*/ 0 h 25"/>
                  <a:gd name="T6" fmla="*/ 0 w 1"/>
                  <a:gd name="T7" fmla="*/ 0 h 25"/>
                  <a:gd name="T8" fmla="*/ 0 w 1"/>
                  <a:gd name="T9" fmla="*/ 0 h 25"/>
                  <a:gd name="T10" fmla="*/ 0 w 1"/>
                  <a:gd name="T11" fmla="*/ 0 h 25"/>
                  <a:gd name="T12" fmla="*/ 0 w 1"/>
                  <a:gd name="T13" fmla="*/ 0 h 25"/>
                  <a:gd name="T14" fmla="*/ 0 60000 65536"/>
                  <a:gd name="T15" fmla="*/ 0 60000 65536"/>
                  <a:gd name="T16" fmla="*/ 0 60000 65536"/>
                  <a:gd name="T17" fmla="*/ 0 60000 65536"/>
                  <a:gd name="T18" fmla="*/ 0 60000 65536"/>
                  <a:gd name="T19" fmla="*/ 0 60000 65536"/>
                  <a:gd name="T20" fmla="*/ 0 60000 65536"/>
                  <a:gd name="T21" fmla="*/ 0 w 1"/>
                  <a:gd name="T22" fmla="*/ 0 h 25"/>
                  <a:gd name="T23" fmla="*/ 1 w 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5">
                    <a:moveTo>
                      <a:pt x="0" y="0"/>
                    </a:moveTo>
                    <a:lnTo>
                      <a:pt x="0" y="25"/>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3" name="Freeform 624"/>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4" name="Freeform 625"/>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5" name="Freeform 626"/>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6" name="Freeform 627"/>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7" name="Freeform 628"/>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8" name="Freeform 629"/>
              <p:cNvSpPr>
                <a:spLocks/>
              </p:cNvSpPr>
              <p:nvPr/>
            </p:nvSpPr>
            <p:spPr bwMode="auto">
              <a:xfrm>
                <a:off x="2456" y="298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89" name="Freeform 630"/>
              <p:cNvSpPr>
                <a:spLocks/>
              </p:cNvSpPr>
              <p:nvPr/>
            </p:nvSpPr>
            <p:spPr bwMode="auto">
              <a:xfrm>
                <a:off x="2456" y="2983"/>
                <a:ext cx="61" cy="1"/>
              </a:xfrm>
              <a:custGeom>
                <a:avLst/>
                <a:gdLst>
                  <a:gd name="T0" fmla="*/ 61 w 61"/>
                  <a:gd name="T1" fmla="*/ 0 h 1"/>
                  <a:gd name="T2" fmla="*/ 61 w 61"/>
                  <a:gd name="T3" fmla="*/ 0 h 1"/>
                  <a:gd name="T4" fmla="*/ 0 w 61"/>
                  <a:gd name="T5" fmla="*/ 0 h 1"/>
                  <a:gd name="T6" fmla="*/ 0 w 61"/>
                  <a:gd name="T7" fmla="*/ 0 h 1"/>
                  <a:gd name="T8" fmla="*/ 61 w 61"/>
                  <a:gd name="T9" fmla="*/ 0 h 1"/>
                  <a:gd name="T10" fmla="*/ 61 w 61"/>
                  <a:gd name="T11" fmla="*/ 0 h 1"/>
                  <a:gd name="T12" fmla="*/ 61 w 61"/>
                  <a:gd name="T13" fmla="*/ 0 h 1"/>
                  <a:gd name="T14" fmla="*/ 61 w 61"/>
                  <a:gd name="T15" fmla="*/ 0 h 1"/>
                  <a:gd name="T16" fmla="*/ 61 w 61"/>
                  <a:gd name="T17" fmla="*/ 0 h 1"/>
                  <a:gd name="T18" fmla="*/ 61 w 61"/>
                  <a:gd name="T19" fmla="*/ 0 h 1"/>
                  <a:gd name="T20" fmla="*/ 61 w 61"/>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
                  <a:gd name="T35" fmla="*/ 61 w 61"/>
                  <a:gd name="T36" fmla="*/ 1 h 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
                    <a:moveTo>
                      <a:pt x="61" y="0"/>
                    </a:moveTo>
                    <a:lnTo>
                      <a:pt x="61" y="0"/>
                    </a:lnTo>
                    <a:lnTo>
                      <a:pt x="0" y="0"/>
                    </a:lnTo>
                    <a:lnTo>
                      <a:pt x="61"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0" name="Rectangle 631"/>
              <p:cNvSpPr>
                <a:spLocks noChangeArrowheads="1"/>
              </p:cNvSpPr>
              <p:nvPr/>
            </p:nvSpPr>
            <p:spPr bwMode="auto">
              <a:xfrm>
                <a:off x="2517" y="298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91" name="Freeform 632"/>
              <p:cNvSpPr>
                <a:spLocks noEditPoints="1"/>
              </p:cNvSpPr>
              <p:nvPr/>
            </p:nvSpPr>
            <p:spPr bwMode="auto">
              <a:xfrm>
                <a:off x="2456" y="2983"/>
                <a:ext cx="61" cy="1"/>
              </a:xfrm>
              <a:custGeom>
                <a:avLst/>
                <a:gdLst>
                  <a:gd name="T0" fmla="*/ 61 w 61"/>
                  <a:gd name="T1" fmla="*/ 0 h 1"/>
                  <a:gd name="T2" fmla="*/ 0 w 61"/>
                  <a:gd name="T3" fmla="*/ 0 h 1"/>
                  <a:gd name="T4" fmla="*/ 61 w 61"/>
                  <a:gd name="T5" fmla="*/ 0 h 1"/>
                  <a:gd name="T6" fmla="*/ 61 w 61"/>
                  <a:gd name="T7" fmla="*/ 0 h 1"/>
                  <a:gd name="T8" fmla="*/ 61 w 61"/>
                  <a:gd name="T9" fmla="*/ 0 h 1"/>
                  <a:gd name="T10" fmla="*/ 61 w 61"/>
                  <a:gd name="T11" fmla="*/ 0 h 1"/>
                  <a:gd name="T12" fmla="*/ 61 w 61"/>
                  <a:gd name="T13" fmla="*/ 0 h 1"/>
                  <a:gd name="T14" fmla="*/ 0 60000 65536"/>
                  <a:gd name="T15" fmla="*/ 0 60000 65536"/>
                  <a:gd name="T16" fmla="*/ 0 60000 65536"/>
                  <a:gd name="T17" fmla="*/ 0 60000 65536"/>
                  <a:gd name="T18" fmla="*/ 0 60000 65536"/>
                  <a:gd name="T19" fmla="*/ 0 60000 65536"/>
                  <a:gd name="T20" fmla="*/ 0 60000 65536"/>
                  <a:gd name="T21" fmla="*/ 0 w 61"/>
                  <a:gd name="T22" fmla="*/ 0 h 1"/>
                  <a:gd name="T23" fmla="*/ 61 w 6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1">
                    <a:moveTo>
                      <a:pt x="61" y="0"/>
                    </a:moveTo>
                    <a:lnTo>
                      <a:pt x="0" y="0"/>
                    </a:lnTo>
                    <a:lnTo>
                      <a:pt x="61" y="0"/>
                    </a:lnTo>
                    <a:close/>
                    <a:moveTo>
                      <a:pt x="61" y="0"/>
                    </a:moveTo>
                    <a:lnTo>
                      <a:pt x="61"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2" name="Freeform 633"/>
              <p:cNvSpPr>
                <a:spLocks noEditPoints="1"/>
              </p:cNvSpPr>
              <p:nvPr/>
            </p:nvSpPr>
            <p:spPr bwMode="auto">
              <a:xfrm>
                <a:off x="2456"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3" name="Freeform 634"/>
              <p:cNvSpPr>
                <a:spLocks noEditPoints="1"/>
              </p:cNvSpPr>
              <p:nvPr/>
            </p:nvSpPr>
            <p:spPr bwMode="auto">
              <a:xfrm>
                <a:off x="2456" y="2983"/>
                <a:ext cx="61" cy="1"/>
              </a:xfrm>
              <a:custGeom>
                <a:avLst/>
                <a:gdLst>
                  <a:gd name="T0" fmla="*/ 0 w 61"/>
                  <a:gd name="T1" fmla="*/ 0 h 1"/>
                  <a:gd name="T2" fmla="*/ 61 w 61"/>
                  <a:gd name="T3" fmla="*/ 0 h 1"/>
                  <a:gd name="T4" fmla="*/ 0 w 61"/>
                  <a:gd name="T5" fmla="*/ 0 h 1"/>
                  <a:gd name="T6" fmla="*/ 0 w 61"/>
                  <a:gd name="T7" fmla="*/ 0 h 1"/>
                  <a:gd name="T8" fmla="*/ 0 w 61"/>
                  <a:gd name="T9" fmla="*/ 0 h 1"/>
                  <a:gd name="T10" fmla="*/ 0 w 61"/>
                  <a:gd name="T11" fmla="*/ 0 h 1"/>
                  <a:gd name="T12" fmla="*/ 0 w 61"/>
                  <a:gd name="T13" fmla="*/ 0 h 1"/>
                  <a:gd name="T14" fmla="*/ 0 60000 65536"/>
                  <a:gd name="T15" fmla="*/ 0 60000 65536"/>
                  <a:gd name="T16" fmla="*/ 0 60000 65536"/>
                  <a:gd name="T17" fmla="*/ 0 60000 65536"/>
                  <a:gd name="T18" fmla="*/ 0 60000 65536"/>
                  <a:gd name="T19" fmla="*/ 0 60000 65536"/>
                  <a:gd name="T20" fmla="*/ 0 60000 65536"/>
                  <a:gd name="T21" fmla="*/ 0 w 61"/>
                  <a:gd name="T22" fmla="*/ 0 h 1"/>
                  <a:gd name="T23" fmla="*/ 61 w 6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1">
                    <a:moveTo>
                      <a:pt x="0" y="0"/>
                    </a:moveTo>
                    <a:lnTo>
                      <a:pt x="61"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4" name="Freeform 635"/>
              <p:cNvSpPr>
                <a:spLocks noEditPoints="1"/>
              </p:cNvSpPr>
              <p:nvPr/>
            </p:nvSpPr>
            <p:spPr bwMode="auto">
              <a:xfrm>
                <a:off x="2517"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5" name="Freeform 636"/>
              <p:cNvSpPr>
                <a:spLocks noEditPoints="1"/>
              </p:cNvSpPr>
              <p:nvPr/>
            </p:nvSpPr>
            <p:spPr bwMode="auto">
              <a:xfrm>
                <a:off x="2517"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6" name="Freeform 637"/>
              <p:cNvSpPr>
                <a:spLocks noEditPoints="1"/>
              </p:cNvSpPr>
              <p:nvPr/>
            </p:nvSpPr>
            <p:spPr bwMode="auto">
              <a:xfrm>
                <a:off x="2517"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7" name="Freeform 638"/>
              <p:cNvSpPr>
                <a:spLocks noEditPoints="1"/>
              </p:cNvSpPr>
              <p:nvPr/>
            </p:nvSpPr>
            <p:spPr bwMode="auto">
              <a:xfrm>
                <a:off x="2517"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8" name="Freeform 639"/>
              <p:cNvSpPr>
                <a:spLocks noEditPoints="1"/>
              </p:cNvSpPr>
              <p:nvPr/>
            </p:nvSpPr>
            <p:spPr bwMode="auto">
              <a:xfrm>
                <a:off x="2517" y="298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99" name="Freeform 640"/>
              <p:cNvSpPr>
                <a:spLocks/>
              </p:cNvSpPr>
              <p:nvPr/>
            </p:nvSpPr>
            <p:spPr bwMode="auto">
              <a:xfrm>
                <a:off x="2517" y="298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0" name="Freeform 641"/>
              <p:cNvSpPr>
                <a:spLocks/>
              </p:cNvSpPr>
              <p:nvPr/>
            </p:nvSpPr>
            <p:spPr bwMode="auto">
              <a:xfrm>
                <a:off x="2590" y="3043"/>
                <a:ext cx="12" cy="12"/>
              </a:xfrm>
              <a:custGeom>
                <a:avLst/>
                <a:gdLst>
                  <a:gd name="T0" fmla="*/ 12 w 12"/>
                  <a:gd name="T1" fmla="*/ 12 h 12"/>
                  <a:gd name="T2" fmla="*/ 12 w 12"/>
                  <a:gd name="T3" fmla="*/ 12 h 12"/>
                  <a:gd name="T4" fmla="*/ 12 w 12"/>
                  <a:gd name="T5" fmla="*/ 0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0 h 12"/>
                  <a:gd name="T46" fmla="*/ 0 w 12"/>
                  <a:gd name="T47" fmla="*/ 0 h 12"/>
                  <a:gd name="T48" fmla="*/ 0 w 12"/>
                  <a:gd name="T49" fmla="*/ 0 h 12"/>
                  <a:gd name="T50" fmla="*/ 0 w 12"/>
                  <a:gd name="T51" fmla="*/ 12 h 12"/>
                  <a:gd name="T52" fmla="*/ 0 w 12"/>
                  <a:gd name="T53" fmla="*/ 12 h 12"/>
                  <a:gd name="T54" fmla="*/ 12 w 12"/>
                  <a:gd name="T55" fmla="*/ 12 h 12"/>
                  <a:gd name="T56" fmla="*/ 12 w 12"/>
                  <a:gd name="T57" fmla="*/ 12 h 12"/>
                  <a:gd name="T58" fmla="*/ 12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
                  <a:gd name="T91" fmla="*/ 0 h 12"/>
                  <a:gd name="T92" fmla="*/ 12 w 12"/>
                  <a:gd name="T93" fmla="*/ 12 h 1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501" name="Rectangle 642"/>
              <p:cNvSpPr>
                <a:spLocks noChangeArrowheads="1"/>
              </p:cNvSpPr>
              <p:nvPr/>
            </p:nvSpPr>
            <p:spPr bwMode="auto">
              <a:xfrm>
                <a:off x="2602"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502" name="Freeform 643"/>
              <p:cNvSpPr>
                <a:spLocks noEditPoints="1"/>
              </p:cNvSpPr>
              <p:nvPr/>
            </p:nvSpPr>
            <p:spPr bwMode="auto">
              <a:xfrm>
                <a:off x="2602"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3" name="Freeform 644"/>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4" name="Freeform 645"/>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5" name="Freeform 646"/>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6" name="Freeform 647"/>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7" name="Freeform 648"/>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8" name="Freeform 649"/>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09" name="Freeform 650"/>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0" name="Freeform 651"/>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1" name="Freeform 652"/>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2" name="Freeform 653"/>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3" name="Freeform 654"/>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4" name="Freeform 655"/>
              <p:cNvSpPr>
                <a:spLocks noEditPoints="1"/>
              </p:cNvSpPr>
              <p:nvPr/>
            </p:nvSpPr>
            <p:spPr bwMode="auto">
              <a:xfrm>
                <a:off x="2590"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5" name="Freeform 656"/>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6" name="Freeform 657"/>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7" name="Freeform 658"/>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8" name="Freeform 659"/>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19" name="Freeform 660"/>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0" name="Freeform 661"/>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1" name="Freeform 662"/>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2" name="Freeform 663"/>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3" name="Freeform 664"/>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4" name="Freeform 665"/>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5" name="Freeform 666"/>
              <p:cNvSpPr>
                <a:spLocks noEditPoints="1"/>
              </p:cNvSpPr>
              <p:nvPr/>
            </p:nvSpPr>
            <p:spPr bwMode="auto">
              <a:xfrm>
                <a:off x="2590"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6" name="Freeform 667"/>
              <p:cNvSpPr>
                <a:spLocks noEditPoints="1"/>
              </p:cNvSpPr>
              <p:nvPr/>
            </p:nvSpPr>
            <p:spPr bwMode="auto">
              <a:xfrm>
                <a:off x="2590"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7" name="Freeform 668"/>
              <p:cNvSpPr>
                <a:spLocks noEditPoints="1"/>
              </p:cNvSpPr>
              <p:nvPr/>
            </p:nvSpPr>
            <p:spPr bwMode="auto">
              <a:xfrm>
                <a:off x="2590" y="305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8" name="Freeform 669"/>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29" name="Freeform 670"/>
              <p:cNvSpPr>
                <a:spLocks/>
              </p:cNvSpPr>
              <p:nvPr/>
            </p:nvSpPr>
            <p:spPr bwMode="auto">
              <a:xfrm>
                <a:off x="2602"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0" name="Freeform 671"/>
              <p:cNvSpPr>
                <a:spLocks/>
              </p:cNvSpPr>
              <p:nvPr/>
            </p:nvSpPr>
            <p:spPr bwMode="auto">
              <a:xfrm>
                <a:off x="2602" y="3043"/>
                <a:ext cx="1" cy="12"/>
              </a:xfrm>
              <a:custGeom>
                <a:avLst/>
                <a:gdLst>
                  <a:gd name="T0" fmla="*/ 0 w 1"/>
                  <a:gd name="T1" fmla="*/ 0 h 12"/>
                  <a:gd name="T2" fmla="*/ 0 w 1"/>
                  <a:gd name="T3" fmla="*/ 0 h 12"/>
                  <a:gd name="T4" fmla="*/ 0 w 1"/>
                  <a:gd name="T5" fmla="*/ 0 h 12"/>
                  <a:gd name="T6" fmla="*/ 0 w 1"/>
                  <a:gd name="T7" fmla="*/ 0 h 12"/>
                  <a:gd name="T8" fmla="*/ 0 w 1"/>
                  <a:gd name="T9" fmla="*/ 12 h 12"/>
                  <a:gd name="T10" fmla="*/ 0 w 1"/>
                  <a:gd name="T11" fmla="*/ 12 h 12"/>
                  <a:gd name="T12" fmla="*/ 0 w 1"/>
                  <a:gd name="T13" fmla="*/ 12 h 12"/>
                  <a:gd name="T14" fmla="*/ 0 w 1"/>
                  <a:gd name="T15" fmla="*/ 12 h 12"/>
                  <a:gd name="T16" fmla="*/ 0 w 1"/>
                  <a:gd name="T17" fmla="*/ 12 h 12"/>
                  <a:gd name="T18" fmla="*/ 0 w 1"/>
                  <a:gd name="T19" fmla="*/ 0 h 12"/>
                  <a:gd name="T20" fmla="*/ 0 w 1"/>
                  <a:gd name="T21" fmla="*/ 0 h 12"/>
                  <a:gd name="T22" fmla="*/ 0 w 1"/>
                  <a:gd name="T23" fmla="*/ 0 h 12"/>
                  <a:gd name="T24" fmla="*/ 0 w 1"/>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2"/>
                  <a:gd name="T41" fmla="*/ 1 w 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1" name="Rectangle 672"/>
              <p:cNvSpPr>
                <a:spLocks noChangeArrowheads="1"/>
              </p:cNvSpPr>
              <p:nvPr/>
            </p:nvSpPr>
            <p:spPr bwMode="auto">
              <a:xfrm>
                <a:off x="2602"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532" name="Freeform 673"/>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3" name="Freeform 674"/>
              <p:cNvSpPr>
                <a:spLocks noEditPoints="1"/>
              </p:cNvSpPr>
              <p:nvPr/>
            </p:nvSpPr>
            <p:spPr bwMode="auto">
              <a:xfrm>
                <a:off x="2602"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4" name="Freeform 675"/>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5" name="Freeform 676"/>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6" name="Freeform 677"/>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7" name="Freeform 678"/>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8" name="Freeform 679"/>
              <p:cNvSpPr>
                <a:spLocks noEditPoints="1"/>
              </p:cNvSpPr>
              <p:nvPr/>
            </p:nvSpPr>
            <p:spPr bwMode="auto">
              <a:xfrm>
                <a:off x="2602"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39" name="Freeform 680"/>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0" name="Freeform 681"/>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1" name="Freeform 682"/>
              <p:cNvSpPr>
                <a:spLocks/>
              </p:cNvSpPr>
              <p:nvPr/>
            </p:nvSpPr>
            <p:spPr bwMode="auto">
              <a:xfrm>
                <a:off x="2602"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2" name="Freeform 683"/>
              <p:cNvSpPr>
                <a:spLocks/>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
                  <a:gd name="T62" fmla="*/ 1 w 1"/>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3" name="Rectangle 684"/>
              <p:cNvSpPr>
                <a:spLocks noChangeArrowheads="1"/>
              </p:cNvSpPr>
              <p:nvPr/>
            </p:nvSpPr>
            <p:spPr bwMode="auto">
              <a:xfrm>
                <a:off x="2602"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544" name="Freeform 685"/>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5" name="Freeform 686"/>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6" name="Freeform 687"/>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7" name="Freeform 688"/>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8" name="Freeform 689"/>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49" name="Freeform 690"/>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0" name="Freeform 691"/>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1" name="Freeform 692"/>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2" name="Freeform 693"/>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3" name="Freeform 694"/>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4" name="Freeform 695"/>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5" name="Freeform 696"/>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6" name="Freeform 697"/>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7" name="Freeform 698"/>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8" name="Freeform 699"/>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59" name="Freeform 700"/>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0" name="Freeform 701"/>
              <p:cNvSpPr>
                <a:spLocks/>
              </p:cNvSpPr>
              <p:nvPr/>
            </p:nvSpPr>
            <p:spPr bwMode="auto">
              <a:xfrm>
                <a:off x="2602"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1" name="Freeform 702"/>
              <p:cNvSpPr>
                <a:spLocks/>
              </p:cNvSpPr>
              <p:nvPr/>
            </p:nvSpPr>
            <p:spPr bwMode="auto">
              <a:xfrm>
                <a:off x="2590" y="3043"/>
                <a:ext cx="12" cy="1"/>
              </a:xfrm>
              <a:custGeom>
                <a:avLst/>
                <a:gdLst>
                  <a:gd name="T0" fmla="*/ 0 w 12"/>
                  <a:gd name="T1" fmla="*/ 0 h 1"/>
                  <a:gd name="T2" fmla="*/ 0 w 12"/>
                  <a:gd name="T3" fmla="*/ 0 h 1"/>
                  <a:gd name="T4" fmla="*/ 0 w 12"/>
                  <a:gd name="T5" fmla="*/ 0 h 1"/>
                  <a:gd name="T6" fmla="*/ 0 w 12"/>
                  <a:gd name="T7" fmla="*/ 0 h 1"/>
                  <a:gd name="T8" fmla="*/ 0 w 12"/>
                  <a:gd name="T9" fmla="*/ 0 h 1"/>
                  <a:gd name="T10" fmla="*/ 0 w 12"/>
                  <a:gd name="T11" fmla="*/ 0 h 1"/>
                  <a:gd name="T12" fmla="*/ 12 w 12"/>
                  <a:gd name="T13" fmla="*/ 0 h 1"/>
                  <a:gd name="T14" fmla="*/ 12 w 12"/>
                  <a:gd name="T15" fmla="*/ 0 h 1"/>
                  <a:gd name="T16" fmla="*/ 12 w 12"/>
                  <a:gd name="T17" fmla="*/ 0 h 1"/>
                  <a:gd name="T18" fmla="*/ 12 w 12"/>
                  <a:gd name="T19" fmla="*/ 0 h 1"/>
                  <a:gd name="T20" fmla="*/ 0 w 12"/>
                  <a:gd name="T21" fmla="*/ 0 h 1"/>
                  <a:gd name="T22" fmla="*/ 0 w 12"/>
                  <a:gd name="T23" fmla="*/ 0 h 1"/>
                  <a:gd name="T24" fmla="*/ 0 w 12"/>
                  <a:gd name="T25" fmla="*/ 0 h 1"/>
                  <a:gd name="T26" fmla="*/ 0 w 12"/>
                  <a:gd name="T27" fmla="*/ 0 h 1"/>
                  <a:gd name="T28" fmla="*/ 0 w 12"/>
                  <a:gd name="T29" fmla="*/ 0 h 1"/>
                  <a:gd name="T30" fmla="*/ 0 w 12"/>
                  <a:gd name="T31" fmla="*/ 0 h 1"/>
                  <a:gd name="T32" fmla="*/ 0 w 12"/>
                  <a:gd name="T33" fmla="*/ 0 h 1"/>
                  <a:gd name="T34" fmla="*/ 0 w 12"/>
                  <a:gd name="T35" fmla="*/ 0 h 1"/>
                  <a:gd name="T36" fmla="*/ 0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2" name="Rectangle 703"/>
              <p:cNvSpPr>
                <a:spLocks noChangeArrowheads="1"/>
              </p:cNvSpPr>
              <p:nvPr/>
            </p:nvSpPr>
            <p:spPr bwMode="auto">
              <a:xfrm>
                <a:off x="2590"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563" name="Freeform 704"/>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4" name="Freeform 705"/>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5" name="Freeform 706"/>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6" name="Freeform 707"/>
              <p:cNvSpPr>
                <a:spLocks noEditPoints="1"/>
              </p:cNvSpPr>
              <p:nvPr/>
            </p:nvSpPr>
            <p:spPr bwMode="auto">
              <a:xfrm>
                <a:off x="2590"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7" name="Freeform 708"/>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8" name="Freeform 709"/>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69" name="Freeform 710"/>
              <p:cNvSpPr>
                <a:spLocks noEditPoints="1"/>
              </p:cNvSpPr>
              <p:nvPr/>
            </p:nvSpPr>
            <p:spPr bwMode="auto">
              <a:xfrm>
                <a:off x="260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0" name="Freeform 711"/>
              <p:cNvSpPr>
                <a:spLocks noEditPoints="1"/>
              </p:cNvSpPr>
              <p:nvPr/>
            </p:nvSpPr>
            <p:spPr bwMode="auto">
              <a:xfrm>
                <a:off x="2590"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1" name="Freeform 712"/>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2" name="Freeform 713"/>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3" name="Freeform 714"/>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4" name="Freeform 715"/>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5" name="Freeform 716"/>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6" name="Freeform 717"/>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7" name="Freeform 718"/>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8" name="Freeform 719"/>
              <p:cNvSpPr>
                <a:spLocks/>
              </p:cNvSpPr>
              <p:nvPr/>
            </p:nvSpPr>
            <p:spPr bwMode="auto">
              <a:xfrm>
                <a:off x="2590"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79" name="Freeform 720"/>
              <p:cNvSpPr>
                <a:spLocks/>
              </p:cNvSpPr>
              <p:nvPr/>
            </p:nvSpPr>
            <p:spPr bwMode="auto">
              <a:xfrm>
                <a:off x="2590" y="3043"/>
                <a:ext cx="12" cy="12"/>
              </a:xfrm>
              <a:custGeom>
                <a:avLst/>
                <a:gdLst>
                  <a:gd name="T0" fmla="*/ 12 w 12"/>
                  <a:gd name="T1" fmla="*/ 12 h 12"/>
                  <a:gd name="T2" fmla="*/ 12 w 12"/>
                  <a:gd name="T3" fmla="*/ 12 h 12"/>
                  <a:gd name="T4" fmla="*/ 12 w 12"/>
                  <a:gd name="T5" fmla="*/ 12 h 12"/>
                  <a:gd name="T6" fmla="*/ 0 w 12"/>
                  <a:gd name="T7" fmla="*/ 12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12 h 12"/>
                  <a:gd name="T30" fmla="*/ 0 w 12"/>
                  <a:gd name="T31" fmla="*/ 12 h 12"/>
                  <a:gd name="T32" fmla="*/ 0 w 12"/>
                  <a:gd name="T33" fmla="*/ 12 h 12"/>
                  <a:gd name="T34" fmla="*/ 12 w 12"/>
                  <a:gd name="T35" fmla="*/ 12 h 12"/>
                  <a:gd name="T36" fmla="*/ 12 w 12"/>
                  <a:gd name="T37" fmla="*/ 12 h 12"/>
                  <a:gd name="T38" fmla="*/ 12 w 12"/>
                  <a:gd name="T39" fmla="*/ 12 h 12"/>
                  <a:gd name="T40" fmla="*/ 12 w 12"/>
                  <a:gd name="T41" fmla="*/ 12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2"/>
                  <a:gd name="T65" fmla="*/ 12 w 1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2">
                    <a:moveTo>
                      <a:pt x="12" y="12"/>
                    </a:moveTo>
                    <a:lnTo>
                      <a:pt x="12" y="12"/>
                    </a:lnTo>
                    <a:lnTo>
                      <a:pt x="0" y="12"/>
                    </a:lnTo>
                    <a:lnTo>
                      <a:pt x="0" y="0"/>
                    </a:lnTo>
                    <a:lnTo>
                      <a:pt x="0" y="12"/>
                    </a:lnTo>
                    <a:lnTo>
                      <a:pt x="12"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0" name="Rectangle 721"/>
              <p:cNvSpPr>
                <a:spLocks noChangeArrowheads="1"/>
              </p:cNvSpPr>
              <p:nvPr/>
            </p:nvSpPr>
            <p:spPr bwMode="auto">
              <a:xfrm>
                <a:off x="2602"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581" name="Freeform 722"/>
              <p:cNvSpPr>
                <a:spLocks noEditPoints="1"/>
              </p:cNvSpPr>
              <p:nvPr/>
            </p:nvSpPr>
            <p:spPr bwMode="auto">
              <a:xfrm>
                <a:off x="2590" y="3055"/>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2" name="Freeform 723"/>
              <p:cNvSpPr>
                <a:spLocks noEditPoints="1"/>
              </p:cNvSpPr>
              <p:nvPr/>
            </p:nvSpPr>
            <p:spPr bwMode="auto">
              <a:xfrm>
                <a:off x="2590"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3" name="Freeform 724"/>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4" name="Freeform 725"/>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5" name="Freeform 726"/>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6" name="Freeform 727"/>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7" name="Freeform 728"/>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8" name="Freeform 729"/>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89" name="Freeform 730"/>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0" name="Freeform 731"/>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1" name="Freeform 732"/>
              <p:cNvSpPr>
                <a:spLocks noEditPoints="1"/>
              </p:cNvSpPr>
              <p:nvPr/>
            </p:nvSpPr>
            <p:spPr bwMode="auto">
              <a:xfrm>
                <a:off x="259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2" name="Freeform 733"/>
              <p:cNvSpPr>
                <a:spLocks noEditPoints="1"/>
              </p:cNvSpPr>
              <p:nvPr/>
            </p:nvSpPr>
            <p:spPr bwMode="auto">
              <a:xfrm>
                <a:off x="2590"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3" name="Freeform 734"/>
              <p:cNvSpPr>
                <a:spLocks noEditPoints="1"/>
              </p:cNvSpPr>
              <p:nvPr/>
            </p:nvSpPr>
            <p:spPr bwMode="auto">
              <a:xfrm>
                <a:off x="2590"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4" name="Freeform 735"/>
              <p:cNvSpPr>
                <a:spLocks noEditPoints="1"/>
              </p:cNvSpPr>
              <p:nvPr/>
            </p:nvSpPr>
            <p:spPr bwMode="auto">
              <a:xfrm>
                <a:off x="2590"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5" name="Freeform 736"/>
              <p:cNvSpPr>
                <a:spLocks noEditPoints="1"/>
              </p:cNvSpPr>
              <p:nvPr/>
            </p:nvSpPr>
            <p:spPr bwMode="auto">
              <a:xfrm>
                <a:off x="2590" y="305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6" name="Freeform 737"/>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7" name="Freeform 738"/>
              <p:cNvSpPr>
                <a:spLocks noEditPoints="1"/>
              </p:cNvSpPr>
              <p:nvPr/>
            </p:nvSpPr>
            <p:spPr bwMode="auto">
              <a:xfrm>
                <a:off x="260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8" name="Freeform 739"/>
              <p:cNvSpPr>
                <a:spLocks/>
              </p:cNvSpPr>
              <p:nvPr/>
            </p:nvSpPr>
            <p:spPr bwMode="auto">
              <a:xfrm>
                <a:off x="2602"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599" name="Freeform 740"/>
              <p:cNvSpPr>
                <a:spLocks/>
              </p:cNvSpPr>
              <p:nvPr/>
            </p:nvSpPr>
            <p:spPr bwMode="auto">
              <a:xfrm>
                <a:off x="2626" y="3043"/>
                <a:ext cx="12" cy="12"/>
              </a:xfrm>
              <a:custGeom>
                <a:avLst/>
                <a:gdLst>
                  <a:gd name="T0" fmla="*/ 0 w 12"/>
                  <a:gd name="T1" fmla="*/ 12 h 12"/>
                  <a:gd name="T2" fmla="*/ 0 w 12"/>
                  <a:gd name="T3" fmla="*/ 12 h 12"/>
                  <a:gd name="T4" fmla="*/ 0 w 12"/>
                  <a:gd name="T5" fmla="*/ 12 h 12"/>
                  <a:gd name="T6" fmla="*/ 0 w 12"/>
                  <a:gd name="T7" fmla="*/ 12 h 12"/>
                  <a:gd name="T8" fmla="*/ 0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0 h 12"/>
                  <a:gd name="T46" fmla="*/ 0 w 12"/>
                  <a:gd name="T47" fmla="*/ 0 h 12"/>
                  <a:gd name="T48" fmla="*/ 0 w 12"/>
                  <a:gd name="T49" fmla="*/ 12 h 12"/>
                  <a:gd name="T50" fmla="*/ 0 w 12"/>
                  <a:gd name="T51" fmla="*/ 12 h 12"/>
                  <a:gd name="T52" fmla="*/ 0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0" y="12"/>
                    </a:moveTo>
                    <a:lnTo>
                      <a:pt x="0" y="12"/>
                    </a:lnTo>
                    <a:lnTo>
                      <a:pt x="0" y="0"/>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600" name="Rectangle 741"/>
              <p:cNvSpPr>
                <a:spLocks noChangeArrowheads="1"/>
              </p:cNvSpPr>
              <p:nvPr/>
            </p:nvSpPr>
            <p:spPr bwMode="auto">
              <a:xfrm>
                <a:off x="2626"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01" name="Freeform 742"/>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2" name="Freeform 743"/>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3" name="Freeform 744"/>
              <p:cNvSpPr>
                <a:spLocks noEditPoints="1"/>
              </p:cNvSpPr>
              <p:nvPr/>
            </p:nvSpPr>
            <p:spPr bwMode="auto">
              <a:xfrm>
                <a:off x="2626"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4" name="Freeform 745"/>
              <p:cNvSpPr>
                <a:spLocks noEditPoints="1"/>
              </p:cNvSpPr>
              <p:nvPr/>
            </p:nvSpPr>
            <p:spPr bwMode="auto">
              <a:xfrm>
                <a:off x="2626"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5" name="Freeform 746"/>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6" name="Freeform 747"/>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7" name="Freeform 748"/>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8" name="Freeform 749"/>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09" name="Freeform 750"/>
              <p:cNvSpPr>
                <a:spLocks noEditPoints="1"/>
              </p:cNvSpPr>
              <p:nvPr/>
            </p:nvSpPr>
            <p:spPr bwMode="auto">
              <a:xfrm>
                <a:off x="2626"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0" name="Freeform 751"/>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1" name="Freeform 752"/>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2" name="Freeform 753"/>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3" name="Freeform 754"/>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4" name="Freeform 755"/>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5" name="Freeform 756"/>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6" name="Freeform 757"/>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7" name="Freeform 758"/>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8" name="Freeform 759"/>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19" name="Freeform 760"/>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0" name="Freeform 761"/>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1" name="Freeform 762"/>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2" name="Freeform 763"/>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3" name="Freeform 764"/>
              <p:cNvSpPr>
                <a:spLocks noEditPoints="1"/>
              </p:cNvSpPr>
              <p:nvPr/>
            </p:nvSpPr>
            <p:spPr bwMode="auto">
              <a:xfrm>
                <a:off x="2626"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4" name="Freeform 765"/>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5" name="Freeform 766"/>
              <p:cNvSpPr>
                <a:spLocks/>
              </p:cNvSpPr>
              <p:nvPr/>
            </p:nvSpPr>
            <p:spPr bwMode="auto">
              <a:xfrm>
                <a:off x="2626"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6" name="Freeform 767"/>
              <p:cNvSpPr>
                <a:spLocks/>
              </p:cNvSpPr>
              <p:nvPr/>
            </p:nvSpPr>
            <p:spPr bwMode="auto">
              <a:xfrm>
                <a:off x="2626" y="3043"/>
                <a:ext cx="12" cy="12"/>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12 h 12"/>
                  <a:gd name="T12" fmla="*/ 0 w 12"/>
                  <a:gd name="T13" fmla="*/ 12 h 12"/>
                  <a:gd name="T14" fmla="*/ 0 w 12"/>
                  <a:gd name="T15" fmla="*/ 12 h 12"/>
                  <a:gd name="T16" fmla="*/ 0 w 12"/>
                  <a:gd name="T17" fmla="*/ 12 h 12"/>
                  <a:gd name="T18" fmla="*/ 0 w 12"/>
                  <a:gd name="T19" fmla="*/ 12 h 12"/>
                  <a:gd name="T20" fmla="*/ 0 w 12"/>
                  <a:gd name="T21" fmla="*/ 12 h 12"/>
                  <a:gd name="T22" fmla="*/ 0 w 12"/>
                  <a:gd name="T23" fmla="*/ 12 h 12"/>
                  <a:gd name="T24" fmla="*/ 0 w 12"/>
                  <a:gd name="T25" fmla="*/ 12 h 12"/>
                  <a:gd name="T26" fmla="*/ 12 w 12"/>
                  <a:gd name="T27" fmla="*/ 0 h 12"/>
                  <a:gd name="T28" fmla="*/ 12 w 12"/>
                  <a:gd name="T29" fmla="*/ 0 h 12"/>
                  <a:gd name="T30" fmla="*/ 12 w 12"/>
                  <a:gd name="T31" fmla="*/ 0 h 12"/>
                  <a:gd name="T32" fmla="*/ 12 w 12"/>
                  <a:gd name="T33" fmla="*/ 0 h 12"/>
                  <a:gd name="T34" fmla="*/ 0 w 12"/>
                  <a:gd name="T35" fmla="*/ 0 h 12"/>
                  <a:gd name="T36" fmla="*/ 0 w 12"/>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0"/>
                    </a:moveTo>
                    <a:lnTo>
                      <a:pt x="0" y="0"/>
                    </a:lnTo>
                    <a:lnTo>
                      <a:pt x="0"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7" name="Rectangle 768"/>
              <p:cNvSpPr>
                <a:spLocks noChangeArrowheads="1"/>
              </p:cNvSpPr>
              <p:nvPr/>
            </p:nvSpPr>
            <p:spPr bwMode="auto">
              <a:xfrm>
                <a:off x="262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28" name="Freeform 769"/>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29" name="Freeform 770"/>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0" name="Freeform 771"/>
              <p:cNvSpPr>
                <a:spLocks noEditPoints="1"/>
              </p:cNvSpPr>
              <p:nvPr/>
            </p:nvSpPr>
            <p:spPr bwMode="auto">
              <a:xfrm>
                <a:off x="2626"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1" name="Freeform 772"/>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2" name="Freeform 773"/>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3" name="Freeform 774"/>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4" name="Freeform 775"/>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5" name="Freeform 776"/>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6" name="Freeform 777"/>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7" name="Freeform 778"/>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8" name="Freeform 779"/>
              <p:cNvSpPr>
                <a:spLocks noEditPoints="1"/>
              </p:cNvSpPr>
              <p:nvPr/>
            </p:nvSpPr>
            <p:spPr bwMode="auto">
              <a:xfrm>
                <a:off x="2626" y="3043"/>
                <a:ext cx="12" cy="12"/>
              </a:xfrm>
              <a:custGeom>
                <a:avLst/>
                <a:gdLst>
                  <a:gd name="T0" fmla="*/ 0 w 12"/>
                  <a:gd name="T1" fmla="*/ 12 h 12"/>
                  <a:gd name="T2" fmla="*/ 12 w 12"/>
                  <a:gd name="T3" fmla="*/ 0 h 12"/>
                  <a:gd name="T4" fmla="*/ 0 w 12"/>
                  <a:gd name="T5" fmla="*/ 12 h 12"/>
                  <a:gd name="T6" fmla="*/ 0 w 12"/>
                  <a:gd name="T7" fmla="*/ 12 h 12"/>
                  <a:gd name="T8" fmla="*/ 0 w 12"/>
                  <a:gd name="T9" fmla="*/ 12 h 12"/>
                  <a:gd name="T10" fmla="*/ 0 w 12"/>
                  <a:gd name="T11" fmla="*/ 12 h 12"/>
                  <a:gd name="T12" fmla="*/ 0 w 12"/>
                  <a:gd name="T13" fmla="*/ 12 h 12"/>
                  <a:gd name="T14" fmla="*/ 0 60000 65536"/>
                  <a:gd name="T15" fmla="*/ 0 60000 65536"/>
                  <a:gd name="T16" fmla="*/ 0 60000 65536"/>
                  <a:gd name="T17" fmla="*/ 0 60000 65536"/>
                  <a:gd name="T18" fmla="*/ 0 60000 65536"/>
                  <a:gd name="T19" fmla="*/ 0 60000 65536"/>
                  <a:gd name="T20" fmla="*/ 0 60000 65536"/>
                  <a:gd name="T21" fmla="*/ 0 w 12"/>
                  <a:gd name="T22" fmla="*/ 0 h 12"/>
                  <a:gd name="T23" fmla="*/ 12 w 12"/>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2">
                    <a:moveTo>
                      <a:pt x="0" y="12"/>
                    </a:moveTo>
                    <a:lnTo>
                      <a:pt x="12"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39" name="Freeform 780"/>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0" name="Freeform 781"/>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1" name="Freeform 782"/>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2" name="Freeform 783"/>
              <p:cNvSpPr>
                <a:spLocks noEditPoints="1"/>
              </p:cNvSpPr>
              <p:nvPr/>
            </p:nvSpPr>
            <p:spPr bwMode="auto">
              <a:xfrm>
                <a:off x="2626"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3" name="Freeform 784"/>
              <p:cNvSpPr>
                <a:spLocks/>
              </p:cNvSpPr>
              <p:nvPr/>
            </p:nvSpPr>
            <p:spPr bwMode="auto">
              <a:xfrm>
                <a:off x="262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4" name="Freeform 785"/>
              <p:cNvSpPr>
                <a:spLocks/>
              </p:cNvSpPr>
              <p:nvPr/>
            </p:nvSpPr>
            <p:spPr bwMode="auto">
              <a:xfrm>
                <a:off x="2626" y="3043"/>
                <a:ext cx="12" cy="1"/>
              </a:xfrm>
              <a:custGeom>
                <a:avLst/>
                <a:gdLst>
                  <a:gd name="T0" fmla="*/ 0 w 12"/>
                  <a:gd name="T1" fmla="*/ 0 h 1"/>
                  <a:gd name="T2" fmla="*/ 0 w 12"/>
                  <a:gd name="T3" fmla="*/ 0 h 1"/>
                  <a:gd name="T4" fmla="*/ 0 w 12"/>
                  <a:gd name="T5" fmla="*/ 0 h 1"/>
                  <a:gd name="T6" fmla="*/ 0 w 12"/>
                  <a:gd name="T7" fmla="*/ 0 h 1"/>
                  <a:gd name="T8" fmla="*/ 0 w 12"/>
                  <a:gd name="T9" fmla="*/ 0 h 1"/>
                  <a:gd name="T10" fmla="*/ 0 w 12"/>
                  <a:gd name="T11" fmla="*/ 0 h 1"/>
                  <a:gd name="T12" fmla="*/ 0 w 12"/>
                  <a:gd name="T13" fmla="*/ 0 h 1"/>
                  <a:gd name="T14" fmla="*/ 0 w 12"/>
                  <a:gd name="T15" fmla="*/ 0 h 1"/>
                  <a:gd name="T16" fmla="*/ 12 w 12"/>
                  <a:gd name="T17" fmla="*/ 0 h 1"/>
                  <a:gd name="T18" fmla="*/ 12 w 12"/>
                  <a:gd name="T19" fmla="*/ 0 h 1"/>
                  <a:gd name="T20" fmla="*/ 12 w 12"/>
                  <a:gd name="T21" fmla="*/ 0 h 1"/>
                  <a:gd name="T22" fmla="*/ 12 w 12"/>
                  <a:gd name="T23" fmla="*/ 0 h 1"/>
                  <a:gd name="T24" fmla="*/ 0 w 12"/>
                  <a:gd name="T25" fmla="*/ 0 h 1"/>
                  <a:gd name="T26" fmla="*/ 0 w 12"/>
                  <a:gd name="T27" fmla="*/ 0 h 1"/>
                  <a:gd name="T28" fmla="*/ 0 w 12"/>
                  <a:gd name="T29" fmla="*/ 0 h 1"/>
                  <a:gd name="T30" fmla="*/ 0 w 12"/>
                  <a:gd name="T31" fmla="*/ 0 h 1"/>
                  <a:gd name="T32" fmla="*/ 0 w 12"/>
                  <a:gd name="T33" fmla="*/ 0 h 1"/>
                  <a:gd name="T34" fmla="*/ 0 w 1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
                  <a:gd name="T56" fmla="*/ 12 w 1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5" name="Rectangle 786"/>
              <p:cNvSpPr>
                <a:spLocks noChangeArrowheads="1"/>
              </p:cNvSpPr>
              <p:nvPr/>
            </p:nvSpPr>
            <p:spPr bwMode="auto">
              <a:xfrm>
                <a:off x="262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46" name="Freeform 787"/>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7" name="Freeform 788"/>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8" name="Freeform 789"/>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49" name="Freeform 790"/>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0" name="Freeform 791"/>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1" name="Freeform 792"/>
              <p:cNvSpPr>
                <a:spLocks noEditPoints="1"/>
              </p:cNvSpPr>
              <p:nvPr/>
            </p:nvSpPr>
            <p:spPr bwMode="auto">
              <a:xfrm>
                <a:off x="2626"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2" name="Freeform 793"/>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3" name="Freeform 794"/>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4" name="Freeform 795"/>
              <p:cNvSpPr>
                <a:spLocks noEditPoints="1"/>
              </p:cNvSpPr>
              <p:nvPr/>
            </p:nvSpPr>
            <p:spPr bwMode="auto">
              <a:xfrm>
                <a:off x="2638"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5" name="Freeform 796"/>
              <p:cNvSpPr>
                <a:spLocks noEditPoints="1"/>
              </p:cNvSpPr>
              <p:nvPr/>
            </p:nvSpPr>
            <p:spPr bwMode="auto">
              <a:xfrm>
                <a:off x="2626"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6" name="Freeform 797"/>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7" name="Freeform 798"/>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8" name="Freeform 799"/>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59" name="Freeform 800"/>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0" name="Freeform 801"/>
              <p:cNvSpPr>
                <a:spLocks/>
              </p:cNvSpPr>
              <p:nvPr/>
            </p:nvSpPr>
            <p:spPr bwMode="auto">
              <a:xfrm>
                <a:off x="262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1" name="Freeform 802"/>
              <p:cNvSpPr>
                <a:spLocks/>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
                  <a:gd name="T56" fmla="*/ 1 w 1"/>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2" name="Rectangle 803"/>
              <p:cNvSpPr>
                <a:spLocks noChangeArrowheads="1"/>
              </p:cNvSpPr>
              <p:nvPr/>
            </p:nvSpPr>
            <p:spPr bwMode="auto">
              <a:xfrm>
                <a:off x="262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663" name="Freeform 804"/>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4" name="Freeform 805"/>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5" name="Freeform 806"/>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6" name="Freeform 807"/>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7" name="Freeform 808"/>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8" name="Freeform 809"/>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69" name="Freeform 810"/>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0" name="Freeform 811"/>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1" name="Freeform 812"/>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2" name="Freeform 813"/>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3" name="Freeform 814"/>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4" name="Freeform 815"/>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5" name="Freeform 816"/>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676" name="Freeform 817"/>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3" name="Group 818"/>
            <p:cNvGrpSpPr>
              <a:grpSpLocks/>
            </p:cNvGrpSpPr>
            <p:nvPr/>
          </p:nvGrpSpPr>
          <p:grpSpPr bwMode="auto">
            <a:xfrm>
              <a:off x="4168775" y="5135563"/>
              <a:ext cx="115888" cy="20637"/>
              <a:chOff x="2626" y="3043"/>
              <a:chExt cx="73" cy="13"/>
            </a:xfrm>
          </p:grpSpPr>
          <p:sp>
            <p:nvSpPr>
              <p:cNvPr id="217277" name="Freeform 819"/>
              <p:cNvSpPr>
                <a:spLocks/>
              </p:cNvSpPr>
              <p:nvPr/>
            </p:nvSpPr>
            <p:spPr bwMode="auto">
              <a:xfrm>
                <a:off x="262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8" name="Freeform 820"/>
              <p:cNvSpPr>
                <a:spLocks/>
              </p:cNvSpPr>
              <p:nvPr/>
            </p:nvSpPr>
            <p:spPr bwMode="auto">
              <a:xfrm>
                <a:off x="2626" y="3043"/>
                <a:ext cx="1" cy="12"/>
              </a:xfrm>
              <a:custGeom>
                <a:avLst/>
                <a:gdLst>
                  <a:gd name="T0" fmla="*/ 0 w 1"/>
                  <a:gd name="T1" fmla="*/ 12 h 12"/>
                  <a:gd name="T2" fmla="*/ 0 w 1"/>
                  <a:gd name="T3" fmla="*/ 12 h 12"/>
                  <a:gd name="T4" fmla="*/ 0 w 1"/>
                  <a:gd name="T5" fmla="*/ 12 h 12"/>
                  <a:gd name="T6" fmla="*/ 0 w 1"/>
                  <a:gd name="T7" fmla="*/ 0 h 12"/>
                  <a:gd name="T8" fmla="*/ 0 w 1"/>
                  <a:gd name="T9" fmla="*/ 0 h 12"/>
                  <a:gd name="T10" fmla="*/ 0 w 1"/>
                  <a:gd name="T11" fmla="*/ 0 h 12"/>
                  <a:gd name="T12" fmla="*/ 0 w 1"/>
                  <a:gd name="T13" fmla="*/ 0 h 12"/>
                  <a:gd name="T14" fmla="*/ 0 w 1"/>
                  <a:gd name="T15" fmla="*/ 0 h 12"/>
                  <a:gd name="T16" fmla="*/ 0 w 1"/>
                  <a:gd name="T17" fmla="*/ 12 h 12"/>
                  <a:gd name="T18" fmla="*/ 0 w 1"/>
                  <a:gd name="T19" fmla="*/ 12 h 12"/>
                  <a:gd name="T20" fmla="*/ 0 w 1"/>
                  <a:gd name="T21" fmla="*/ 12 h 12"/>
                  <a:gd name="T22" fmla="*/ 0 w 1"/>
                  <a:gd name="T23" fmla="*/ 12 h 12"/>
                  <a:gd name="T24" fmla="*/ 0 w 1"/>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2"/>
                  <a:gd name="T41" fmla="*/ 1 w 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9" name="Rectangle 821"/>
              <p:cNvSpPr>
                <a:spLocks noChangeArrowheads="1"/>
              </p:cNvSpPr>
              <p:nvPr/>
            </p:nvSpPr>
            <p:spPr bwMode="auto">
              <a:xfrm>
                <a:off x="2626"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80" name="Freeform 822"/>
              <p:cNvSpPr>
                <a:spLocks noEditPoints="1"/>
              </p:cNvSpPr>
              <p:nvPr/>
            </p:nvSpPr>
            <p:spPr bwMode="auto">
              <a:xfrm>
                <a:off x="2626"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1" name="Freeform 823"/>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2" name="Freeform 824"/>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3" name="Freeform 825"/>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4" name="Freeform 826"/>
              <p:cNvSpPr>
                <a:spLocks noEditPoints="1"/>
              </p:cNvSpPr>
              <p:nvPr/>
            </p:nvSpPr>
            <p:spPr bwMode="auto">
              <a:xfrm>
                <a:off x="262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5" name="Freeform 827"/>
              <p:cNvSpPr>
                <a:spLocks noEditPoints="1"/>
              </p:cNvSpPr>
              <p:nvPr/>
            </p:nvSpPr>
            <p:spPr bwMode="auto">
              <a:xfrm>
                <a:off x="2626"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6" name="Freeform 828"/>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7" name="Freeform 829"/>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8" name="Freeform 830"/>
              <p:cNvSpPr>
                <a:spLocks noEditPoints="1"/>
              </p:cNvSpPr>
              <p:nvPr/>
            </p:nvSpPr>
            <p:spPr bwMode="auto">
              <a:xfrm>
                <a:off x="262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89" name="Freeform 831"/>
              <p:cNvSpPr>
                <a:spLocks/>
              </p:cNvSpPr>
              <p:nvPr/>
            </p:nvSpPr>
            <p:spPr bwMode="auto">
              <a:xfrm>
                <a:off x="2626"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0" name="Freeform 832"/>
              <p:cNvSpPr>
                <a:spLocks/>
              </p:cNvSpPr>
              <p:nvPr/>
            </p:nvSpPr>
            <p:spPr bwMode="auto">
              <a:xfrm>
                <a:off x="2650" y="3043"/>
                <a:ext cx="12" cy="12"/>
              </a:xfrm>
              <a:custGeom>
                <a:avLst/>
                <a:gdLst>
                  <a:gd name="T0" fmla="*/ 12 w 12"/>
                  <a:gd name="T1" fmla="*/ 12 h 12"/>
                  <a:gd name="T2" fmla="*/ 12 w 12"/>
                  <a:gd name="T3" fmla="*/ 12 h 12"/>
                  <a:gd name="T4" fmla="*/ 12 w 12"/>
                  <a:gd name="T5" fmla="*/ 12 h 12"/>
                  <a:gd name="T6" fmla="*/ 12 w 12"/>
                  <a:gd name="T7" fmla="*/ 12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0 h 12"/>
                  <a:gd name="T46" fmla="*/ 0 w 12"/>
                  <a:gd name="T47" fmla="*/ 0 h 12"/>
                  <a:gd name="T48" fmla="*/ 0 w 12"/>
                  <a:gd name="T49" fmla="*/ 0 h 12"/>
                  <a:gd name="T50" fmla="*/ 0 w 12"/>
                  <a:gd name="T51" fmla="*/ 12 h 12"/>
                  <a:gd name="T52" fmla="*/ 12 w 12"/>
                  <a:gd name="T53" fmla="*/ 12 h 12"/>
                  <a:gd name="T54" fmla="*/ 12 w 12"/>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12"/>
                  <a:gd name="T86" fmla="*/ 12 w 1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291" name="Rectangle 833"/>
              <p:cNvSpPr>
                <a:spLocks noChangeArrowheads="1"/>
              </p:cNvSpPr>
              <p:nvPr/>
            </p:nvSpPr>
            <p:spPr bwMode="auto">
              <a:xfrm>
                <a:off x="2662"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92" name="Freeform 834"/>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3" name="Freeform 835"/>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4" name="Freeform 836"/>
              <p:cNvSpPr>
                <a:spLocks noEditPoints="1"/>
              </p:cNvSpPr>
              <p:nvPr/>
            </p:nvSpPr>
            <p:spPr bwMode="auto">
              <a:xfrm>
                <a:off x="2662"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5" name="Freeform 837"/>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6" name="Freeform 838"/>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7" name="Freeform 839"/>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8" name="Freeform 840"/>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99" name="Freeform 841"/>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0" name="Freeform 84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1" name="Freeform 843"/>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2" name="Freeform 844"/>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3" name="Freeform 845"/>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4" name="Freeform 846"/>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5" name="Freeform 847"/>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6" name="Freeform 848"/>
              <p:cNvSpPr>
                <a:spLocks noEditPoints="1"/>
              </p:cNvSpPr>
              <p:nvPr/>
            </p:nvSpPr>
            <p:spPr bwMode="auto">
              <a:xfrm>
                <a:off x="2650"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7" name="Freeform 849"/>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8" name="Freeform 850"/>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09" name="Freeform 851"/>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0" name="Freeform 852"/>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1" name="Freeform 853"/>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2" name="Freeform 854"/>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3" name="Freeform 855"/>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4" name="Freeform 856"/>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5" name="Freeform 857"/>
              <p:cNvSpPr>
                <a:spLocks noEditPoints="1"/>
              </p:cNvSpPr>
              <p:nvPr/>
            </p:nvSpPr>
            <p:spPr bwMode="auto">
              <a:xfrm>
                <a:off x="2650"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6" name="Freeform 858"/>
              <p:cNvSpPr>
                <a:spLocks noEditPoints="1"/>
              </p:cNvSpPr>
              <p:nvPr/>
            </p:nvSpPr>
            <p:spPr bwMode="auto">
              <a:xfrm>
                <a:off x="2650" y="305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7" name="Freeform 859"/>
              <p:cNvSpPr>
                <a:spLocks/>
              </p:cNvSpPr>
              <p:nvPr/>
            </p:nvSpPr>
            <p:spPr bwMode="auto">
              <a:xfrm>
                <a:off x="2662"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8" name="Freeform 860"/>
              <p:cNvSpPr>
                <a:spLocks/>
              </p:cNvSpPr>
              <p:nvPr/>
            </p:nvSpPr>
            <p:spPr bwMode="auto">
              <a:xfrm>
                <a:off x="2662" y="3043"/>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12 h 12"/>
                  <a:gd name="T12" fmla="*/ 0 w 1"/>
                  <a:gd name="T13" fmla="*/ 12 h 12"/>
                  <a:gd name="T14" fmla="*/ 0 w 1"/>
                  <a:gd name="T15" fmla="*/ 12 h 12"/>
                  <a:gd name="T16" fmla="*/ 0 w 1"/>
                  <a:gd name="T17" fmla="*/ 12 h 12"/>
                  <a:gd name="T18" fmla="*/ 0 w 1"/>
                  <a:gd name="T19" fmla="*/ 12 h 12"/>
                  <a:gd name="T20" fmla="*/ 0 w 1"/>
                  <a:gd name="T21" fmla="*/ 12 h 12"/>
                  <a:gd name="T22" fmla="*/ 0 w 1"/>
                  <a:gd name="T23" fmla="*/ 12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2"/>
                  <a:gd name="T56" fmla="*/ 1 w 1"/>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19" name="Rectangle 861"/>
              <p:cNvSpPr>
                <a:spLocks noChangeArrowheads="1"/>
              </p:cNvSpPr>
              <p:nvPr/>
            </p:nvSpPr>
            <p:spPr bwMode="auto">
              <a:xfrm>
                <a:off x="2662"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320" name="Freeform 86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1" name="Freeform 863"/>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2" name="Freeform 864"/>
              <p:cNvSpPr>
                <a:spLocks noEditPoints="1"/>
              </p:cNvSpPr>
              <p:nvPr/>
            </p:nvSpPr>
            <p:spPr bwMode="auto">
              <a:xfrm>
                <a:off x="2662"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3" name="Freeform 865"/>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4" name="Freeform 866"/>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5" name="Freeform 867"/>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6" name="Freeform 868"/>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7" name="Freeform 869"/>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8" name="Freeform 870"/>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29" name="Freeform 871"/>
              <p:cNvSpPr>
                <a:spLocks noEditPoints="1"/>
              </p:cNvSpPr>
              <p:nvPr/>
            </p:nvSpPr>
            <p:spPr bwMode="auto">
              <a:xfrm>
                <a:off x="2662"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0" name="Freeform 87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1" name="Freeform 873"/>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2" name="Freeform 874"/>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3" name="Freeform 875"/>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4" name="Freeform 876"/>
              <p:cNvSpPr>
                <a:spLocks/>
              </p:cNvSpPr>
              <p:nvPr/>
            </p:nvSpPr>
            <p:spPr bwMode="auto">
              <a:xfrm>
                <a:off x="2662"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5" name="Freeform 877"/>
              <p:cNvSpPr>
                <a:spLocks/>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6" name="Rectangle 878"/>
              <p:cNvSpPr>
                <a:spLocks noChangeArrowheads="1"/>
              </p:cNvSpPr>
              <p:nvPr/>
            </p:nvSpPr>
            <p:spPr bwMode="auto">
              <a:xfrm>
                <a:off x="2662"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337" name="Freeform 879"/>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8" name="Freeform 880"/>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39" name="Freeform 881"/>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0" name="Freeform 88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1" name="Freeform 883"/>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2" name="Freeform 884"/>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3" name="Freeform 885"/>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4" name="Freeform 886"/>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5" name="Freeform 887"/>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6" name="Freeform 888"/>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7" name="Freeform 889"/>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8" name="Freeform 890"/>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49" name="Freeform 891"/>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0" name="Freeform 89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1" name="Freeform 893"/>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2" name="Freeform 894"/>
              <p:cNvSpPr>
                <a:spLocks/>
              </p:cNvSpPr>
              <p:nvPr/>
            </p:nvSpPr>
            <p:spPr bwMode="auto">
              <a:xfrm>
                <a:off x="2662"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3" name="Freeform 895"/>
              <p:cNvSpPr>
                <a:spLocks/>
              </p:cNvSpPr>
              <p:nvPr/>
            </p:nvSpPr>
            <p:spPr bwMode="auto">
              <a:xfrm>
                <a:off x="2650" y="3043"/>
                <a:ext cx="12" cy="1"/>
              </a:xfrm>
              <a:custGeom>
                <a:avLst/>
                <a:gdLst>
                  <a:gd name="T0" fmla="*/ 0 w 12"/>
                  <a:gd name="T1" fmla="*/ 0 h 1"/>
                  <a:gd name="T2" fmla="*/ 0 w 12"/>
                  <a:gd name="T3" fmla="*/ 0 h 1"/>
                  <a:gd name="T4" fmla="*/ 0 w 12"/>
                  <a:gd name="T5" fmla="*/ 0 h 1"/>
                  <a:gd name="T6" fmla="*/ 0 w 12"/>
                  <a:gd name="T7" fmla="*/ 0 h 1"/>
                  <a:gd name="T8" fmla="*/ 0 w 12"/>
                  <a:gd name="T9" fmla="*/ 0 h 1"/>
                  <a:gd name="T10" fmla="*/ 0 w 12"/>
                  <a:gd name="T11" fmla="*/ 0 h 1"/>
                  <a:gd name="T12" fmla="*/ 0 w 12"/>
                  <a:gd name="T13" fmla="*/ 0 h 1"/>
                  <a:gd name="T14" fmla="*/ 12 w 12"/>
                  <a:gd name="T15" fmla="*/ 0 h 1"/>
                  <a:gd name="T16" fmla="*/ 12 w 12"/>
                  <a:gd name="T17" fmla="*/ 0 h 1"/>
                  <a:gd name="T18" fmla="*/ 0 w 12"/>
                  <a:gd name="T19" fmla="*/ 0 h 1"/>
                  <a:gd name="T20" fmla="*/ 0 w 12"/>
                  <a:gd name="T21" fmla="*/ 0 h 1"/>
                  <a:gd name="T22" fmla="*/ 0 w 12"/>
                  <a:gd name="T23" fmla="*/ 0 h 1"/>
                  <a:gd name="T24" fmla="*/ 0 w 12"/>
                  <a:gd name="T25" fmla="*/ 0 h 1"/>
                  <a:gd name="T26" fmla="*/ 0 w 12"/>
                  <a:gd name="T27" fmla="*/ 0 h 1"/>
                  <a:gd name="T28" fmla="*/ 0 w 12"/>
                  <a:gd name="T29" fmla="*/ 0 h 1"/>
                  <a:gd name="T30" fmla="*/ 0 w 12"/>
                  <a:gd name="T31" fmla="*/ 0 h 1"/>
                  <a:gd name="T32" fmla="*/ 0 w 12"/>
                  <a:gd name="T33" fmla="*/ 0 h 1"/>
                  <a:gd name="T34" fmla="*/ 0 w 12"/>
                  <a:gd name="T35" fmla="*/ 0 h 1"/>
                  <a:gd name="T36" fmla="*/ 0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4" name="Rectangle 896"/>
              <p:cNvSpPr>
                <a:spLocks noChangeArrowheads="1"/>
              </p:cNvSpPr>
              <p:nvPr/>
            </p:nvSpPr>
            <p:spPr bwMode="auto">
              <a:xfrm>
                <a:off x="2650"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355" name="Freeform 897"/>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6" name="Freeform 898"/>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7" name="Freeform 899"/>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8" name="Freeform 900"/>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59" name="Freeform 901"/>
              <p:cNvSpPr>
                <a:spLocks noEditPoints="1"/>
              </p:cNvSpPr>
              <p:nvPr/>
            </p:nvSpPr>
            <p:spPr bwMode="auto">
              <a:xfrm>
                <a:off x="2650"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0" name="Freeform 902"/>
              <p:cNvSpPr>
                <a:spLocks noEditPoints="1"/>
              </p:cNvSpPr>
              <p:nvPr/>
            </p:nvSpPr>
            <p:spPr bwMode="auto">
              <a:xfrm>
                <a:off x="2662"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1" name="Freeform 903"/>
              <p:cNvSpPr>
                <a:spLocks noEditPoints="1"/>
              </p:cNvSpPr>
              <p:nvPr/>
            </p:nvSpPr>
            <p:spPr bwMode="auto">
              <a:xfrm>
                <a:off x="2650"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2" name="Freeform 904"/>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3" name="Freeform 905"/>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4" name="Freeform 906"/>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5" name="Freeform 907"/>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6" name="Freeform 908"/>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7" name="Freeform 909"/>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8" name="Freeform 910"/>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69" name="Freeform 911"/>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0" name="Freeform 912"/>
              <p:cNvSpPr>
                <a:spLocks/>
              </p:cNvSpPr>
              <p:nvPr/>
            </p:nvSpPr>
            <p:spPr bwMode="auto">
              <a:xfrm>
                <a:off x="2650"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1" name="Freeform 913"/>
              <p:cNvSpPr>
                <a:spLocks/>
              </p:cNvSpPr>
              <p:nvPr/>
            </p:nvSpPr>
            <p:spPr bwMode="auto">
              <a:xfrm>
                <a:off x="2650" y="3043"/>
                <a:ext cx="12" cy="12"/>
              </a:xfrm>
              <a:custGeom>
                <a:avLst/>
                <a:gdLst>
                  <a:gd name="T0" fmla="*/ 12 w 12"/>
                  <a:gd name="T1" fmla="*/ 12 h 12"/>
                  <a:gd name="T2" fmla="*/ 12 w 12"/>
                  <a:gd name="T3" fmla="*/ 12 h 12"/>
                  <a:gd name="T4" fmla="*/ 0 w 12"/>
                  <a:gd name="T5" fmla="*/ 12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12 h 12"/>
                  <a:gd name="T18" fmla="*/ 0 w 12"/>
                  <a:gd name="T19" fmla="*/ 12 h 12"/>
                  <a:gd name="T20" fmla="*/ 12 w 12"/>
                  <a:gd name="T21" fmla="*/ 12 h 12"/>
                  <a:gd name="T22" fmla="*/ 12 w 12"/>
                  <a:gd name="T23" fmla="*/ 12 h 12"/>
                  <a:gd name="T24" fmla="*/ 12 w 12"/>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2"/>
                  <a:gd name="T41" fmla="*/ 12 w 12"/>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2">
                    <a:moveTo>
                      <a:pt x="12" y="12"/>
                    </a:moveTo>
                    <a:lnTo>
                      <a:pt x="12" y="12"/>
                    </a:lnTo>
                    <a:lnTo>
                      <a:pt x="0" y="12"/>
                    </a:lnTo>
                    <a:lnTo>
                      <a:pt x="0" y="0"/>
                    </a:lnTo>
                    <a:lnTo>
                      <a:pt x="0" y="12"/>
                    </a:lnTo>
                    <a:lnTo>
                      <a:pt x="12"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2" name="Freeform 914"/>
              <p:cNvSpPr>
                <a:spLocks/>
              </p:cNvSpPr>
              <p:nvPr/>
            </p:nvSpPr>
            <p:spPr bwMode="auto">
              <a:xfrm>
                <a:off x="2650" y="3055"/>
                <a:ext cx="12" cy="1"/>
              </a:xfrm>
              <a:custGeom>
                <a:avLst/>
                <a:gdLst>
                  <a:gd name="T0" fmla="*/ 12 w 12"/>
                  <a:gd name="T1" fmla="*/ 0 h 1"/>
                  <a:gd name="T2" fmla="*/ 0 w 12"/>
                  <a:gd name="T3" fmla="*/ 0 h 1"/>
                  <a:gd name="T4" fmla="*/ 12 w 12"/>
                  <a:gd name="T5" fmla="*/ 0 h 1"/>
                  <a:gd name="T6" fmla="*/ 12 w 12"/>
                  <a:gd name="T7" fmla="*/ 0 h 1"/>
                  <a:gd name="T8" fmla="*/ 0 60000 65536"/>
                  <a:gd name="T9" fmla="*/ 0 60000 65536"/>
                  <a:gd name="T10" fmla="*/ 0 60000 65536"/>
                  <a:gd name="T11" fmla="*/ 0 60000 65536"/>
                  <a:gd name="T12" fmla="*/ 0 w 12"/>
                  <a:gd name="T13" fmla="*/ 0 h 1"/>
                  <a:gd name="T14" fmla="*/ 12 w 12"/>
                  <a:gd name="T15" fmla="*/ 1 h 1"/>
                </a:gdLst>
                <a:ahLst/>
                <a:cxnLst>
                  <a:cxn ang="T8">
                    <a:pos x="T0" y="T1"/>
                  </a:cxn>
                  <a:cxn ang="T9">
                    <a:pos x="T2" y="T3"/>
                  </a:cxn>
                  <a:cxn ang="T10">
                    <a:pos x="T4" y="T5"/>
                  </a:cxn>
                  <a:cxn ang="T11">
                    <a:pos x="T6" y="T7"/>
                  </a:cxn>
                </a:cxnLst>
                <a:rect l="T12" t="T13" r="T14" b="T15"/>
                <a:pathLst>
                  <a:path w="12" h="1">
                    <a:moveTo>
                      <a:pt x="12" y="0"/>
                    </a:move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3" name="Freeform 915"/>
              <p:cNvSpPr>
                <a:spLocks noEditPoints="1"/>
              </p:cNvSpPr>
              <p:nvPr/>
            </p:nvSpPr>
            <p:spPr bwMode="auto">
              <a:xfrm>
                <a:off x="2650"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4" name="Freeform 916"/>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5" name="Freeform 917"/>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6" name="Freeform 918"/>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7" name="Freeform 919"/>
              <p:cNvSpPr>
                <a:spLocks noEditPoints="1"/>
              </p:cNvSpPr>
              <p:nvPr/>
            </p:nvSpPr>
            <p:spPr bwMode="auto">
              <a:xfrm>
                <a:off x="2650"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8" name="Freeform 920"/>
              <p:cNvSpPr>
                <a:spLocks noEditPoints="1"/>
              </p:cNvSpPr>
              <p:nvPr/>
            </p:nvSpPr>
            <p:spPr bwMode="auto">
              <a:xfrm>
                <a:off x="2650"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79" name="Freeform 921"/>
              <p:cNvSpPr>
                <a:spLocks noEditPoints="1"/>
              </p:cNvSpPr>
              <p:nvPr/>
            </p:nvSpPr>
            <p:spPr bwMode="auto">
              <a:xfrm>
                <a:off x="2650"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0" name="Freeform 922"/>
              <p:cNvSpPr>
                <a:spLocks noEditPoints="1"/>
              </p:cNvSpPr>
              <p:nvPr/>
            </p:nvSpPr>
            <p:spPr bwMode="auto">
              <a:xfrm>
                <a:off x="2650" y="305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1" name="Freeform 923"/>
              <p:cNvSpPr>
                <a:spLocks noEditPoints="1"/>
              </p:cNvSpPr>
              <p:nvPr/>
            </p:nvSpPr>
            <p:spPr bwMode="auto">
              <a:xfrm>
                <a:off x="2662"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2" name="Freeform 924"/>
              <p:cNvSpPr>
                <a:spLocks/>
              </p:cNvSpPr>
              <p:nvPr/>
            </p:nvSpPr>
            <p:spPr bwMode="auto">
              <a:xfrm>
                <a:off x="2662"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3" name="Freeform 925"/>
              <p:cNvSpPr>
                <a:spLocks/>
              </p:cNvSpPr>
              <p:nvPr/>
            </p:nvSpPr>
            <p:spPr bwMode="auto">
              <a:xfrm>
                <a:off x="2674" y="3043"/>
                <a:ext cx="12" cy="12"/>
              </a:xfrm>
              <a:custGeom>
                <a:avLst/>
                <a:gdLst>
                  <a:gd name="T0" fmla="*/ 12 w 12"/>
                  <a:gd name="T1" fmla="*/ 12 h 12"/>
                  <a:gd name="T2" fmla="*/ 12 w 12"/>
                  <a:gd name="T3" fmla="*/ 12 h 12"/>
                  <a:gd name="T4" fmla="*/ 12 w 12"/>
                  <a:gd name="T5" fmla="*/ 0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12 w 12"/>
                  <a:gd name="T33" fmla="*/ 0 h 12"/>
                  <a:gd name="T34" fmla="*/ 12 w 12"/>
                  <a:gd name="T35" fmla="*/ 0 h 12"/>
                  <a:gd name="T36" fmla="*/ 0 w 12"/>
                  <a:gd name="T37" fmla="*/ 0 h 12"/>
                  <a:gd name="T38" fmla="*/ 0 w 12"/>
                  <a:gd name="T39" fmla="*/ 0 h 12"/>
                  <a:gd name="T40" fmla="*/ 0 w 12"/>
                  <a:gd name="T41" fmla="*/ 0 h 12"/>
                  <a:gd name="T42" fmla="*/ 12 w 12"/>
                  <a:gd name="T43" fmla="*/ 0 h 12"/>
                  <a:gd name="T44" fmla="*/ 12 w 12"/>
                  <a:gd name="T45" fmla="*/ 0 h 12"/>
                  <a:gd name="T46" fmla="*/ 12 w 12"/>
                  <a:gd name="T47" fmla="*/ 0 h 12"/>
                  <a:gd name="T48" fmla="*/ 12 w 12"/>
                  <a:gd name="T49" fmla="*/ 12 h 12"/>
                  <a:gd name="T50" fmla="*/ 12 w 12"/>
                  <a:gd name="T51" fmla="*/ 12 h 12"/>
                  <a:gd name="T52" fmla="*/ 12 w 12"/>
                  <a:gd name="T53" fmla="*/ 12 h 12"/>
                  <a:gd name="T54" fmla="*/ 12 w 12"/>
                  <a:gd name="T55" fmla="*/ 12 h 12"/>
                  <a:gd name="T56" fmla="*/ 12 w 12"/>
                  <a:gd name="T57" fmla="*/ 12 h 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2"/>
                  <a:gd name="T89" fmla="*/ 12 w 12"/>
                  <a:gd name="T90" fmla="*/ 12 h 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2">
                    <a:moveTo>
                      <a:pt x="12" y="12"/>
                    </a:moveTo>
                    <a:lnTo>
                      <a:pt x="12" y="12"/>
                    </a:lnTo>
                    <a:lnTo>
                      <a:pt x="12" y="0"/>
                    </a:lnTo>
                    <a:lnTo>
                      <a:pt x="0" y="0"/>
                    </a:lnTo>
                    <a:lnTo>
                      <a:pt x="12" y="0"/>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384" name="Rectangle 926"/>
              <p:cNvSpPr>
                <a:spLocks noChangeArrowheads="1"/>
              </p:cNvSpPr>
              <p:nvPr/>
            </p:nvSpPr>
            <p:spPr bwMode="auto">
              <a:xfrm>
                <a:off x="2686"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385" name="Freeform 927"/>
              <p:cNvSpPr>
                <a:spLocks noEditPoints="1"/>
              </p:cNvSpPr>
              <p:nvPr/>
            </p:nvSpPr>
            <p:spPr bwMode="auto">
              <a:xfrm>
                <a:off x="2686"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6" name="Freeform 92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7" name="Freeform 92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8" name="Freeform 93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89" name="Freeform 931"/>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0" name="Freeform 932"/>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1" name="Freeform 933"/>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2" name="Freeform 934"/>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3" name="Freeform 935"/>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4" name="Freeform 93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5" name="Freeform 937"/>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6" name="Freeform 93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7" name="Freeform 93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8" name="Freeform 94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399" name="Freeform 941"/>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0" name="Freeform 942"/>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1" name="Freeform 943"/>
              <p:cNvSpPr>
                <a:spLocks noEditPoints="1"/>
              </p:cNvSpPr>
              <p:nvPr/>
            </p:nvSpPr>
            <p:spPr bwMode="auto">
              <a:xfrm>
                <a:off x="2674"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2" name="Freeform 944"/>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3" name="Freeform 945"/>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4" name="Freeform 946"/>
              <p:cNvSpPr>
                <a:spLocks noEditPoints="1"/>
              </p:cNvSpPr>
              <p:nvPr/>
            </p:nvSpPr>
            <p:spPr bwMode="auto">
              <a:xfrm>
                <a:off x="2674"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5" name="Freeform 947"/>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6" name="Freeform 94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7" name="Freeform 949"/>
              <p:cNvSpPr>
                <a:spLocks noEditPoints="1"/>
              </p:cNvSpPr>
              <p:nvPr/>
            </p:nvSpPr>
            <p:spPr bwMode="auto">
              <a:xfrm>
                <a:off x="2686"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8" name="Freeform 950"/>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09" name="Freeform 951"/>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0" name="Freeform 952"/>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1" name="Freeform 953"/>
              <p:cNvSpPr>
                <a:spLocks/>
              </p:cNvSpPr>
              <p:nvPr/>
            </p:nvSpPr>
            <p:spPr bwMode="auto">
              <a:xfrm>
                <a:off x="2686" y="305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2" name="Freeform 954"/>
              <p:cNvSpPr>
                <a:spLocks/>
              </p:cNvSpPr>
              <p:nvPr/>
            </p:nvSpPr>
            <p:spPr bwMode="auto">
              <a:xfrm>
                <a:off x="2686" y="3043"/>
                <a:ext cx="13" cy="12"/>
              </a:xfrm>
              <a:custGeom>
                <a:avLst/>
                <a:gdLst>
                  <a:gd name="T0" fmla="*/ 0 w 13"/>
                  <a:gd name="T1" fmla="*/ 0 h 12"/>
                  <a:gd name="T2" fmla="*/ 0 w 13"/>
                  <a:gd name="T3" fmla="*/ 0 h 12"/>
                  <a:gd name="T4" fmla="*/ 0 w 13"/>
                  <a:gd name="T5" fmla="*/ 0 h 12"/>
                  <a:gd name="T6" fmla="*/ 0 w 13"/>
                  <a:gd name="T7" fmla="*/ 0 h 12"/>
                  <a:gd name="T8" fmla="*/ 0 w 13"/>
                  <a:gd name="T9" fmla="*/ 12 h 12"/>
                  <a:gd name="T10" fmla="*/ 0 w 13"/>
                  <a:gd name="T11" fmla="*/ 12 h 12"/>
                  <a:gd name="T12" fmla="*/ 0 w 13"/>
                  <a:gd name="T13" fmla="*/ 12 h 12"/>
                  <a:gd name="T14" fmla="*/ 0 w 13"/>
                  <a:gd name="T15" fmla="*/ 12 h 12"/>
                  <a:gd name="T16" fmla="*/ 0 w 13"/>
                  <a:gd name="T17" fmla="*/ 12 h 12"/>
                  <a:gd name="T18" fmla="*/ 0 w 13"/>
                  <a:gd name="T19" fmla="*/ 0 h 12"/>
                  <a:gd name="T20" fmla="*/ 13 w 13"/>
                  <a:gd name="T21" fmla="*/ 0 h 12"/>
                  <a:gd name="T22" fmla="*/ 0 w 13"/>
                  <a:gd name="T23" fmla="*/ 0 h 12"/>
                  <a:gd name="T24" fmla="*/ 0 w 13"/>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2"/>
                  <a:gd name="T41" fmla="*/ 13 w 13"/>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2">
                    <a:moveTo>
                      <a:pt x="0" y="0"/>
                    </a:moveTo>
                    <a:lnTo>
                      <a:pt x="0" y="0"/>
                    </a:lnTo>
                    <a:lnTo>
                      <a:pt x="0" y="12"/>
                    </a:lnTo>
                    <a:lnTo>
                      <a:pt x="0" y="0"/>
                    </a:lnTo>
                    <a:lnTo>
                      <a:pt x="13"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3" name="Rectangle 955"/>
              <p:cNvSpPr>
                <a:spLocks noChangeArrowheads="1"/>
              </p:cNvSpPr>
              <p:nvPr/>
            </p:nvSpPr>
            <p:spPr bwMode="auto">
              <a:xfrm>
                <a:off x="268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14" name="Freeform 95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5" name="Freeform 957"/>
              <p:cNvSpPr>
                <a:spLocks noEditPoints="1"/>
              </p:cNvSpPr>
              <p:nvPr/>
            </p:nvSpPr>
            <p:spPr bwMode="auto">
              <a:xfrm>
                <a:off x="2686" y="304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6" name="Freeform 958"/>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7" name="Freeform 959"/>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8" name="Freeform 960"/>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19" name="Freeform 961"/>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0" name="Freeform 962"/>
              <p:cNvSpPr>
                <a:spLocks noEditPoints="1"/>
              </p:cNvSpPr>
              <p:nvPr/>
            </p:nvSpPr>
            <p:spPr bwMode="auto">
              <a:xfrm>
                <a:off x="2686"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1" name="Freeform 963"/>
              <p:cNvSpPr>
                <a:spLocks noEditPoints="1"/>
              </p:cNvSpPr>
              <p:nvPr/>
            </p:nvSpPr>
            <p:spPr bwMode="auto">
              <a:xfrm>
                <a:off x="2686" y="3043"/>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2" name="Freeform 964"/>
              <p:cNvSpPr>
                <a:spLocks noEditPoints="1"/>
              </p:cNvSpPr>
              <p:nvPr/>
            </p:nvSpPr>
            <p:spPr bwMode="auto">
              <a:xfrm>
                <a:off x="2686" y="3043"/>
                <a:ext cx="13" cy="1"/>
              </a:xfrm>
              <a:custGeom>
                <a:avLst/>
                <a:gdLst>
                  <a:gd name="T0" fmla="*/ 13 w 13"/>
                  <a:gd name="T1" fmla="*/ 0 h 1"/>
                  <a:gd name="T2" fmla="*/ 0 w 13"/>
                  <a:gd name="T3" fmla="*/ 0 h 1"/>
                  <a:gd name="T4" fmla="*/ 13 w 13"/>
                  <a:gd name="T5" fmla="*/ 0 h 1"/>
                  <a:gd name="T6" fmla="*/ 13 w 13"/>
                  <a:gd name="T7" fmla="*/ 0 h 1"/>
                  <a:gd name="T8" fmla="*/ 13 w 13"/>
                  <a:gd name="T9" fmla="*/ 0 h 1"/>
                  <a:gd name="T10" fmla="*/ 13 w 13"/>
                  <a:gd name="T11" fmla="*/ 0 h 1"/>
                  <a:gd name="T12" fmla="*/ 13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13" y="0"/>
                    </a:moveTo>
                    <a:lnTo>
                      <a:pt x="0" y="0"/>
                    </a:lnTo>
                    <a:lnTo>
                      <a:pt x="13" y="0"/>
                    </a:lnTo>
                    <a:close/>
                    <a:moveTo>
                      <a:pt x="13" y="0"/>
                    </a:moveTo>
                    <a:lnTo>
                      <a:pt x="1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3" name="Freeform 965"/>
              <p:cNvSpPr>
                <a:spLocks/>
              </p:cNvSpPr>
              <p:nvPr/>
            </p:nvSpPr>
            <p:spPr bwMode="auto">
              <a:xfrm>
                <a:off x="268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4" name="Freeform 966"/>
              <p:cNvSpPr>
                <a:spLocks/>
              </p:cNvSpPr>
              <p:nvPr/>
            </p:nvSpPr>
            <p:spPr bwMode="auto">
              <a:xfrm>
                <a:off x="2686" y="3043"/>
                <a:ext cx="13" cy="1"/>
              </a:xfrm>
              <a:custGeom>
                <a:avLst/>
                <a:gdLst>
                  <a:gd name="T0" fmla="*/ 0 w 13"/>
                  <a:gd name="T1" fmla="*/ 0 h 1"/>
                  <a:gd name="T2" fmla="*/ 0 w 13"/>
                  <a:gd name="T3" fmla="*/ 0 h 1"/>
                  <a:gd name="T4" fmla="*/ 0 w 13"/>
                  <a:gd name="T5" fmla="*/ 0 h 1"/>
                  <a:gd name="T6" fmla="*/ 0 w 13"/>
                  <a:gd name="T7" fmla="*/ 0 h 1"/>
                  <a:gd name="T8" fmla="*/ 0 w 13"/>
                  <a:gd name="T9" fmla="*/ 0 h 1"/>
                  <a:gd name="T10" fmla="*/ 0 w 13"/>
                  <a:gd name="T11" fmla="*/ 0 h 1"/>
                  <a:gd name="T12" fmla="*/ 0 w 13"/>
                  <a:gd name="T13" fmla="*/ 0 h 1"/>
                  <a:gd name="T14" fmla="*/ 0 w 13"/>
                  <a:gd name="T15" fmla="*/ 0 h 1"/>
                  <a:gd name="T16" fmla="*/ 13 w 13"/>
                  <a:gd name="T17" fmla="*/ 0 h 1"/>
                  <a:gd name="T18" fmla="*/ 0 w 13"/>
                  <a:gd name="T19" fmla="*/ 0 h 1"/>
                  <a:gd name="T20" fmla="*/ 0 w 13"/>
                  <a:gd name="T21" fmla="*/ 0 h 1"/>
                  <a:gd name="T22" fmla="*/ 0 w 13"/>
                  <a:gd name="T23" fmla="*/ 0 h 1"/>
                  <a:gd name="T24" fmla="*/ 0 w 13"/>
                  <a:gd name="T25" fmla="*/ 0 h 1"/>
                  <a:gd name="T26" fmla="*/ 0 w 13"/>
                  <a:gd name="T27" fmla="*/ 0 h 1"/>
                  <a:gd name="T28" fmla="*/ 0 w 13"/>
                  <a:gd name="T29" fmla="*/ 0 h 1"/>
                  <a:gd name="T30" fmla="*/ 0 w 13"/>
                  <a:gd name="T31" fmla="*/ 0 h 1"/>
                  <a:gd name="T32" fmla="*/ 0 w 13"/>
                  <a:gd name="T33" fmla="*/ 0 h 1"/>
                  <a:gd name="T34" fmla="*/ 0 w 13"/>
                  <a:gd name="T35" fmla="*/ 0 h 1"/>
                  <a:gd name="T36" fmla="*/ 0 w 13"/>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1"/>
                  <a:gd name="T59" fmla="*/ 13 w 13"/>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1">
                    <a:moveTo>
                      <a:pt x="0" y="0"/>
                    </a:moveTo>
                    <a:lnTo>
                      <a:pt x="0" y="0"/>
                    </a:lnTo>
                    <a:lnTo>
                      <a:pt x="13"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5" name="Rectangle 967"/>
              <p:cNvSpPr>
                <a:spLocks noChangeArrowheads="1"/>
              </p:cNvSpPr>
              <p:nvPr/>
            </p:nvSpPr>
            <p:spPr bwMode="auto">
              <a:xfrm>
                <a:off x="268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26" name="Freeform 96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7" name="Freeform 96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8" name="Freeform 97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29" name="Freeform 971"/>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0" name="Freeform 972"/>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1" name="Freeform 973"/>
              <p:cNvSpPr>
                <a:spLocks noEditPoints="1"/>
              </p:cNvSpPr>
              <p:nvPr/>
            </p:nvSpPr>
            <p:spPr bwMode="auto">
              <a:xfrm>
                <a:off x="2686" y="3043"/>
                <a:ext cx="13" cy="1"/>
              </a:xfrm>
              <a:custGeom>
                <a:avLst/>
                <a:gdLst>
                  <a:gd name="T0" fmla="*/ 0 w 13"/>
                  <a:gd name="T1" fmla="*/ 0 h 1"/>
                  <a:gd name="T2" fmla="*/ 13 w 13"/>
                  <a:gd name="T3" fmla="*/ 0 h 1"/>
                  <a:gd name="T4" fmla="*/ 0 w 13"/>
                  <a:gd name="T5" fmla="*/ 0 h 1"/>
                  <a:gd name="T6" fmla="*/ 0 w 13"/>
                  <a:gd name="T7" fmla="*/ 0 h 1"/>
                  <a:gd name="T8" fmla="*/ 0 w 13"/>
                  <a:gd name="T9" fmla="*/ 0 h 1"/>
                  <a:gd name="T10" fmla="*/ 0 w 13"/>
                  <a:gd name="T11" fmla="*/ 0 h 1"/>
                  <a:gd name="T12" fmla="*/ 0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0" y="0"/>
                    </a:moveTo>
                    <a:lnTo>
                      <a:pt x="13"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2" name="Freeform 974"/>
              <p:cNvSpPr>
                <a:spLocks noEditPoints="1"/>
              </p:cNvSpPr>
              <p:nvPr/>
            </p:nvSpPr>
            <p:spPr bwMode="auto">
              <a:xfrm>
                <a:off x="2686" y="3043"/>
                <a:ext cx="13" cy="1"/>
              </a:xfrm>
              <a:custGeom>
                <a:avLst/>
                <a:gdLst>
                  <a:gd name="T0" fmla="*/ 13 w 13"/>
                  <a:gd name="T1" fmla="*/ 0 h 1"/>
                  <a:gd name="T2" fmla="*/ 0 w 13"/>
                  <a:gd name="T3" fmla="*/ 0 h 1"/>
                  <a:gd name="T4" fmla="*/ 13 w 13"/>
                  <a:gd name="T5" fmla="*/ 0 h 1"/>
                  <a:gd name="T6" fmla="*/ 13 w 13"/>
                  <a:gd name="T7" fmla="*/ 0 h 1"/>
                  <a:gd name="T8" fmla="*/ 13 w 13"/>
                  <a:gd name="T9" fmla="*/ 0 h 1"/>
                  <a:gd name="T10" fmla="*/ 13 w 13"/>
                  <a:gd name="T11" fmla="*/ 0 h 1"/>
                  <a:gd name="T12" fmla="*/ 13 w 13"/>
                  <a:gd name="T13" fmla="*/ 0 h 1"/>
                  <a:gd name="T14" fmla="*/ 0 60000 65536"/>
                  <a:gd name="T15" fmla="*/ 0 60000 65536"/>
                  <a:gd name="T16" fmla="*/ 0 60000 65536"/>
                  <a:gd name="T17" fmla="*/ 0 60000 65536"/>
                  <a:gd name="T18" fmla="*/ 0 60000 65536"/>
                  <a:gd name="T19" fmla="*/ 0 60000 65536"/>
                  <a:gd name="T20" fmla="*/ 0 60000 65536"/>
                  <a:gd name="T21" fmla="*/ 0 w 13"/>
                  <a:gd name="T22" fmla="*/ 0 h 1"/>
                  <a:gd name="T23" fmla="*/ 13 w 1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
                    <a:moveTo>
                      <a:pt x="13" y="0"/>
                    </a:moveTo>
                    <a:lnTo>
                      <a:pt x="0" y="0"/>
                    </a:lnTo>
                    <a:lnTo>
                      <a:pt x="13" y="0"/>
                    </a:lnTo>
                    <a:close/>
                    <a:moveTo>
                      <a:pt x="13" y="0"/>
                    </a:moveTo>
                    <a:lnTo>
                      <a:pt x="13"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3" name="Freeform 975"/>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4" name="Freeform 97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5" name="Freeform 977"/>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6" name="Freeform 97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7" name="Freeform 97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8" name="Freeform 98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39" name="Freeform 981"/>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0" name="Freeform 982"/>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1" name="Freeform 983"/>
              <p:cNvSpPr>
                <a:spLocks/>
              </p:cNvSpPr>
              <p:nvPr/>
            </p:nvSpPr>
            <p:spPr bwMode="auto">
              <a:xfrm>
                <a:off x="268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2" name="Freeform 984"/>
              <p:cNvSpPr>
                <a:spLocks/>
              </p:cNvSpPr>
              <p:nvPr/>
            </p:nvSpPr>
            <p:spPr bwMode="auto">
              <a:xfrm>
                <a:off x="2674" y="3043"/>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0 w 12"/>
                  <a:gd name="T29" fmla="*/ 0 h 1"/>
                  <a:gd name="T30" fmla="*/ 0 w 12"/>
                  <a:gd name="T31" fmla="*/ 0 h 1"/>
                  <a:gd name="T32" fmla="*/ 0 w 12"/>
                  <a:gd name="T33" fmla="*/ 0 h 1"/>
                  <a:gd name="T34" fmla="*/ 0 w 12"/>
                  <a:gd name="T35" fmla="*/ 0 h 1"/>
                  <a:gd name="T36" fmla="*/ 12 w 12"/>
                  <a:gd name="T37" fmla="*/ 0 h 1"/>
                  <a:gd name="T38" fmla="*/ 12 w 12"/>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
                  <a:gd name="T62" fmla="*/ 12 w 12"/>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3" name="Rectangle 985"/>
              <p:cNvSpPr>
                <a:spLocks noChangeArrowheads="1"/>
              </p:cNvSpPr>
              <p:nvPr/>
            </p:nvSpPr>
            <p:spPr bwMode="auto">
              <a:xfrm>
                <a:off x="2686" y="304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44" name="Freeform 98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5" name="Freeform 987"/>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6" name="Freeform 98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7" name="Freeform 98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8" name="Freeform 99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49" name="Freeform 991"/>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0" name="Freeform 992"/>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1" name="Freeform 993"/>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2" name="Freeform 994"/>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3" name="Freeform 995"/>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4" name="Freeform 99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5" name="Freeform 997"/>
              <p:cNvSpPr>
                <a:spLocks noEditPoints="1"/>
              </p:cNvSpPr>
              <p:nvPr/>
            </p:nvSpPr>
            <p:spPr bwMode="auto">
              <a:xfrm>
                <a:off x="2674"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6" name="Freeform 998"/>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7" name="Freeform 999"/>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8" name="Freeform 1000"/>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59" name="Freeform 1001"/>
              <p:cNvSpPr>
                <a:spLocks noEditPoints="1"/>
              </p:cNvSpPr>
              <p:nvPr/>
            </p:nvSpPr>
            <p:spPr bwMode="auto">
              <a:xfrm>
                <a:off x="2674" y="304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0" name="Freeform 1002"/>
              <p:cNvSpPr>
                <a:spLocks/>
              </p:cNvSpPr>
              <p:nvPr/>
            </p:nvSpPr>
            <p:spPr bwMode="auto">
              <a:xfrm>
                <a:off x="2686" y="304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1" name="Freeform 1003"/>
              <p:cNvSpPr>
                <a:spLocks/>
              </p:cNvSpPr>
              <p:nvPr/>
            </p:nvSpPr>
            <p:spPr bwMode="auto">
              <a:xfrm>
                <a:off x="2674" y="3043"/>
                <a:ext cx="12" cy="12"/>
              </a:xfrm>
              <a:custGeom>
                <a:avLst/>
                <a:gdLst>
                  <a:gd name="T0" fmla="*/ 12 w 12"/>
                  <a:gd name="T1" fmla="*/ 12 h 12"/>
                  <a:gd name="T2" fmla="*/ 12 w 12"/>
                  <a:gd name="T3" fmla="*/ 12 h 12"/>
                  <a:gd name="T4" fmla="*/ 12 w 12"/>
                  <a:gd name="T5" fmla="*/ 12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0 w 12"/>
                  <a:gd name="T19" fmla="*/ 0 h 12"/>
                  <a:gd name="T20" fmla="*/ 0 w 12"/>
                  <a:gd name="T21" fmla="*/ 0 h 12"/>
                  <a:gd name="T22" fmla="*/ 0 w 12"/>
                  <a:gd name="T23" fmla="*/ 0 h 12"/>
                  <a:gd name="T24" fmla="*/ 0 w 12"/>
                  <a:gd name="T25" fmla="*/ 0 h 12"/>
                  <a:gd name="T26" fmla="*/ 12 w 12"/>
                  <a:gd name="T27" fmla="*/ 12 h 12"/>
                  <a:gd name="T28" fmla="*/ 12 w 12"/>
                  <a:gd name="T29" fmla="*/ 12 h 12"/>
                  <a:gd name="T30" fmla="*/ 12 w 12"/>
                  <a:gd name="T31" fmla="*/ 12 h 12"/>
                  <a:gd name="T32" fmla="*/ 12 w 12"/>
                  <a:gd name="T33" fmla="*/ 12 h 12"/>
                  <a:gd name="T34" fmla="*/ 12 w 12"/>
                  <a:gd name="T35" fmla="*/ 12 h 12"/>
                  <a:gd name="T36" fmla="*/ 12 w 12"/>
                  <a:gd name="T37" fmla="*/ 12 h 12"/>
                  <a:gd name="T38" fmla="*/ 12 w 12"/>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12" y="12"/>
                    </a:moveTo>
                    <a:lnTo>
                      <a:pt x="12" y="12"/>
                    </a:lnTo>
                    <a:lnTo>
                      <a:pt x="12" y="0"/>
                    </a:lnTo>
                    <a:lnTo>
                      <a:pt x="0" y="0"/>
                    </a:lnTo>
                    <a:lnTo>
                      <a:pt x="12"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2" name="Rectangle 1004"/>
              <p:cNvSpPr>
                <a:spLocks noChangeArrowheads="1"/>
              </p:cNvSpPr>
              <p:nvPr/>
            </p:nvSpPr>
            <p:spPr bwMode="auto">
              <a:xfrm>
                <a:off x="2686" y="305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463" name="Freeform 1005"/>
              <p:cNvSpPr>
                <a:spLocks noEditPoints="1"/>
              </p:cNvSpPr>
              <p:nvPr/>
            </p:nvSpPr>
            <p:spPr bwMode="auto">
              <a:xfrm>
                <a:off x="2686" y="304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4" name="Freeform 1006"/>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5" name="Freeform 1007"/>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6" name="Freeform 1008"/>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7" name="Freeform 1009"/>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8" name="Freeform 1010"/>
              <p:cNvSpPr>
                <a:spLocks noEditPoints="1"/>
              </p:cNvSpPr>
              <p:nvPr/>
            </p:nvSpPr>
            <p:spPr bwMode="auto">
              <a:xfrm>
                <a:off x="2686"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69" name="Freeform 1011"/>
              <p:cNvSpPr>
                <a:spLocks noEditPoints="1"/>
              </p:cNvSpPr>
              <p:nvPr/>
            </p:nvSpPr>
            <p:spPr bwMode="auto">
              <a:xfrm>
                <a:off x="2674" y="304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0" name="Freeform 1012"/>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1" name="Freeform 1013"/>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2" name="Freeform 1014"/>
              <p:cNvSpPr>
                <a:spLocks noEditPoints="1"/>
              </p:cNvSpPr>
              <p:nvPr/>
            </p:nvSpPr>
            <p:spPr bwMode="auto">
              <a:xfrm>
                <a:off x="2674" y="304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3" name="Freeform 1015"/>
              <p:cNvSpPr>
                <a:spLocks noEditPoints="1"/>
              </p:cNvSpPr>
              <p:nvPr/>
            </p:nvSpPr>
            <p:spPr bwMode="auto">
              <a:xfrm>
                <a:off x="2674" y="3043"/>
                <a:ext cx="12" cy="12"/>
              </a:xfrm>
              <a:custGeom>
                <a:avLst/>
                <a:gdLst>
                  <a:gd name="T0" fmla="*/ 0 w 12"/>
                  <a:gd name="T1" fmla="*/ 0 h 12"/>
                  <a:gd name="T2" fmla="*/ 12 w 12"/>
                  <a:gd name="T3" fmla="*/ 12 h 12"/>
                  <a:gd name="T4" fmla="*/ 0 w 12"/>
                  <a:gd name="T5" fmla="*/ 0 h 12"/>
                  <a:gd name="T6" fmla="*/ 0 w 12"/>
                  <a:gd name="T7" fmla="*/ 0 h 12"/>
                  <a:gd name="T8" fmla="*/ 0 w 12"/>
                  <a:gd name="T9" fmla="*/ 0 h 12"/>
                  <a:gd name="T10" fmla="*/ 0 w 12"/>
                  <a:gd name="T11" fmla="*/ 0 h 12"/>
                  <a:gd name="T12" fmla="*/ 0 w 12"/>
                  <a:gd name="T13" fmla="*/ 0 h 12"/>
                  <a:gd name="T14" fmla="*/ 0 60000 65536"/>
                  <a:gd name="T15" fmla="*/ 0 60000 65536"/>
                  <a:gd name="T16" fmla="*/ 0 60000 65536"/>
                  <a:gd name="T17" fmla="*/ 0 60000 65536"/>
                  <a:gd name="T18" fmla="*/ 0 60000 65536"/>
                  <a:gd name="T19" fmla="*/ 0 60000 65536"/>
                  <a:gd name="T20" fmla="*/ 0 60000 65536"/>
                  <a:gd name="T21" fmla="*/ 0 w 12"/>
                  <a:gd name="T22" fmla="*/ 0 h 12"/>
                  <a:gd name="T23" fmla="*/ 12 w 12"/>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2">
                    <a:moveTo>
                      <a:pt x="0" y="0"/>
                    </a:moveTo>
                    <a:lnTo>
                      <a:pt x="12"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4" name="Freeform 1016"/>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5" name="Freeform 1017"/>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476" name="Freeform 1018"/>
              <p:cNvSpPr>
                <a:spLocks noEditPoints="1"/>
              </p:cNvSpPr>
              <p:nvPr/>
            </p:nvSpPr>
            <p:spPr bwMode="auto">
              <a:xfrm>
                <a:off x="2686" y="30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4" name="Group 1019"/>
            <p:cNvGrpSpPr>
              <a:grpSpLocks/>
            </p:cNvGrpSpPr>
            <p:nvPr/>
          </p:nvGrpSpPr>
          <p:grpSpPr bwMode="auto">
            <a:xfrm>
              <a:off x="3725863" y="4214813"/>
              <a:ext cx="117475" cy="20637"/>
              <a:chOff x="2347" y="2463"/>
              <a:chExt cx="74" cy="13"/>
            </a:xfrm>
          </p:grpSpPr>
          <p:sp>
            <p:nvSpPr>
              <p:cNvPr id="12277" name="Freeform 1020"/>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8" name="Freeform 1021"/>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9" name="Freeform 102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0" name="Freeform 102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1" name="Freeform 102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2" name="Freeform 102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3" name="Freeform 102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4" name="Freeform 102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5" name="Freeform 102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6" name="Freeform 1029"/>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87" name="Freeform 1030"/>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88" name="Freeform 1031"/>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89" name="Freeform 103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0" name="Freeform 103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1" name="Freeform 103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2" name="Freeform 103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3" name="Freeform 103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4" name="Freeform 103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5" name="Freeform 1038"/>
              <p:cNvSpPr>
                <a:spLocks noEditPoints="1"/>
              </p:cNvSpPr>
              <p:nvPr/>
            </p:nvSpPr>
            <p:spPr bwMode="auto">
              <a:xfrm>
                <a:off x="2359"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6" name="Freeform 1039"/>
              <p:cNvSpPr>
                <a:spLocks noEditPoints="1"/>
              </p:cNvSpPr>
              <p:nvPr/>
            </p:nvSpPr>
            <p:spPr bwMode="auto">
              <a:xfrm>
                <a:off x="2359"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7" name="Freeform 1040"/>
              <p:cNvSpPr>
                <a:spLocks/>
              </p:cNvSpPr>
              <p:nvPr/>
            </p:nvSpPr>
            <p:spPr bwMode="auto">
              <a:xfrm>
                <a:off x="2359" y="247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8" name="Freeform 1041"/>
              <p:cNvSpPr>
                <a:spLocks/>
              </p:cNvSpPr>
              <p:nvPr/>
            </p:nvSpPr>
            <p:spPr bwMode="auto">
              <a:xfrm>
                <a:off x="2359" y="2463"/>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12 h 12"/>
                  <a:gd name="T20" fmla="*/ 0 w 1"/>
                  <a:gd name="T21" fmla="*/ 12 h 12"/>
                  <a:gd name="T22" fmla="*/ 0 w 1"/>
                  <a:gd name="T23" fmla="*/ 12 h 12"/>
                  <a:gd name="T24" fmla="*/ 0 w 1"/>
                  <a:gd name="T25" fmla="*/ 12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099" name="Rectangle 1042"/>
              <p:cNvSpPr>
                <a:spLocks noChangeArrowheads="1"/>
              </p:cNvSpPr>
              <p:nvPr/>
            </p:nvSpPr>
            <p:spPr bwMode="auto">
              <a:xfrm>
                <a:off x="2359"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00" name="Freeform 104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1" name="Freeform 104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2" name="Freeform 104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3" name="Freeform 104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4" name="Freeform 104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5" name="Freeform 104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6" name="Freeform 1049"/>
              <p:cNvSpPr>
                <a:spLocks noEditPoints="1"/>
              </p:cNvSpPr>
              <p:nvPr/>
            </p:nvSpPr>
            <p:spPr bwMode="auto">
              <a:xfrm>
                <a:off x="2359"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7" name="Freeform 1050"/>
              <p:cNvSpPr>
                <a:spLocks noEditPoints="1"/>
              </p:cNvSpPr>
              <p:nvPr/>
            </p:nvSpPr>
            <p:spPr bwMode="auto">
              <a:xfrm>
                <a:off x="2359"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8" name="Freeform 1051"/>
              <p:cNvSpPr>
                <a:spLocks noEditPoints="1"/>
              </p:cNvSpPr>
              <p:nvPr/>
            </p:nvSpPr>
            <p:spPr bwMode="auto">
              <a:xfrm>
                <a:off x="2359"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09" name="Freeform 1052"/>
              <p:cNvSpPr>
                <a:spLocks noEditPoints="1"/>
              </p:cNvSpPr>
              <p:nvPr/>
            </p:nvSpPr>
            <p:spPr bwMode="auto">
              <a:xfrm>
                <a:off x="2359"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0" name="Freeform 1053"/>
              <p:cNvSpPr>
                <a:spLocks noEditPoints="1"/>
              </p:cNvSpPr>
              <p:nvPr/>
            </p:nvSpPr>
            <p:spPr bwMode="auto">
              <a:xfrm>
                <a:off x="2359"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1" name="Freeform 105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2" name="Freeform 105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3" name="Freeform 105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4" name="Freeform 105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5" name="Freeform 105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6" name="Freeform 1059"/>
              <p:cNvSpPr>
                <a:spLocks/>
              </p:cNvSpPr>
              <p:nvPr/>
            </p:nvSpPr>
            <p:spPr bwMode="auto">
              <a:xfrm>
                <a:off x="2359"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7" name="Freeform 1060"/>
              <p:cNvSpPr>
                <a:spLocks/>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18" name="Rectangle 1061"/>
              <p:cNvSpPr>
                <a:spLocks noChangeArrowheads="1"/>
              </p:cNvSpPr>
              <p:nvPr/>
            </p:nvSpPr>
            <p:spPr bwMode="auto">
              <a:xfrm>
                <a:off x="2359"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19" name="Freeform 106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0" name="Freeform 106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1" name="Freeform 106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2" name="Freeform 106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3" name="Freeform 106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4" name="Freeform 106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5" name="Freeform 106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6" name="Freeform 1069"/>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7" name="Freeform 1070"/>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8" name="Freeform 1071"/>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29" name="Freeform 107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0" name="Freeform 107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1" name="Freeform 107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2" name="Freeform 107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3" name="Freeform 107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4" name="Freeform 1077"/>
              <p:cNvSpPr>
                <a:spLocks/>
              </p:cNvSpPr>
              <p:nvPr/>
            </p:nvSpPr>
            <p:spPr bwMode="auto">
              <a:xfrm>
                <a:off x="2359"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5" name="Freeform 1078"/>
              <p:cNvSpPr>
                <a:spLocks/>
              </p:cNvSpPr>
              <p:nvPr/>
            </p:nvSpPr>
            <p:spPr bwMode="auto">
              <a:xfrm>
                <a:off x="2347" y="2463"/>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0 w 12"/>
                  <a:gd name="T29" fmla="*/ 0 h 1"/>
                  <a:gd name="T30" fmla="*/ 0 w 12"/>
                  <a:gd name="T31" fmla="*/ 0 h 1"/>
                  <a:gd name="T32" fmla="*/ 12 w 12"/>
                  <a:gd name="T33" fmla="*/ 0 h 1"/>
                  <a:gd name="T34" fmla="*/ 12 w 1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
                  <a:gd name="T56" fmla="*/ 12 w 1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6" name="Rectangle 1079"/>
              <p:cNvSpPr>
                <a:spLocks noChangeArrowheads="1"/>
              </p:cNvSpPr>
              <p:nvPr/>
            </p:nvSpPr>
            <p:spPr bwMode="auto">
              <a:xfrm>
                <a:off x="2359"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37" name="Freeform 1080"/>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8" name="Freeform 1081"/>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39" name="Freeform 108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0" name="Freeform 1083"/>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1" name="Freeform 1084"/>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2" name="Freeform 1085"/>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3" name="Freeform 1086"/>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4" name="Freeform 108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5" name="Freeform 108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6" name="Freeform 1089"/>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7" name="Freeform 1090"/>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8" name="Freeform 1091"/>
              <p:cNvSpPr>
                <a:spLocks noEditPoints="1"/>
              </p:cNvSpPr>
              <p:nvPr/>
            </p:nvSpPr>
            <p:spPr bwMode="auto">
              <a:xfrm>
                <a:off x="2347" y="246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49" name="Freeform 1092"/>
              <p:cNvSpPr>
                <a:spLocks noEditPoints="1"/>
              </p:cNvSpPr>
              <p:nvPr/>
            </p:nvSpPr>
            <p:spPr bwMode="auto">
              <a:xfrm>
                <a:off x="2347"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0" name="Freeform 1093"/>
              <p:cNvSpPr>
                <a:spLocks noEditPoints="1"/>
              </p:cNvSpPr>
              <p:nvPr/>
            </p:nvSpPr>
            <p:spPr bwMode="auto">
              <a:xfrm>
                <a:off x="2347" y="246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1" name="Freeform 1094"/>
              <p:cNvSpPr>
                <a:spLocks/>
              </p:cNvSpPr>
              <p:nvPr/>
            </p:nvSpPr>
            <p:spPr bwMode="auto">
              <a:xfrm>
                <a:off x="2359"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2" name="Freeform 1095"/>
              <p:cNvSpPr>
                <a:spLocks/>
              </p:cNvSpPr>
              <p:nvPr/>
            </p:nvSpPr>
            <p:spPr bwMode="auto">
              <a:xfrm>
                <a:off x="2347" y="2463"/>
                <a:ext cx="12" cy="12"/>
              </a:xfrm>
              <a:custGeom>
                <a:avLst/>
                <a:gdLst>
                  <a:gd name="T0" fmla="*/ 12 w 12"/>
                  <a:gd name="T1" fmla="*/ 0 h 12"/>
                  <a:gd name="T2" fmla="*/ 12 w 12"/>
                  <a:gd name="T3" fmla="*/ 0 h 12"/>
                  <a:gd name="T4" fmla="*/ 12 w 12"/>
                  <a:gd name="T5" fmla="*/ 0 h 12"/>
                  <a:gd name="T6" fmla="*/ 12 w 12"/>
                  <a:gd name="T7" fmla="*/ 0 h 12"/>
                  <a:gd name="T8" fmla="*/ 12 w 12"/>
                  <a:gd name="T9" fmla="*/ 0 h 12"/>
                  <a:gd name="T10" fmla="*/ 12 w 12"/>
                  <a:gd name="T11" fmla="*/ 0 h 12"/>
                  <a:gd name="T12" fmla="*/ 0 w 12"/>
                  <a:gd name="T13" fmla="*/ 0 h 12"/>
                  <a:gd name="T14" fmla="*/ 12 w 12"/>
                  <a:gd name="T15" fmla="*/ 0 h 12"/>
                  <a:gd name="T16" fmla="*/ 12 w 12"/>
                  <a:gd name="T17" fmla="*/ 0 h 12"/>
                  <a:gd name="T18" fmla="*/ 12 w 12"/>
                  <a:gd name="T19" fmla="*/ 12 h 12"/>
                  <a:gd name="T20" fmla="*/ 12 w 12"/>
                  <a:gd name="T21" fmla="*/ 12 h 12"/>
                  <a:gd name="T22" fmla="*/ 12 w 12"/>
                  <a:gd name="T23" fmla="*/ 0 h 12"/>
                  <a:gd name="T24" fmla="*/ 12 w 12"/>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2"/>
                  <a:gd name="T41" fmla="*/ 12 w 12"/>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2">
                    <a:moveTo>
                      <a:pt x="12" y="0"/>
                    </a:moveTo>
                    <a:lnTo>
                      <a:pt x="12" y="0"/>
                    </a:lnTo>
                    <a:lnTo>
                      <a:pt x="0" y="0"/>
                    </a:lnTo>
                    <a:lnTo>
                      <a:pt x="12" y="0"/>
                    </a:lnTo>
                    <a:lnTo>
                      <a:pt x="12" y="12"/>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3" name="Rectangle 1096"/>
              <p:cNvSpPr>
                <a:spLocks noChangeArrowheads="1"/>
              </p:cNvSpPr>
              <p:nvPr/>
            </p:nvSpPr>
            <p:spPr bwMode="auto">
              <a:xfrm>
                <a:off x="2359"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54" name="Freeform 1097"/>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5" name="Freeform 1098"/>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6" name="Freeform 1099"/>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7" name="Freeform 1100"/>
              <p:cNvSpPr>
                <a:spLocks noEditPoints="1"/>
              </p:cNvSpPr>
              <p:nvPr/>
            </p:nvSpPr>
            <p:spPr bwMode="auto">
              <a:xfrm>
                <a:off x="2347" y="246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8" name="Freeform 1101"/>
              <p:cNvSpPr>
                <a:spLocks noEditPoints="1"/>
              </p:cNvSpPr>
              <p:nvPr/>
            </p:nvSpPr>
            <p:spPr bwMode="auto">
              <a:xfrm>
                <a:off x="2347" y="246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59" name="Freeform 1102"/>
              <p:cNvSpPr>
                <a:spLocks noEditPoints="1"/>
              </p:cNvSpPr>
              <p:nvPr/>
            </p:nvSpPr>
            <p:spPr bwMode="auto">
              <a:xfrm>
                <a:off x="2359"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0" name="Freeform 1103"/>
              <p:cNvSpPr>
                <a:spLocks noEditPoints="1"/>
              </p:cNvSpPr>
              <p:nvPr/>
            </p:nvSpPr>
            <p:spPr bwMode="auto">
              <a:xfrm>
                <a:off x="2359"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1" name="Freeform 1104"/>
              <p:cNvSpPr>
                <a:spLocks noEditPoints="1"/>
              </p:cNvSpPr>
              <p:nvPr/>
            </p:nvSpPr>
            <p:spPr bwMode="auto">
              <a:xfrm>
                <a:off x="2359"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2" name="Freeform 1105"/>
              <p:cNvSpPr>
                <a:spLocks noEditPoints="1"/>
              </p:cNvSpPr>
              <p:nvPr/>
            </p:nvSpPr>
            <p:spPr bwMode="auto">
              <a:xfrm>
                <a:off x="2359"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3" name="Freeform 1106"/>
              <p:cNvSpPr>
                <a:spLocks/>
              </p:cNvSpPr>
              <p:nvPr/>
            </p:nvSpPr>
            <p:spPr bwMode="auto">
              <a:xfrm>
                <a:off x="2359"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4" name="Freeform 1107"/>
              <p:cNvSpPr>
                <a:spLocks/>
              </p:cNvSpPr>
              <p:nvPr/>
            </p:nvSpPr>
            <p:spPr bwMode="auto">
              <a:xfrm>
                <a:off x="2384" y="2463"/>
                <a:ext cx="12" cy="12"/>
              </a:xfrm>
              <a:custGeom>
                <a:avLst/>
                <a:gdLst>
                  <a:gd name="T0" fmla="*/ 0 w 12"/>
                  <a:gd name="T1" fmla="*/ 12 h 12"/>
                  <a:gd name="T2" fmla="*/ 0 w 12"/>
                  <a:gd name="T3" fmla="*/ 12 h 12"/>
                  <a:gd name="T4" fmla="*/ 12 w 12"/>
                  <a:gd name="T5" fmla="*/ 12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0 w 12"/>
                  <a:gd name="T45" fmla="*/ 0 h 12"/>
                  <a:gd name="T46" fmla="*/ 0 w 12"/>
                  <a:gd name="T47" fmla="*/ 0 h 12"/>
                  <a:gd name="T48" fmla="*/ 0 w 12"/>
                  <a:gd name="T49" fmla="*/ 0 h 12"/>
                  <a:gd name="T50" fmla="*/ 0 w 12"/>
                  <a:gd name="T51" fmla="*/ 12 h 12"/>
                  <a:gd name="T52" fmla="*/ 0 w 12"/>
                  <a:gd name="T53" fmla="*/ 12 h 12"/>
                  <a:gd name="T54" fmla="*/ 0 w 12"/>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12"/>
                  <a:gd name="T86" fmla="*/ 12 w 1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165" name="Rectangle 1108"/>
              <p:cNvSpPr>
                <a:spLocks noChangeArrowheads="1"/>
              </p:cNvSpPr>
              <p:nvPr/>
            </p:nvSpPr>
            <p:spPr bwMode="auto">
              <a:xfrm>
                <a:off x="2384" y="247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66" name="Freeform 1109"/>
              <p:cNvSpPr>
                <a:spLocks noEditPoints="1"/>
              </p:cNvSpPr>
              <p:nvPr/>
            </p:nvSpPr>
            <p:spPr bwMode="auto">
              <a:xfrm>
                <a:off x="2384" y="247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7" name="Freeform 1110"/>
              <p:cNvSpPr>
                <a:spLocks noEditPoints="1"/>
              </p:cNvSpPr>
              <p:nvPr/>
            </p:nvSpPr>
            <p:spPr bwMode="auto">
              <a:xfrm>
                <a:off x="2396"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8" name="Freeform 1111"/>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69" name="Freeform 1112"/>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0" name="Freeform 1113"/>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1" name="Freeform 1114"/>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2" name="Freeform 1115"/>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3" name="Freeform 1116"/>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4" name="Freeform 1117"/>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5" name="Freeform 1118"/>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6" name="Freeform 1119"/>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7" name="Freeform 1120"/>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8" name="Freeform 1121"/>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79" name="Freeform 1122"/>
              <p:cNvSpPr>
                <a:spLocks noEditPoints="1"/>
              </p:cNvSpPr>
              <p:nvPr/>
            </p:nvSpPr>
            <p:spPr bwMode="auto">
              <a:xfrm>
                <a:off x="2384" y="246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0" name="Freeform 1123"/>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1" name="Freeform 1124"/>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2" name="Freeform 1125"/>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3" name="Freeform 1126"/>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4" name="Freeform 1127"/>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5" name="Freeform 1128"/>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6" name="Freeform 1129"/>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7" name="Freeform 1130"/>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8" name="Freeform 1131"/>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89" name="Freeform 1132"/>
              <p:cNvSpPr>
                <a:spLocks noEditPoints="1"/>
              </p:cNvSpPr>
              <p:nvPr/>
            </p:nvSpPr>
            <p:spPr bwMode="auto">
              <a:xfrm>
                <a:off x="2384"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0" name="Freeform 1133"/>
              <p:cNvSpPr>
                <a:spLocks noEditPoints="1"/>
              </p:cNvSpPr>
              <p:nvPr/>
            </p:nvSpPr>
            <p:spPr bwMode="auto">
              <a:xfrm>
                <a:off x="2384"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1" name="Freeform 1134"/>
              <p:cNvSpPr>
                <a:spLocks/>
              </p:cNvSpPr>
              <p:nvPr/>
            </p:nvSpPr>
            <p:spPr bwMode="auto">
              <a:xfrm>
                <a:off x="2384" y="2475"/>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2" name="Freeform 1135"/>
              <p:cNvSpPr>
                <a:spLocks/>
              </p:cNvSpPr>
              <p:nvPr/>
            </p:nvSpPr>
            <p:spPr bwMode="auto">
              <a:xfrm>
                <a:off x="2384" y="2463"/>
                <a:ext cx="12" cy="12"/>
              </a:xfrm>
              <a:custGeom>
                <a:avLst/>
                <a:gdLst>
                  <a:gd name="T0" fmla="*/ 12 w 12"/>
                  <a:gd name="T1" fmla="*/ 0 h 12"/>
                  <a:gd name="T2" fmla="*/ 12 w 12"/>
                  <a:gd name="T3" fmla="*/ 0 h 12"/>
                  <a:gd name="T4" fmla="*/ 12 w 12"/>
                  <a:gd name="T5" fmla="*/ 0 h 12"/>
                  <a:gd name="T6" fmla="*/ 12 w 12"/>
                  <a:gd name="T7" fmla="*/ 0 h 12"/>
                  <a:gd name="T8" fmla="*/ 12 w 12"/>
                  <a:gd name="T9" fmla="*/ 0 h 12"/>
                  <a:gd name="T10" fmla="*/ 12 w 12"/>
                  <a:gd name="T11" fmla="*/ 0 h 12"/>
                  <a:gd name="T12" fmla="*/ 12 w 12"/>
                  <a:gd name="T13" fmla="*/ 0 h 12"/>
                  <a:gd name="T14" fmla="*/ 12 w 12"/>
                  <a:gd name="T15" fmla="*/ 0 h 12"/>
                  <a:gd name="T16" fmla="*/ 0 w 12"/>
                  <a:gd name="T17" fmla="*/ 0 h 12"/>
                  <a:gd name="T18" fmla="*/ 0 w 12"/>
                  <a:gd name="T19" fmla="*/ 0 h 12"/>
                  <a:gd name="T20" fmla="*/ 0 w 12"/>
                  <a:gd name="T21" fmla="*/ 12 h 12"/>
                  <a:gd name="T22" fmla="*/ 0 w 12"/>
                  <a:gd name="T23" fmla="*/ 12 h 12"/>
                  <a:gd name="T24" fmla="*/ 12 w 12"/>
                  <a:gd name="T25" fmla="*/ 12 h 12"/>
                  <a:gd name="T26" fmla="*/ 12 w 12"/>
                  <a:gd name="T27" fmla="*/ 12 h 12"/>
                  <a:gd name="T28" fmla="*/ 12 w 12"/>
                  <a:gd name="T29" fmla="*/ 0 h 12"/>
                  <a:gd name="T30" fmla="*/ 12 w 12"/>
                  <a:gd name="T31" fmla="*/ 0 h 12"/>
                  <a:gd name="T32" fmla="*/ 12 w 12"/>
                  <a:gd name="T33" fmla="*/ 0 h 12"/>
                  <a:gd name="T34" fmla="*/ 12 w 12"/>
                  <a:gd name="T35" fmla="*/ 0 h 12"/>
                  <a:gd name="T36" fmla="*/ 12 w 12"/>
                  <a:gd name="T37" fmla="*/ 0 h 12"/>
                  <a:gd name="T38" fmla="*/ 12 w 12"/>
                  <a:gd name="T39" fmla="*/ 0 h 12"/>
                  <a:gd name="T40" fmla="*/ 12 w 12"/>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2"/>
                  <a:gd name="T65" fmla="*/ 12 w 1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2">
                    <a:moveTo>
                      <a:pt x="12" y="0"/>
                    </a:moveTo>
                    <a:lnTo>
                      <a:pt x="12" y="0"/>
                    </a:lnTo>
                    <a:lnTo>
                      <a:pt x="0" y="0"/>
                    </a:lnTo>
                    <a:lnTo>
                      <a:pt x="0" y="12"/>
                    </a:lnTo>
                    <a:lnTo>
                      <a:pt x="12" y="12"/>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3" name="Rectangle 1136"/>
              <p:cNvSpPr>
                <a:spLocks noChangeArrowheads="1"/>
              </p:cNvSpPr>
              <p:nvPr/>
            </p:nvSpPr>
            <p:spPr bwMode="auto">
              <a:xfrm>
                <a:off x="2396"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194" name="Freeform 1137"/>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5" name="Freeform 1138"/>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6" name="Freeform 1139"/>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7" name="Freeform 1140"/>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8" name="Freeform 1141"/>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199" name="Freeform 1142"/>
              <p:cNvSpPr>
                <a:spLocks noEditPoints="1"/>
              </p:cNvSpPr>
              <p:nvPr/>
            </p:nvSpPr>
            <p:spPr bwMode="auto">
              <a:xfrm>
                <a:off x="2384" y="246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0" name="Freeform 1143"/>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1" name="Freeform 1144"/>
              <p:cNvSpPr>
                <a:spLocks noEditPoints="1"/>
              </p:cNvSpPr>
              <p:nvPr/>
            </p:nvSpPr>
            <p:spPr bwMode="auto">
              <a:xfrm>
                <a:off x="2384"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2" name="Freeform 1145"/>
              <p:cNvSpPr>
                <a:spLocks noEditPoints="1"/>
              </p:cNvSpPr>
              <p:nvPr/>
            </p:nvSpPr>
            <p:spPr bwMode="auto">
              <a:xfrm>
                <a:off x="2384"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3" name="Freeform 1146"/>
              <p:cNvSpPr>
                <a:spLocks noEditPoints="1"/>
              </p:cNvSpPr>
              <p:nvPr/>
            </p:nvSpPr>
            <p:spPr bwMode="auto">
              <a:xfrm>
                <a:off x="2384" y="2475"/>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4" name="Freeform 1147"/>
              <p:cNvSpPr>
                <a:spLocks noEditPoints="1"/>
              </p:cNvSpPr>
              <p:nvPr/>
            </p:nvSpPr>
            <p:spPr bwMode="auto">
              <a:xfrm>
                <a:off x="2396"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5" name="Freeform 1148"/>
              <p:cNvSpPr>
                <a:spLocks noEditPoints="1"/>
              </p:cNvSpPr>
              <p:nvPr/>
            </p:nvSpPr>
            <p:spPr bwMode="auto">
              <a:xfrm>
                <a:off x="2396"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6" name="Freeform 1149"/>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7" name="Freeform 1150"/>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8" name="Freeform 1151"/>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09" name="Freeform 1152"/>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0" name="Freeform 1153"/>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1" name="Freeform 1154"/>
              <p:cNvSpPr>
                <a:spLocks/>
              </p:cNvSpPr>
              <p:nvPr/>
            </p:nvSpPr>
            <p:spPr bwMode="auto">
              <a:xfrm>
                <a:off x="2396"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2" name="Freeform 1155"/>
              <p:cNvSpPr>
                <a:spLocks/>
              </p:cNvSpPr>
              <p:nvPr/>
            </p:nvSpPr>
            <p:spPr bwMode="auto">
              <a:xfrm>
                <a:off x="2384" y="2463"/>
                <a:ext cx="12" cy="1"/>
              </a:xfrm>
              <a:custGeom>
                <a:avLst/>
                <a:gdLst>
                  <a:gd name="T0" fmla="*/ 0 w 12"/>
                  <a:gd name="T1" fmla="*/ 0 h 1"/>
                  <a:gd name="T2" fmla="*/ 0 w 12"/>
                  <a:gd name="T3" fmla="*/ 0 h 1"/>
                  <a:gd name="T4" fmla="*/ 0 w 12"/>
                  <a:gd name="T5" fmla="*/ 0 h 1"/>
                  <a:gd name="T6" fmla="*/ 12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0 w 12"/>
                  <a:gd name="T29" fmla="*/ 0 h 1"/>
                  <a:gd name="T30" fmla="*/ 0 w 12"/>
                  <a:gd name="T31" fmla="*/ 0 h 1"/>
                  <a:gd name="T32" fmla="*/ 0 w 12"/>
                  <a:gd name="T33" fmla="*/ 0 h 1"/>
                  <a:gd name="T34" fmla="*/ 0 w 1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
                  <a:gd name="T56" fmla="*/ 12 w 1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3" name="Rectangle 1156"/>
              <p:cNvSpPr>
                <a:spLocks noChangeArrowheads="1"/>
              </p:cNvSpPr>
              <p:nvPr/>
            </p:nvSpPr>
            <p:spPr bwMode="auto">
              <a:xfrm>
                <a:off x="2384"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14" name="Freeform 1157"/>
              <p:cNvSpPr>
                <a:spLocks noEditPoints="1"/>
              </p:cNvSpPr>
              <p:nvPr/>
            </p:nvSpPr>
            <p:spPr bwMode="auto">
              <a:xfrm>
                <a:off x="2384" y="2463"/>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5" name="Freeform 1158"/>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6" name="Freeform 1159"/>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7" name="Freeform 1160"/>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8" name="Freeform 1161"/>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19" name="Freeform 1162"/>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0" name="Freeform 1163"/>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1" name="Freeform 1164"/>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2" name="Freeform 1165"/>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3" name="Freeform 1166"/>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4" name="Freeform 1167"/>
              <p:cNvSpPr>
                <a:spLocks noEditPoints="1"/>
              </p:cNvSpPr>
              <p:nvPr/>
            </p:nvSpPr>
            <p:spPr bwMode="auto">
              <a:xfrm>
                <a:off x="2396"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5" name="Freeform 1168"/>
              <p:cNvSpPr>
                <a:spLocks noEditPoints="1"/>
              </p:cNvSpPr>
              <p:nvPr/>
            </p:nvSpPr>
            <p:spPr bwMode="auto">
              <a:xfrm>
                <a:off x="2384" y="2463"/>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6" name="Freeform 1169"/>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7" name="Freeform 1170"/>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8" name="Freeform 1171"/>
              <p:cNvSpPr>
                <a:spLocks/>
              </p:cNvSpPr>
              <p:nvPr/>
            </p:nvSpPr>
            <p:spPr bwMode="auto">
              <a:xfrm>
                <a:off x="2384"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29" name="Freeform 1172"/>
              <p:cNvSpPr>
                <a:spLocks/>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w 1"/>
                  <a:gd name="T41" fmla="*/ 0 h 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
                  <a:gd name="T64" fmla="*/ 0 h 1"/>
                  <a:gd name="T65" fmla="*/ 1 w 1"/>
                  <a:gd name="T66" fmla="*/ 1 h 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0" name="Rectangle 1173"/>
              <p:cNvSpPr>
                <a:spLocks noChangeArrowheads="1"/>
              </p:cNvSpPr>
              <p:nvPr/>
            </p:nvSpPr>
            <p:spPr bwMode="auto">
              <a:xfrm>
                <a:off x="2384"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31" name="Freeform 1174"/>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2" name="Freeform 1175"/>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3" name="Freeform 1176"/>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4" name="Freeform 1177"/>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5" name="Freeform 1178"/>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6" name="Freeform 1179"/>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7" name="Freeform 1180"/>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8" name="Freeform 1181"/>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39" name="Freeform 1182"/>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0" name="Freeform 1183"/>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1" name="Freeform 1184"/>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2" name="Freeform 1185"/>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3" name="Freeform 1186"/>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4" name="Freeform 1187"/>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5" name="Freeform 1188"/>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6" name="Freeform 1189"/>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7" name="Freeform 1190"/>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8" name="Freeform 1191"/>
              <p:cNvSpPr>
                <a:spLocks/>
              </p:cNvSpPr>
              <p:nvPr/>
            </p:nvSpPr>
            <p:spPr bwMode="auto">
              <a:xfrm>
                <a:off x="2384"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49" name="Freeform 1192"/>
              <p:cNvSpPr>
                <a:spLocks/>
              </p:cNvSpPr>
              <p:nvPr/>
            </p:nvSpPr>
            <p:spPr bwMode="auto">
              <a:xfrm>
                <a:off x="2384" y="2463"/>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12 h 12"/>
                  <a:gd name="T20" fmla="*/ 0 w 1"/>
                  <a:gd name="T21" fmla="*/ 12 h 12"/>
                  <a:gd name="T22" fmla="*/ 0 w 1"/>
                  <a:gd name="T23" fmla="*/ 0 h 12"/>
                  <a:gd name="T24" fmla="*/ 0 w 1"/>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2"/>
                  <a:gd name="T41" fmla="*/ 1 w 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0" name="Rectangle 1193"/>
              <p:cNvSpPr>
                <a:spLocks noChangeArrowheads="1"/>
              </p:cNvSpPr>
              <p:nvPr/>
            </p:nvSpPr>
            <p:spPr bwMode="auto">
              <a:xfrm>
                <a:off x="2384" y="2463"/>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51" name="Freeform 1194"/>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2" name="Freeform 1195"/>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3" name="Freeform 1196"/>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4" name="Freeform 1197"/>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5" name="Freeform 1198"/>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6" name="Freeform 1199"/>
              <p:cNvSpPr>
                <a:spLocks noEditPoints="1"/>
              </p:cNvSpPr>
              <p:nvPr/>
            </p:nvSpPr>
            <p:spPr bwMode="auto">
              <a:xfrm>
                <a:off x="2384"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7" name="Freeform 1200"/>
              <p:cNvSpPr>
                <a:spLocks noEditPoints="1"/>
              </p:cNvSpPr>
              <p:nvPr/>
            </p:nvSpPr>
            <p:spPr bwMode="auto">
              <a:xfrm>
                <a:off x="2384" y="2463"/>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8" name="Freeform 1201"/>
              <p:cNvSpPr>
                <a:spLocks noEditPoints="1"/>
              </p:cNvSpPr>
              <p:nvPr/>
            </p:nvSpPr>
            <p:spPr bwMode="auto">
              <a:xfrm>
                <a:off x="2384" y="247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59" name="Freeform 1202"/>
              <p:cNvSpPr>
                <a:spLocks noEditPoints="1"/>
              </p:cNvSpPr>
              <p:nvPr/>
            </p:nvSpPr>
            <p:spPr bwMode="auto">
              <a:xfrm>
                <a:off x="2384"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0" name="Freeform 1203"/>
              <p:cNvSpPr>
                <a:spLocks/>
              </p:cNvSpPr>
              <p:nvPr/>
            </p:nvSpPr>
            <p:spPr bwMode="auto">
              <a:xfrm>
                <a:off x="2384" y="246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1" name="Freeform 1204"/>
              <p:cNvSpPr>
                <a:spLocks/>
              </p:cNvSpPr>
              <p:nvPr/>
            </p:nvSpPr>
            <p:spPr bwMode="auto">
              <a:xfrm>
                <a:off x="2408" y="2463"/>
                <a:ext cx="12" cy="12"/>
              </a:xfrm>
              <a:custGeom>
                <a:avLst/>
                <a:gdLst>
                  <a:gd name="T0" fmla="*/ 12 w 12"/>
                  <a:gd name="T1" fmla="*/ 12 h 12"/>
                  <a:gd name="T2" fmla="*/ 12 w 12"/>
                  <a:gd name="T3" fmla="*/ 12 h 12"/>
                  <a:gd name="T4" fmla="*/ 12 w 12"/>
                  <a:gd name="T5" fmla="*/ 0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12 w 12"/>
                  <a:gd name="T33" fmla="*/ 0 h 12"/>
                  <a:gd name="T34" fmla="*/ 0 w 12"/>
                  <a:gd name="T35" fmla="*/ 0 h 12"/>
                  <a:gd name="T36" fmla="*/ 0 w 12"/>
                  <a:gd name="T37" fmla="*/ 0 h 12"/>
                  <a:gd name="T38" fmla="*/ 0 w 12"/>
                  <a:gd name="T39" fmla="*/ 0 h 12"/>
                  <a:gd name="T40" fmla="*/ 0 w 12"/>
                  <a:gd name="T41" fmla="*/ 0 h 12"/>
                  <a:gd name="T42" fmla="*/ 0 w 12"/>
                  <a:gd name="T43" fmla="*/ 0 h 12"/>
                  <a:gd name="T44" fmla="*/ 12 w 12"/>
                  <a:gd name="T45" fmla="*/ 0 h 12"/>
                  <a:gd name="T46" fmla="*/ 12 w 12"/>
                  <a:gd name="T47" fmla="*/ 0 h 12"/>
                  <a:gd name="T48" fmla="*/ 12 w 12"/>
                  <a:gd name="T49" fmla="*/ 12 h 12"/>
                  <a:gd name="T50" fmla="*/ 12 w 12"/>
                  <a:gd name="T51" fmla="*/ 12 h 12"/>
                  <a:gd name="T52" fmla="*/ 12 w 12"/>
                  <a:gd name="T53" fmla="*/ 12 h 12"/>
                  <a:gd name="T54" fmla="*/ 12 w 12"/>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12"/>
                  <a:gd name="T86" fmla="*/ 12 w 1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12">
                    <a:moveTo>
                      <a:pt x="12" y="12"/>
                    </a:moveTo>
                    <a:lnTo>
                      <a:pt x="12" y="12"/>
                    </a:lnTo>
                    <a:lnTo>
                      <a:pt x="12" y="0"/>
                    </a:lnTo>
                    <a:lnTo>
                      <a:pt x="0" y="0"/>
                    </a:lnTo>
                    <a:lnTo>
                      <a:pt x="12" y="0"/>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217262" name="Rectangle 1205"/>
              <p:cNvSpPr>
                <a:spLocks noChangeArrowheads="1"/>
              </p:cNvSpPr>
              <p:nvPr/>
            </p:nvSpPr>
            <p:spPr bwMode="auto">
              <a:xfrm>
                <a:off x="2420" y="2475"/>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217263" name="Freeform 1206"/>
              <p:cNvSpPr>
                <a:spLocks noEditPoints="1"/>
              </p:cNvSpPr>
              <p:nvPr/>
            </p:nvSpPr>
            <p:spPr bwMode="auto">
              <a:xfrm>
                <a:off x="2420" y="2463"/>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4" name="Freeform 1207"/>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5" name="Freeform 1208"/>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6" name="Freeform 1209"/>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7" name="Freeform 1210"/>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8" name="Freeform 1211"/>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69" name="Freeform 1212"/>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0" name="Freeform 1213"/>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1" name="Freeform 1214"/>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2" name="Freeform 1215"/>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3" name="Freeform 1216"/>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4" name="Freeform 1217"/>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5" name="Freeform 1218"/>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217276" name="Freeform 1219"/>
              <p:cNvSpPr>
                <a:spLocks noEditPoints="1"/>
              </p:cNvSpPr>
              <p:nvPr/>
            </p:nvSpPr>
            <p:spPr bwMode="auto">
              <a:xfrm>
                <a:off x="2420" y="2463"/>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5" name="Group 1220"/>
            <p:cNvGrpSpPr>
              <a:grpSpLocks/>
            </p:cNvGrpSpPr>
            <p:nvPr/>
          </p:nvGrpSpPr>
          <p:grpSpPr bwMode="auto">
            <a:xfrm>
              <a:off x="4841875" y="3427413"/>
              <a:ext cx="115888" cy="20637"/>
              <a:chOff x="3050" y="1967"/>
              <a:chExt cx="73" cy="13"/>
            </a:xfrm>
          </p:grpSpPr>
          <p:sp>
            <p:nvSpPr>
              <p:cNvPr id="12077" name="Freeform 1221"/>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8" name="Freeform 1222"/>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9" name="Freeform 1223"/>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0" name="Freeform 1224"/>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1" name="Freeform 1225"/>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2" name="Freeform 1226"/>
              <p:cNvSpPr>
                <a:spLocks/>
              </p:cNvSpPr>
              <p:nvPr/>
            </p:nvSpPr>
            <p:spPr bwMode="auto">
              <a:xfrm>
                <a:off x="305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3" name="Freeform 1227"/>
              <p:cNvSpPr>
                <a:spLocks/>
              </p:cNvSpPr>
              <p:nvPr/>
            </p:nvSpPr>
            <p:spPr bwMode="auto">
              <a:xfrm>
                <a:off x="3050" y="1979"/>
                <a:ext cx="12" cy="1"/>
              </a:xfrm>
              <a:custGeom>
                <a:avLst/>
                <a:gdLst>
                  <a:gd name="T0" fmla="*/ 12 w 12"/>
                  <a:gd name="T1" fmla="*/ 0 h 1"/>
                  <a:gd name="T2" fmla="*/ 12 w 12"/>
                  <a:gd name="T3" fmla="*/ 0 h 1"/>
                  <a:gd name="T4" fmla="*/ 12 w 12"/>
                  <a:gd name="T5" fmla="*/ 0 h 1"/>
                  <a:gd name="T6" fmla="*/ 12 w 12"/>
                  <a:gd name="T7" fmla="*/ 0 h 1"/>
                  <a:gd name="T8" fmla="*/ 0 w 12"/>
                  <a:gd name="T9" fmla="*/ 0 h 1"/>
                  <a:gd name="T10" fmla="*/ 0 w 12"/>
                  <a:gd name="T11" fmla="*/ 0 h 1"/>
                  <a:gd name="T12" fmla="*/ 0 w 12"/>
                  <a:gd name="T13" fmla="*/ 0 h 1"/>
                  <a:gd name="T14" fmla="*/ 0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
                  <a:gd name="T41" fmla="*/ 12 w 1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4" name="Rectangle 1228"/>
              <p:cNvSpPr>
                <a:spLocks noChangeArrowheads="1"/>
              </p:cNvSpPr>
              <p:nvPr/>
            </p:nvSpPr>
            <p:spPr bwMode="auto">
              <a:xfrm>
                <a:off x="3062"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85" name="Freeform 1229"/>
              <p:cNvSpPr>
                <a:spLocks noEditPoints="1"/>
              </p:cNvSpPr>
              <p:nvPr/>
            </p:nvSpPr>
            <p:spPr bwMode="auto">
              <a:xfrm>
                <a:off x="306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6" name="Freeform 1230"/>
              <p:cNvSpPr>
                <a:spLocks noEditPoints="1"/>
              </p:cNvSpPr>
              <p:nvPr/>
            </p:nvSpPr>
            <p:spPr bwMode="auto">
              <a:xfrm>
                <a:off x="3050" y="197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7" name="Freeform 1231"/>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8" name="Freeform 1232"/>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89" name="Freeform 1233"/>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0" name="Freeform 1234"/>
              <p:cNvSpPr>
                <a:spLocks noEditPoints="1"/>
              </p:cNvSpPr>
              <p:nvPr/>
            </p:nvSpPr>
            <p:spPr bwMode="auto">
              <a:xfrm>
                <a:off x="3050"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1" name="Freeform 1235"/>
              <p:cNvSpPr>
                <a:spLocks noEditPoints="1"/>
              </p:cNvSpPr>
              <p:nvPr/>
            </p:nvSpPr>
            <p:spPr bwMode="auto">
              <a:xfrm>
                <a:off x="306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2" name="Freeform 1236"/>
              <p:cNvSpPr>
                <a:spLocks noEditPoints="1"/>
              </p:cNvSpPr>
              <p:nvPr/>
            </p:nvSpPr>
            <p:spPr bwMode="auto">
              <a:xfrm>
                <a:off x="306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3" name="Freeform 1237"/>
              <p:cNvSpPr>
                <a:spLocks noEditPoints="1"/>
              </p:cNvSpPr>
              <p:nvPr/>
            </p:nvSpPr>
            <p:spPr bwMode="auto">
              <a:xfrm>
                <a:off x="306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4" name="Freeform 1238"/>
              <p:cNvSpPr>
                <a:spLocks/>
              </p:cNvSpPr>
              <p:nvPr/>
            </p:nvSpPr>
            <p:spPr bwMode="auto">
              <a:xfrm>
                <a:off x="3062"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5" name="Freeform 1239"/>
              <p:cNvSpPr>
                <a:spLocks/>
              </p:cNvSpPr>
              <p:nvPr/>
            </p:nvSpPr>
            <p:spPr bwMode="auto">
              <a:xfrm>
                <a:off x="3050" y="1967"/>
                <a:ext cx="12" cy="12"/>
              </a:xfrm>
              <a:custGeom>
                <a:avLst/>
                <a:gdLst>
                  <a:gd name="T0" fmla="*/ 0 w 12"/>
                  <a:gd name="T1" fmla="*/ 0 h 12"/>
                  <a:gd name="T2" fmla="*/ 0 w 12"/>
                  <a:gd name="T3" fmla="*/ 0 h 12"/>
                  <a:gd name="T4" fmla="*/ 0 w 12"/>
                  <a:gd name="T5" fmla="*/ 0 h 12"/>
                  <a:gd name="T6" fmla="*/ 0 w 12"/>
                  <a:gd name="T7" fmla="*/ 0 h 12"/>
                  <a:gd name="T8" fmla="*/ 12 w 12"/>
                  <a:gd name="T9" fmla="*/ 0 h 12"/>
                  <a:gd name="T10" fmla="*/ 12 w 12"/>
                  <a:gd name="T11" fmla="*/ 0 h 12"/>
                  <a:gd name="T12" fmla="*/ 12 w 12"/>
                  <a:gd name="T13" fmla="*/ 0 h 12"/>
                  <a:gd name="T14" fmla="*/ 12 w 12"/>
                  <a:gd name="T15" fmla="*/ 0 h 12"/>
                  <a:gd name="T16" fmla="*/ 12 w 12"/>
                  <a:gd name="T17" fmla="*/ 12 h 12"/>
                  <a:gd name="T18" fmla="*/ 12 w 12"/>
                  <a:gd name="T19" fmla="*/ 12 h 12"/>
                  <a:gd name="T20" fmla="*/ 12 w 12"/>
                  <a:gd name="T21" fmla="*/ 0 h 12"/>
                  <a:gd name="T22" fmla="*/ 12 w 12"/>
                  <a:gd name="T23" fmla="*/ 0 h 12"/>
                  <a:gd name="T24" fmla="*/ 12 w 12"/>
                  <a:gd name="T25" fmla="*/ 0 h 12"/>
                  <a:gd name="T26" fmla="*/ 12 w 12"/>
                  <a:gd name="T27" fmla="*/ 0 h 12"/>
                  <a:gd name="T28" fmla="*/ 12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0" y="0"/>
                    </a:moveTo>
                    <a:lnTo>
                      <a:pt x="0" y="0"/>
                    </a:lnTo>
                    <a:lnTo>
                      <a:pt x="12" y="0"/>
                    </a:lnTo>
                    <a:lnTo>
                      <a:pt x="12"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6" name="Rectangle 1240"/>
              <p:cNvSpPr>
                <a:spLocks noChangeArrowheads="1"/>
              </p:cNvSpPr>
              <p:nvPr/>
            </p:nvSpPr>
            <p:spPr bwMode="auto">
              <a:xfrm>
                <a:off x="3050" y="196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97" name="Freeform 1241"/>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8" name="Freeform 1242"/>
              <p:cNvSpPr>
                <a:spLocks noEditPoints="1"/>
              </p:cNvSpPr>
              <p:nvPr/>
            </p:nvSpPr>
            <p:spPr bwMode="auto">
              <a:xfrm>
                <a:off x="3050" y="1967"/>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99" name="Freeform 1243"/>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0" name="Freeform 1244"/>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1" name="Freeform 1245"/>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2" name="Freeform 1246"/>
              <p:cNvSpPr>
                <a:spLocks noEditPoints="1"/>
              </p:cNvSpPr>
              <p:nvPr/>
            </p:nvSpPr>
            <p:spPr bwMode="auto">
              <a:xfrm>
                <a:off x="3062"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3" name="Freeform 1247"/>
              <p:cNvSpPr>
                <a:spLocks noEditPoints="1"/>
              </p:cNvSpPr>
              <p:nvPr/>
            </p:nvSpPr>
            <p:spPr bwMode="auto">
              <a:xfrm>
                <a:off x="306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4" name="Freeform 1248"/>
              <p:cNvSpPr>
                <a:spLocks noEditPoints="1"/>
              </p:cNvSpPr>
              <p:nvPr/>
            </p:nvSpPr>
            <p:spPr bwMode="auto">
              <a:xfrm>
                <a:off x="3062"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5" name="Freeform 1249"/>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6" name="Freeform 1250"/>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7" name="Freeform 1251"/>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8" name="Freeform 1252"/>
              <p:cNvSpPr>
                <a:spLocks noEditPoints="1"/>
              </p:cNvSpPr>
              <p:nvPr/>
            </p:nvSpPr>
            <p:spPr bwMode="auto">
              <a:xfrm>
                <a:off x="306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09" name="Freeform 1253"/>
              <p:cNvSpPr>
                <a:spLocks noEditPoints="1"/>
              </p:cNvSpPr>
              <p:nvPr/>
            </p:nvSpPr>
            <p:spPr bwMode="auto">
              <a:xfrm>
                <a:off x="3050"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0" name="Freeform 1254"/>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1" name="Freeform 1255"/>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2" name="Freeform 1256"/>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3" name="Freeform 1257"/>
              <p:cNvSpPr>
                <a:spLocks/>
              </p:cNvSpPr>
              <p:nvPr/>
            </p:nvSpPr>
            <p:spPr bwMode="auto">
              <a:xfrm>
                <a:off x="3050" y="196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4" name="Freeform 1258"/>
              <p:cNvSpPr>
                <a:spLocks/>
              </p:cNvSpPr>
              <p:nvPr/>
            </p:nvSpPr>
            <p:spPr bwMode="auto">
              <a:xfrm>
                <a:off x="3050" y="1967"/>
                <a:ext cx="1" cy="12"/>
              </a:xfrm>
              <a:custGeom>
                <a:avLst/>
                <a:gdLst>
                  <a:gd name="T0" fmla="*/ 0 w 1"/>
                  <a:gd name="T1" fmla="*/ 12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12 h 12"/>
                  <a:gd name="T36" fmla="*/ 0 w 1"/>
                  <a:gd name="T37" fmla="*/ 12 h 12"/>
                  <a:gd name="T38" fmla="*/ 0 w 1"/>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5" name="Freeform 1259"/>
              <p:cNvSpPr>
                <a:spLocks/>
              </p:cNvSpPr>
              <p:nvPr/>
            </p:nvSpPr>
            <p:spPr bwMode="auto">
              <a:xfrm>
                <a:off x="3050" y="1967"/>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6" name="Freeform 1260"/>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7" name="Freeform 1261"/>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8" name="Freeform 1262"/>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19" name="Freeform 1263"/>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0" name="Freeform 1264"/>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1" name="Freeform 1265"/>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2" name="Freeform 1266"/>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3" name="Freeform 1267"/>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4" name="Freeform 1268"/>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5" name="Freeform 1269"/>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6" name="Freeform 1270"/>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7" name="Freeform 1271"/>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8" name="Freeform 1272"/>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29" name="Freeform 1273"/>
              <p:cNvSpPr>
                <a:spLocks noEditPoints="1"/>
              </p:cNvSpPr>
              <p:nvPr/>
            </p:nvSpPr>
            <p:spPr bwMode="auto">
              <a:xfrm>
                <a:off x="305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0" name="Freeform 1274"/>
              <p:cNvSpPr>
                <a:spLocks noEditPoints="1"/>
              </p:cNvSpPr>
              <p:nvPr/>
            </p:nvSpPr>
            <p:spPr bwMode="auto">
              <a:xfrm>
                <a:off x="3050"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1" name="Freeform 1275"/>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2" name="Freeform 1276"/>
              <p:cNvSpPr>
                <a:spLocks/>
              </p:cNvSpPr>
              <p:nvPr/>
            </p:nvSpPr>
            <p:spPr bwMode="auto">
              <a:xfrm>
                <a:off x="305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3" name="Freeform 1277"/>
              <p:cNvSpPr>
                <a:spLocks/>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4" name="Rectangle 1278"/>
              <p:cNvSpPr>
                <a:spLocks noChangeArrowheads="1"/>
              </p:cNvSpPr>
              <p:nvPr/>
            </p:nvSpPr>
            <p:spPr bwMode="auto">
              <a:xfrm>
                <a:off x="3050"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135" name="Freeform 1279"/>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6" name="Freeform 1280"/>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7" name="Freeform 1281"/>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8" name="Freeform 1282"/>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39" name="Freeform 1283"/>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0" name="Freeform 1284"/>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1" name="Freeform 1285"/>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2" name="Freeform 1286"/>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3" name="Freeform 1287"/>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4" name="Freeform 1288"/>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5" name="Freeform 1289"/>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6" name="Freeform 1290"/>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7" name="Freeform 1291"/>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8" name="Freeform 1292"/>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49" name="Freeform 1293"/>
              <p:cNvSpPr>
                <a:spLocks noEditPoints="1"/>
              </p:cNvSpPr>
              <p:nvPr/>
            </p:nvSpPr>
            <p:spPr bwMode="auto">
              <a:xfrm>
                <a:off x="305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0" name="Freeform 1294"/>
              <p:cNvSpPr>
                <a:spLocks/>
              </p:cNvSpPr>
              <p:nvPr/>
            </p:nvSpPr>
            <p:spPr bwMode="auto">
              <a:xfrm>
                <a:off x="305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1" name="Freeform 1295"/>
              <p:cNvSpPr>
                <a:spLocks/>
              </p:cNvSpPr>
              <p:nvPr/>
            </p:nvSpPr>
            <p:spPr bwMode="auto">
              <a:xfrm>
                <a:off x="3074" y="1967"/>
                <a:ext cx="12" cy="12"/>
              </a:xfrm>
              <a:custGeom>
                <a:avLst/>
                <a:gdLst>
                  <a:gd name="T0" fmla="*/ 12 w 12"/>
                  <a:gd name="T1" fmla="*/ 12 h 12"/>
                  <a:gd name="T2" fmla="*/ 12 w 12"/>
                  <a:gd name="T3" fmla="*/ 12 h 12"/>
                  <a:gd name="T4" fmla="*/ 12 w 12"/>
                  <a:gd name="T5" fmla="*/ 12 h 12"/>
                  <a:gd name="T6" fmla="*/ 12 w 12"/>
                  <a:gd name="T7" fmla="*/ 12 h 12"/>
                  <a:gd name="T8" fmla="*/ 12 w 12"/>
                  <a:gd name="T9" fmla="*/ 12 h 12"/>
                  <a:gd name="T10" fmla="*/ 12 w 12"/>
                  <a:gd name="T11" fmla="*/ 12 h 12"/>
                  <a:gd name="T12" fmla="*/ 12 w 12"/>
                  <a:gd name="T13" fmla="*/ 12 h 12"/>
                  <a:gd name="T14" fmla="*/ 12 w 12"/>
                  <a:gd name="T15" fmla="*/ 12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12 w 12"/>
                  <a:gd name="T33" fmla="*/ 0 h 12"/>
                  <a:gd name="T34" fmla="*/ 12 w 12"/>
                  <a:gd name="T35" fmla="*/ 0 h 12"/>
                  <a:gd name="T36" fmla="*/ 0 w 12"/>
                  <a:gd name="T37" fmla="*/ 0 h 12"/>
                  <a:gd name="T38" fmla="*/ 0 w 12"/>
                  <a:gd name="T39" fmla="*/ 0 h 12"/>
                  <a:gd name="T40" fmla="*/ 0 w 12"/>
                  <a:gd name="T41" fmla="*/ 0 h 12"/>
                  <a:gd name="T42" fmla="*/ 0 w 12"/>
                  <a:gd name="T43" fmla="*/ 0 h 12"/>
                  <a:gd name="T44" fmla="*/ 0 w 12"/>
                  <a:gd name="T45" fmla="*/ 12 h 12"/>
                  <a:gd name="T46" fmla="*/ 0 w 12"/>
                  <a:gd name="T47" fmla="*/ 12 h 12"/>
                  <a:gd name="T48" fmla="*/ 0 w 12"/>
                  <a:gd name="T49" fmla="*/ 12 h 12"/>
                  <a:gd name="T50" fmla="*/ 12 w 12"/>
                  <a:gd name="T51" fmla="*/ 12 h 12"/>
                  <a:gd name="T52" fmla="*/ 12 w 12"/>
                  <a:gd name="T53" fmla="*/ 12 h 12"/>
                  <a:gd name="T54" fmla="*/ 12 w 12"/>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12"/>
                  <a:gd name="T86" fmla="*/ 12 w 1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2152" name="Rectangle 1296"/>
              <p:cNvSpPr>
                <a:spLocks noChangeArrowheads="1"/>
              </p:cNvSpPr>
              <p:nvPr/>
            </p:nvSpPr>
            <p:spPr bwMode="auto">
              <a:xfrm>
                <a:off x="3086"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153" name="Freeform 1297"/>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4" name="Freeform 1298"/>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5" name="Freeform 1299"/>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6" name="Freeform 1300"/>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7" name="Freeform 1301"/>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8" name="Freeform 1302"/>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59" name="Freeform 1303"/>
              <p:cNvSpPr>
                <a:spLocks noEditPoints="1"/>
              </p:cNvSpPr>
              <p:nvPr/>
            </p:nvSpPr>
            <p:spPr bwMode="auto">
              <a:xfrm>
                <a:off x="3086"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0" name="Freeform 1304"/>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1" name="Freeform 1305"/>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2" name="Freeform 1306"/>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3" name="Freeform 1307"/>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4" name="Freeform 1308"/>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5" name="Freeform 1309"/>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6" name="Freeform 1310"/>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7" name="Freeform 1311"/>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8" name="Freeform 1312"/>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69" name="Freeform 1313"/>
              <p:cNvSpPr>
                <a:spLocks noEditPoints="1"/>
              </p:cNvSpPr>
              <p:nvPr/>
            </p:nvSpPr>
            <p:spPr bwMode="auto">
              <a:xfrm>
                <a:off x="3074"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0" name="Freeform 1314"/>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1" name="Freeform 1315"/>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2" name="Freeform 1316"/>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3" name="Freeform 1317"/>
              <p:cNvSpPr>
                <a:spLocks noEditPoints="1"/>
              </p:cNvSpPr>
              <p:nvPr/>
            </p:nvSpPr>
            <p:spPr bwMode="auto">
              <a:xfrm>
                <a:off x="3074"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4" name="Freeform 1318"/>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5" name="Freeform 1319"/>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6" name="Freeform 1320"/>
              <p:cNvSpPr>
                <a:spLocks noEditPoints="1"/>
              </p:cNvSpPr>
              <p:nvPr/>
            </p:nvSpPr>
            <p:spPr bwMode="auto">
              <a:xfrm>
                <a:off x="3074"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7" name="Freeform 1321"/>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8" name="Freeform 1322"/>
              <p:cNvSpPr>
                <a:spLocks/>
              </p:cNvSpPr>
              <p:nvPr/>
            </p:nvSpPr>
            <p:spPr bwMode="auto">
              <a:xfrm>
                <a:off x="3086"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79" name="Freeform 1323"/>
              <p:cNvSpPr>
                <a:spLocks/>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
                  <a:gd name="T62" fmla="*/ 1 w 1"/>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0" name="Rectangle 1324"/>
              <p:cNvSpPr>
                <a:spLocks noChangeArrowheads="1"/>
              </p:cNvSpPr>
              <p:nvPr/>
            </p:nvSpPr>
            <p:spPr bwMode="auto">
              <a:xfrm>
                <a:off x="3086"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181" name="Freeform 1325"/>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2" name="Freeform 1326"/>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3" name="Freeform 1327"/>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4" name="Freeform 1328"/>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5" name="Freeform 1329"/>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6" name="Freeform 1330"/>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7" name="Freeform 1331"/>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8" name="Freeform 1332"/>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89" name="Freeform 1333"/>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0" name="Freeform 1334"/>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1" name="Freeform 1335"/>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2" name="Freeform 1336"/>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3" name="Freeform 1337"/>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4" name="Freeform 1338"/>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5" name="Freeform 1339"/>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6" name="Freeform 1340"/>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7" name="Freeform 1341"/>
              <p:cNvSpPr>
                <a:spLocks/>
              </p:cNvSpPr>
              <p:nvPr/>
            </p:nvSpPr>
            <p:spPr bwMode="auto">
              <a:xfrm>
                <a:off x="3086"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8" name="Freeform 1342"/>
              <p:cNvSpPr>
                <a:spLocks/>
              </p:cNvSpPr>
              <p:nvPr/>
            </p:nvSpPr>
            <p:spPr bwMode="auto">
              <a:xfrm>
                <a:off x="3086" y="1967"/>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12 h 12"/>
                  <a:gd name="T18" fmla="*/ 0 w 1"/>
                  <a:gd name="T19" fmla="*/ 12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199" name="Rectangle 1343"/>
              <p:cNvSpPr>
                <a:spLocks noChangeArrowheads="1"/>
              </p:cNvSpPr>
              <p:nvPr/>
            </p:nvSpPr>
            <p:spPr bwMode="auto">
              <a:xfrm>
                <a:off x="3086" y="196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200" name="Freeform 1344"/>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1" name="Freeform 1345"/>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2" name="Freeform 1346"/>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3" name="Freeform 1347"/>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4" name="Freeform 1348"/>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5" name="Freeform 1349"/>
              <p:cNvSpPr>
                <a:spLocks noEditPoints="1"/>
              </p:cNvSpPr>
              <p:nvPr/>
            </p:nvSpPr>
            <p:spPr bwMode="auto">
              <a:xfrm>
                <a:off x="3086"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6" name="Freeform 1350"/>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7" name="Freeform 1351"/>
              <p:cNvSpPr>
                <a:spLocks noEditPoints="1"/>
              </p:cNvSpPr>
              <p:nvPr/>
            </p:nvSpPr>
            <p:spPr bwMode="auto">
              <a:xfrm>
                <a:off x="3086"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8" name="Freeform 1352"/>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09" name="Freeform 1353"/>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0" name="Freeform 1354"/>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1" name="Freeform 1355"/>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2" name="Freeform 1356"/>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3" name="Freeform 1357"/>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4" name="Freeform 1358"/>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5" name="Freeform 1359"/>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6" name="Freeform 1360"/>
              <p:cNvSpPr>
                <a:spLocks/>
              </p:cNvSpPr>
              <p:nvPr/>
            </p:nvSpPr>
            <p:spPr bwMode="auto">
              <a:xfrm>
                <a:off x="3086" y="196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7" name="Freeform 1361"/>
              <p:cNvSpPr>
                <a:spLocks/>
              </p:cNvSpPr>
              <p:nvPr/>
            </p:nvSpPr>
            <p:spPr bwMode="auto">
              <a:xfrm>
                <a:off x="3074" y="1967"/>
                <a:ext cx="12" cy="12"/>
              </a:xfrm>
              <a:custGeom>
                <a:avLst/>
                <a:gdLst>
                  <a:gd name="T0" fmla="*/ 0 w 12"/>
                  <a:gd name="T1" fmla="*/ 12 h 12"/>
                  <a:gd name="T2" fmla="*/ 0 w 12"/>
                  <a:gd name="T3" fmla="*/ 12 h 12"/>
                  <a:gd name="T4" fmla="*/ 0 w 12"/>
                  <a:gd name="T5" fmla="*/ 0 h 12"/>
                  <a:gd name="T6" fmla="*/ 0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12 h 12"/>
                  <a:gd name="T34" fmla="*/ 0 w 12"/>
                  <a:gd name="T35" fmla="*/ 12 h 12"/>
                  <a:gd name="T36" fmla="*/ 0 w 12"/>
                  <a:gd name="T37" fmla="*/ 12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12"/>
                    </a:moveTo>
                    <a:lnTo>
                      <a:pt x="0" y="12"/>
                    </a:lnTo>
                    <a:lnTo>
                      <a:pt x="0" y="0"/>
                    </a:lnTo>
                    <a:lnTo>
                      <a:pt x="12" y="0"/>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8" name="Freeform 1362"/>
              <p:cNvSpPr>
                <a:spLocks/>
              </p:cNvSpPr>
              <p:nvPr/>
            </p:nvSpPr>
            <p:spPr bwMode="auto">
              <a:xfrm>
                <a:off x="3074" y="1967"/>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19" name="Freeform 1363"/>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0" name="Freeform 1364"/>
              <p:cNvSpPr>
                <a:spLocks noEditPoints="1"/>
              </p:cNvSpPr>
              <p:nvPr/>
            </p:nvSpPr>
            <p:spPr bwMode="auto">
              <a:xfrm>
                <a:off x="3074" y="1967"/>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1" name="Freeform 1365"/>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2" name="Freeform 1366"/>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3" name="Freeform 1367"/>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4" name="Freeform 1368"/>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5" name="Freeform 1369"/>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6" name="Freeform 1370"/>
              <p:cNvSpPr>
                <a:spLocks noEditPoints="1"/>
              </p:cNvSpPr>
              <p:nvPr/>
            </p:nvSpPr>
            <p:spPr bwMode="auto">
              <a:xfrm>
                <a:off x="3086"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7" name="Freeform 1371"/>
              <p:cNvSpPr>
                <a:spLocks noEditPoints="1"/>
              </p:cNvSpPr>
              <p:nvPr/>
            </p:nvSpPr>
            <p:spPr bwMode="auto">
              <a:xfrm>
                <a:off x="3074"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8" name="Freeform 1372"/>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29" name="Freeform 1373"/>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0" name="Freeform 1374"/>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1" name="Freeform 1375"/>
              <p:cNvSpPr>
                <a:spLocks noEditPoints="1"/>
              </p:cNvSpPr>
              <p:nvPr/>
            </p:nvSpPr>
            <p:spPr bwMode="auto">
              <a:xfrm>
                <a:off x="3074"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2" name="Freeform 1376"/>
              <p:cNvSpPr>
                <a:spLocks noEditPoints="1"/>
              </p:cNvSpPr>
              <p:nvPr/>
            </p:nvSpPr>
            <p:spPr bwMode="auto">
              <a:xfrm>
                <a:off x="3074"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3" name="Freeform 1377"/>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4" name="Freeform 1378"/>
              <p:cNvSpPr>
                <a:spLocks/>
              </p:cNvSpPr>
              <p:nvPr/>
            </p:nvSpPr>
            <p:spPr bwMode="auto">
              <a:xfrm>
                <a:off x="3074"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5" name="Freeform 1379"/>
              <p:cNvSpPr>
                <a:spLocks/>
              </p:cNvSpPr>
              <p:nvPr/>
            </p:nvSpPr>
            <p:spPr bwMode="auto">
              <a:xfrm>
                <a:off x="3074" y="1979"/>
                <a:ext cx="12" cy="1"/>
              </a:xfrm>
              <a:custGeom>
                <a:avLst/>
                <a:gdLst>
                  <a:gd name="T0" fmla="*/ 12 w 12"/>
                  <a:gd name="T1" fmla="*/ 0 h 1"/>
                  <a:gd name="T2" fmla="*/ 12 w 12"/>
                  <a:gd name="T3" fmla="*/ 0 h 1"/>
                  <a:gd name="T4" fmla="*/ 12 w 12"/>
                  <a:gd name="T5" fmla="*/ 0 h 1"/>
                  <a:gd name="T6" fmla="*/ 12 w 12"/>
                  <a:gd name="T7" fmla="*/ 0 h 1"/>
                  <a:gd name="T8" fmla="*/ 0 w 12"/>
                  <a:gd name="T9" fmla="*/ 0 h 1"/>
                  <a:gd name="T10" fmla="*/ 0 w 12"/>
                  <a:gd name="T11" fmla="*/ 0 h 1"/>
                  <a:gd name="T12" fmla="*/ 0 w 12"/>
                  <a:gd name="T13" fmla="*/ 0 h 1"/>
                  <a:gd name="T14" fmla="*/ 0 w 12"/>
                  <a:gd name="T15" fmla="*/ 0 h 1"/>
                  <a:gd name="T16" fmla="*/ 0 w 12"/>
                  <a:gd name="T17" fmla="*/ 0 h 1"/>
                  <a:gd name="T18" fmla="*/ 12 w 12"/>
                  <a:gd name="T19" fmla="*/ 0 h 1"/>
                  <a:gd name="T20" fmla="*/ 12 w 12"/>
                  <a:gd name="T21" fmla="*/ 0 h 1"/>
                  <a:gd name="T22" fmla="*/ 12 w 12"/>
                  <a:gd name="T23" fmla="*/ 0 h 1"/>
                  <a:gd name="T24" fmla="*/ 12 w 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
                  <a:gd name="T41" fmla="*/ 12 w 1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6" name="Rectangle 1380"/>
              <p:cNvSpPr>
                <a:spLocks noChangeArrowheads="1"/>
              </p:cNvSpPr>
              <p:nvPr/>
            </p:nvSpPr>
            <p:spPr bwMode="auto">
              <a:xfrm>
                <a:off x="3086"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237" name="Freeform 1381"/>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8" name="Freeform 1382"/>
              <p:cNvSpPr>
                <a:spLocks noEditPoints="1"/>
              </p:cNvSpPr>
              <p:nvPr/>
            </p:nvSpPr>
            <p:spPr bwMode="auto">
              <a:xfrm>
                <a:off x="3074" y="197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39" name="Freeform 1383"/>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0" name="Freeform 1384"/>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1" name="Freeform 1385"/>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2" name="Freeform 1386"/>
              <p:cNvSpPr>
                <a:spLocks noEditPoints="1"/>
              </p:cNvSpPr>
              <p:nvPr/>
            </p:nvSpPr>
            <p:spPr bwMode="auto">
              <a:xfrm>
                <a:off x="3074"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3" name="Freeform 1387"/>
              <p:cNvSpPr>
                <a:spLocks noEditPoints="1"/>
              </p:cNvSpPr>
              <p:nvPr/>
            </p:nvSpPr>
            <p:spPr bwMode="auto">
              <a:xfrm>
                <a:off x="3074"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4" name="Freeform 1388"/>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5" name="Freeform 1389"/>
              <p:cNvSpPr>
                <a:spLocks noEditPoints="1"/>
              </p:cNvSpPr>
              <p:nvPr/>
            </p:nvSpPr>
            <p:spPr bwMode="auto">
              <a:xfrm>
                <a:off x="3086"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6" name="Freeform 1390"/>
              <p:cNvSpPr>
                <a:spLocks/>
              </p:cNvSpPr>
              <p:nvPr/>
            </p:nvSpPr>
            <p:spPr bwMode="auto">
              <a:xfrm>
                <a:off x="3086"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47" name="Freeform 1391"/>
              <p:cNvSpPr>
                <a:spLocks/>
              </p:cNvSpPr>
              <p:nvPr/>
            </p:nvSpPr>
            <p:spPr bwMode="auto">
              <a:xfrm>
                <a:off x="3110" y="1967"/>
                <a:ext cx="12" cy="12"/>
              </a:xfrm>
              <a:custGeom>
                <a:avLst/>
                <a:gdLst>
                  <a:gd name="T0" fmla="*/ 0 w 12"/>
                  <a:gd name="T1" fmla="*/ 12 h 12"/>
                  <a:gd name="T2" fmla="*/ 0 w 12"/>
                  <a:gd name="T3" fmla="*/ 12 h 12"/>
                  <a:gd name="T4" fmla="*/ 0 w 12"/>
                  <a:gd name="T5" fmla="*/ 12 h 12"/>
                  <a:gd name="T6" fmla="*/ 0 w 12"/>
                  <a:gd name="T7" fmla="*/ 12 h 12"/>
                  <a:gd name="T8" fmla="*/ 0 w 12"/>
                  <a:gd name="T9" fmla="*/ 12 h 12"/>
                  <a:gd name="T10" fmla="*/ 12 w 12"/>
                  <a:gd name="T11" fmla="*/ 12 h 12"/>
                  <a:gd name="T12" fmla="*/ 12 w 12"/>
                  <a:gd name="T13" fmla="*/ 12 h 12"/>
                  <a:gd name="T14" fmla="*/ 12 w 12"/>
                  <a:gd name="T15" fmla="*/ 12 h 12"/>
                  <a:gd name="T16" fmla="*/ 12 w 12"/>
                  <a:gd name="T17" fmla="*/ 0 h 12"/>
                  <a:gd name="T18" fmla="*/ 12 w 12"/>
                  <a:gd name="T19" fmla="*/ 0 h 12"/>
                  <a:gd name="T20" fmla="*/ 12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12 h 12"/>
                  <a:gd name="T44" fmla="*/ 0 w 12"/>
                  <a:gd name="T45" fmla="*/ 12 h 12"/>
                  <a:gd name="T46" fmla="*/ 0 w 12"/>
                  <a:gd name="T47" fmla="*/ 12 h 12"/>
                  <a:gd name="T48" fmla="*/ 0 w 12"/>
                  <a:gd name="T49" fmla="*/ 12 h 12"/>
                  <a:gd name="T50" fmla="*/ 0 w 12"/>
                  <a:gd name="T51" fmla="*/ 12 h 12"/>
                  <a:gd name="T52" fmla="*/ 0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2248" name="Rectangle 1392"/>
              <p:cNvSpPr>
                <a:spLocks noChangeArrowheads="1"/>
              </p:cNvSpPr>
              <p:nvPr/>
            </p:nvSpPr>
            <p:spPr bwMode="auto">
              <a:xfrm>
                <a:off x="3110"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249" name="Freeform 1393"/>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0" name="Freeform 1394"/>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1" name="Freeform 1395"/>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2" name="Freeform 1396"/>
              <p:cNvSpPr>
                <a:spLocks noEditPoints="1"/>
              </p:cNvSpPr>
              <p:nvPr/>
            </p:nvSpPr>
            <p:spPr bwMode="auto">
              <a:xfrm>
                <a:off x="3110"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3" name="Freeform 1397"/>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4" name="Freeform 1398"/>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5" name="Freeform 1399"/>
              <p:cNvSpPr>
                <a:spLocks noEditPoints="1"/>
              </p:cNvSpPr>
              <p:nvPr/>
            </p:nvSpPr>
            <p:spPr bwMode="auto">
              <a:xfrm>
                <a:off x="3122"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6" name="Freeform 1400"/>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7" name="Freeform 1401"/>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8" name="Freeform 1402"/>
              <p:cNvSpPr>
                <a:spLocks noEditPoints="1"/>
              </p:cNvSpPr>
              <p:nvPr/>
            </p:nvSpPr>
            <p:spPr bwMode="auto">
              <a:xfrm>
                <a:off x="3110"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59" name="Freeform 1403"/>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0" name="Freeform 1404"/>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1" name="Freeform 1405"/>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2" name="Freeform 1406"/>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3" name="Freeform 1407"/>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4" name="Freeform 1408"/>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5" name="Freeform 1409"/>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6" name="Freeform 1410"/>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7" name="Freeform 1411"/>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8" name="Freeform 1412"/>
              <p:cNvSpPr>
                <a:spLocks noEditPoints="1"/>
              </p:cNvSpPr>
              <p:nvPr/>
            </p:nvSpPr>
            <p:spPr bwMode="auto">
              <a:xfrm>
                <a:off x="3110"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69" name="Freeform 1413"/>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0" name="Freeform 1414"/>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1" name="Freeform 1415"/>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2" name="Freeform 1416"/>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3" name="Freeform 1417"/>
              <p:cNvSpPr>
                <a:spLocks/>
              </p:cNvSpPr>
              <p:nvPr/>
            </p:nvSpPr>
            <p:spPr bwMode="auto">
              <a:xfrm>
                <a:off x="311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4" name="Freeform 1418"/>
              <p:cNvSpPr>
                <a:spLocks/>
              </p:cNvSpPr>
              <p:nvPr/>
            </p:nvSpPr>
            <p:spPr bwMode="auto">
              <a:xfrm>
                <a:off x="3110" y="1979"/>
                <a:ext cx="12" cy="1"/>
              </a:xfrm>
              <a:custGeom>
                <a:avLst/>
                <a:gdLst>
                  <a:gd name="T0" fmla="*/ 12 w 12"/>
                  <a:gd name="T1" fmla="*/ 0 h 1"/>
                  <a:gd name="T2" fmla="*/ 12 w 12"/>
                  <a:gd name="T3" fmla="*/ 0 h 1"/>
                  <a:gd name="T4" fmla="*/ 12 w 12"/>
                  <a:gd name="T5" fmla="*/ 0 h 1"/>
                  <a:gd name="T6" fmla="*/ 0 w 12"/>
                  <a:gd name="T7" fmla="*/ 0 h 1"/>
                  <a:gd name="T8" fmla="*/ 0 w 12"/>
                  <a:gd name="T9" fmla="*/ 0 h 1"/>
                  <a:gd name="T10" fmla="*/ 0 w 12"/>
                  <a:gd name="T11" fmla="*/ 0 h 1"/>
                  <a:gd name="T12" fmla="*/ 0 w 12"/>
                  <a:gd name="T13" fmla="*/ 0 h 1"/>
                  <a:gd name="T14" fmla="*/ 0 w 12"/>
                  <a:gd name="T15" fmla="*/ 0 h 1"/>
                  <a:gd name="T16" fmla="*/ 0 w 12"/>
                  <a:gd name="T17" fmla="*/ 0 h 1"/>
                  <a:gd name="T18" fmla="*/ 0 w 12"/>
                  <a:gd name="T19" fmla="*/ 0 h 1"/>
                  <a:gd name="T20" fmla="*/ 0 w 12"/>
                  <a:gd name="T21" fmla="*/ 0 h 1"/>
                  <a:gd name="T22" fmla="*/ 0 w 12"/>
                  <a:gd name="T23" fmla="*/ 0 h 1"/>
                  <a:gd name="T24" fmla="*/ 12 w 12"/>
                  <a:gd name="T25" fmla="*/ 0 h 1"/>
                  <a:gd name="T26" fmla="*/ 12 w 12"/>
                  <a:gd name="T27" fmla="*/ 0 h 1"/>
                  <a:gd name="T28" fmla="*/ 12 w 12"/>
                  <a:gd name="T29" fmla="*/ 0 h 1"/>
                  <a:gd name="T30" fmla="*/ 12 w 12"/>
                  <a:gd name="T31" fmla="*/ 0 h 1"/>
                  <a:gd name="T32" fmla="*/ 12 w 12"/>
                  <a:gd name="T33" fmla="*/ 0 h 1"/>
                  <a:gd name="T34" fmla="*/ 12 w 12"/>
                  <a:gd name="T35" fmla="*/ 0 h 1"/>
                  <a:gd name="T36" fmla="*/ 12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275" name="Rectangle 1419"/>
              <p:cNvSpPr>
                <a:spLocks noChangeArrowheads="1"/>
              </p:cNvSpPr>
              <p:nvPr/>
            </p:nvSpPr>
            <p:spPr bwMode="auto">
              <a:xfrm>
                <a:off x="3122"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276" name="Freeform 1420"/>
              <p:cNvSpPr>
                <a:spLocks noEditPoints="1"/>
              </p:cNvSpPr>
              <p:nvPr/>
            </p:nvSpPr>
            <p:spPr bwMode="auto">
              <a:xfrm>
                <a:off x="3110" y="197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6" name="Group 1421"/>
            <p:cNvGrpSpPr>
              <a:grpSpLocks/>
            </p:cNvGrpSpPr>
            <p:nvPr/>
          </p:nvGrpSpPr>
          <p:grpSpPr bwMode="auto">
            <a:xfrm>
              <a:off x="4937125" y="3427413"/>
              <a:ext cx="115888" cy="20637"/>
              <a:chOff x="3110" y="1967"/>
              <a:chExt cx="73" cy="13"/>
            </a:xfrm>
          </p:grpSpPr>
          <p:sp>
            <p:nvSpPr>
              <p:cNvPr id="11877" name="Freeform 1422"/>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8" name="Freeform 1423"/>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9" name="Freeform 1424"/>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0" name="Freeform 1425"/>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1" name="Freeform 1426"/>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2" name="Freeform 1427"/>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3" name="Freeform 1428"/>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4" name="Freeform 1429"/>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5" name="Freeform 1430"/>
              <p:cNvSpPr>
                <a:spLocks noEditPoints="1"/>
              </p:cNvSpPr>
              <p:nvPr/>
            </p:nvSpPr>
            <p:spPr bwMode="auto">
              <a:xfrm>
                <a:off x="3110"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6" name="Freeform 1431"/>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7" name="Freeform 1432"/>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8" name="Freeform 1433"/>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89" name="Freeform 1434"/>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0" name="Freeform 1435"/>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1" name="Freeform 1436"/>
              <p:cNvSpPr>
                <a:spLocks/>
              </p:cNvSpPr>
              <p:nvPr/>
            </p:nvSpPr>
            <p:spPr bwMode="auto">
              <a:xfrm>
                <a:off x="3122"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2" name="Freeform 1437"/>
              <p:cNvSpPr>
                <a:spLocks/>
              </p:cNvSpPr>
              <p:nvPr/>
            </p:nvSpPr>
            <p:spPr bwMode="auto">
              <a:xfrm>
                <a:off x="3110" y="1967"/>
                <a:ext cx="12" cy="12"/>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12 w 12"/>
                  <a:gd name="T13" fmla="*/ 0 h 12"/>
                  <a:gd name="T14" fmla="*/ 12 w 12"/>
                  <a:gd name="T15" fmla="*/ 0 h 12"/>
                  <a:gd name="T16" fmla="*/ 12 w 12"/>
                  <a:gd name="T17" fmla="*/ 12 h 12"/>
                  <a:gd name="T18" fmla="*/ 12 w 12"/>
                  <a:gd name="T19" fmla="*/ 12 h 12"/>
                  <a:gd name="T20" fmla="*/ 12 w 12"/>
                  <a:gd name="T21" fmla="*/ 0 h 12"/>
                  <a:gd name="T22" fmla="*/ 12 w 12"/>
                  <a:gd name="T23" fmla="*/ 0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0" y="0"/>
                    </a:moveTo>
                    <a:lnTo>
                      <a:pt x="0" y="0"/>
                    </a:lnTo>
                    <a:lnTo>
                      <a:pt x="12" y="0"/>
                    </a:lnTo>
                    <a:lnTo>
                      <a:pt x="12"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3" name="Rectangle 1438"/>
              <p:cNvSpPr>
                <a:spLocks noChangeArrowheads="1"/>
              </p:cNvSpPr>
              <p:nvPr/>
            </p:nvSpPr>
            <p:spPr bwMode="auto">
              <a:xfrm>
                <a:off x="3110" y="196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894" name="Freeform 1439"/>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5" name="Freeform 1440"/>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6" name="Freeform 1441"/>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7" name="Freeform 1442"/>
              <p:cNvSpPr>
                <a:spLocks noEditPoints="1"/>
              </p:cNvSpPr>
              <p:nvPr/>
            </p:nvSpPr>
            <p:spPr bwMode="auto">
              <a:xfrm>
                <a:off x="3110" y="1967"/>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8" name="Freeform 1443"/>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99" name="Freeform 1444"/>
              <p:cNvSpPr>
                <a:spLocks noEditPoints="1"/>
              </p:cNvSpPr>
              <p:nvPr/>
            </p:nvSpPr>
            <p:spPr bwMode="auto">
              <a:xfrm>
                <a:off x="3122"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0" name="Freeform 1445"/>
              <p:cNvSpPr>
                <a:spLocks noEditPoints="1"/>
              </p:cNvSpPr>
              <p:nvPr/>
            </p:nvSpPr>
            <p:spPr bwMode="auto">
              <a:xfrm>
                <a:off x="3122"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1" name="Freeform 1446"/>
              <p:cNvSpPr>
                <a:spLocks noEditPoints="1"/>
              </p:cNvSpPr>
              <p:nvPr/>
            </p:nvSpPr>
            <p:spPr bwMode="auto">
              <a:xfrm>
                <a:off x="3122"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2" name="Freeform 1447"/>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3" name="Freeform 1448"/>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4" name="Freeform 1449"/>
              <p:cNvSpPr>
                <a:spLocks noEditPoints="1"/>
              </p:cNvSpPr>
              <p:nvPr/>
            </p:nvSpPr>
            <p:spPr bwMode="auto">
              <a:xfrm>
                <a:off x="3122"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5" name="Freeform 1450"/>
              <p:cNvSpPr>
                <a:spLocks noEditPoints="1"/>
              </p:cNvSpPr>
              <p:nvPr/>
            </p:nvSpPr>
            <p:spPr bwMode="auto">
              <a:xfrm>
                <a:off x="3110"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6" name="Freeform 1451"/>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7" name="Freeform 1452"/>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8" name="Freeform 1453"/>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09" name="Freeform 1454"/>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0" name="Freeform 1455"/>
              <p:cNvSpPr>
                <a:spLocks/>
              </p:cNvSpPr>
              <p:nvPr/>
            </p:nvSpPr>
            <p:spPr bwMode="auto">
              <a:xfrm>
                <a:off x="3110" y="196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1" name="Freeform 1456"/>
              <p:cNvSpPr>
                <a:spLocks/>
              </p:cNvSpPr>
              <p:nvPr/>
            </p:nvSpPr>
            <p:spPr bwMode="auto">
              <a:xfrm>
                <a:off x="3110" y="1967"/>
                <a:ext cx="1" cy="12"/>
              </a:xfrm>
              <a:custGeom>
                <a:avLst/>
                <a:gdLst>
                  <a:gd name="T0" fmla="*/ 0 w 1"/>
                  <a:gd name="T1" fmla="*/ 12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12 h 12"/>
                  <a:gd name="T36" fmla="*/ 0 w 1"/>
                  <a:gd name="T37" fmla="*/ 12 h 12"/>
                  <a:gd name="T38" fmla="*/ 0 w 1"/>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2" name="Freeform 1457"/>
              <p:cNvSpPr>
                <a:spLocks/>
              </p:cNvSpPr>
              <p:nvPr/>
            </p:nvSpPr>
            <p:spPr bwMode="auto">
              <a:xfrm>
                <a:off x="3110" y="1967"/>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3" name="Freeform 1458"/>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4" name="Freeform 1459"/>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5" name="Freeform 1460"/>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6" name="Freeform 1461"/>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7" name="Freeform 1462"/>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8" name="Freeform 1463"/>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19" name="Freeform 1464"/>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0" name="Freeform 1465"/>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1" name="Freeform 1466"/>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2" name="Freeform 1467"/>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3" name="Freeform 1468"/>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4" name="Freeform 1469"/>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5" name="Freeform 1470"/>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6" name="Freeform 1471"/>
              <p:cNvSpPr>
                <a:spLocks noEditPoints="1"/>
              </p:cNvSpPr>
              <p:nvPr/>
            </p:nvSpPr>
            <p:spPr bwMode="auto">
              <a:xfrm>
                <a:off x="3110"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7" name="Freeform 1472"/>
              <p:cNvSpPr>
                <a:spLocks noEditPoints="1"/>
              </p:cNvSpPr>
              <p:nvPr/>
            </p:nvSpPr>
            <p:spPr bwMode="auto">
              <a:xfrm>
                <a:off x="3110"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8" name="Freeform 1473"/>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29" name="Freeform 1474"/>
              <p:cNvSpPr>
                <a:spLocks/>
              </p:cNvSpPr>
              <p:nvPr/>
            </p:nvSpPr>
            <p:spPr bwMode="auto">
              <a:xfrm>
                <a:off x="311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0" name="Oval 1475"/>
              <p:cNvSpPr>
                <a:spLocks noChangeArrowheads="1"/>
              </p:cNvSpPr>
              <p:nvPr/>
            </p:nvSpPr>
            <p:spPr bwMode="auto">
              <a:xfrm>
                <a:off x="3110" y="1979"/>
                <a:ext cx="1" cy="1"/>
              </a:xfrm>
              <a:prstGeom prst="ellipse">
                <a:avLst/>
              </a:prstGeom>
              <a:solidFill>
                <a:srgbClr val="000000"/>
              </a:solidFill>
              <a:ln w="9525">
                <a:noFill/>
                <a:round/>
                <a:headEnd/>
                <a:tailEnd/>
              </a:ln>
            </p:spPr>
            <p:txBody>
              <a:bodyPr>
                <a:prstTxWarp prst="textNoShape">
                  <a:avLst/>
                </a:prstTxWarp>
              </a:bodyPr>
              <a:lstStyle/>
              <a:p>
                <a:pPr eaLnBrk="0" hangingPunct="0"/>
                <a:endParaRPr lang="en-US">
                  <a:latin typeface="Lucida Sans Unicode" charset="0"/>
                </a:endParaRPr>
              </a:p>
            </p:txBody>
          </p:sp>
          <p:sp>
            <p:nvSpPr>
              <p:cNvPr id="11931" name="Rectangle 1476"/>
              <p:cNvSpPr>
                <a:spLocks noChangeArrowheads="1"/>
              </p:cNvSpPr>
              <p:nvPr/>
            </p:nvSpPr>
            <p:spPr bwMode="auto">
              <a:xfrm>
                <a:off x="3110"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932" name="Freeform 1477"/>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3" name="Freeform 1478"/>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4" name="Freeform 1479"/>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5" name="Freeform 1480"/>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6" name="Freeform 1481"/>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7" name="Freeform 1482"/>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8" name="Freeform 1483"/>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39" name="Freeform 1484"/>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0" name="Freeform 1485"/>
              <p:cNvSpPr>
                <a:spLocks noEditPoints="1"/>
              </p:cNvSpPr>
              <p:nvPr/>
            </p:nvSpPr>
            <p:spPr bwMode="auto">
              <a:xfrm>
                <a:off x="3110"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1" name="Freeform 1486"/>
              <p:cNvSpPr>
                <a:spLocks/>
              </p:cNvSpPr>
              <p:nvPr/>
            </p:nvSpPr>
            <p:spPr bwMode="auto">
              <a:xfrm>
                <a:off x="3110"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2" name="Freeform 1487"/>
              <p:cNvSpPr>
                <a:spLocks/>
              </p:cNvSpPr>
              <p:nvPr/>
            </p:nvSpPr>
            <p:spPr bwMode="auto">
              <a:xfrm>
                <a:off x="3135" y="1967"/>
                <a:ext cx="12" cy="12"/>
              </a:xfrm>
              <a:custGeom>
                <a:avLst/>
                <a:gdLst>
                  <a:gd name="T0" fmla="*/ 12 w 12"/>
                  <a:gd name="T1" fmla="*/ 12 h 12"/>
                  <a:gd name="T2" fmla="*/ 12 w 12"/>
                  <a:gd name="T3" fmla="*/ 12 h 12"/>
                  <a:gd name="T4" fmla="*/ 12 w 12"/>
                  <a:gd name="T5" fmla="*/ 12 h 12"/>
                  <a:gd name="T6" fmla="*/ 12 w 12"/>
                  <a:gd name="T7" fmla="*/ 12 h 12"/>
                  <a:gd name="T8" fmla="*/ 12 w 12"/>
                  <a:gd name="T9" fmla="*/ 12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12 h 12"/>
                  <a:gd name="T42" fmla="*/ 0 w 12"/>
                  <a:gd name="T43" fmla="*/ 12 h 12"/>
                  <a:gd name="T44" fmla="*/ 0 w 12"/>
                  <a:gd name="T45" fmla="*/ 12 h 12"/>
                  <a:gd name="T46" fmla="*/ 0 w 12"/>
                  <a:gd name="T47" fmla="*/ 12 h 12"/>
                  <a:gd name="T48" fmla="*/ 0 w 12"/>
                  <a:gd name="T49" fmla="*/ 12 h 12"/>
                  <a:gd name="T50" fmla="*/ 12 w 12"/>
                  <a:gd name="T51" fmla="*/ 12 h 12"/>
                  <a:gd name="T52" fmla="*/ 12 w 12"/>
                  <a:gd name="T53" fmla="*/ 12 h 12"/>
                  <a:gd name="T54" fmla="*/ 12 w 12"/>
                  <a:gd name="T55" fmla="*/ 12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12"/>
                  <a:gd name="T86" fmla="*/ 12 w 1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1943" name="Rectangle 1488"/>
              <p:cNvSpPr>
                <a:spLocks noChangeArrowheads="1"/>
              </p:cNvSpPr>
              <p:nvPr/>
            </p:nvSpPr>
            <p:spPr bwMode="auto">
              <a:xfrm>
                <a:off x="3147"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944" name="Freeform 1489"/>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5" name="Freeform 1490"/>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6" name="Freeform 1491"/>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7" name="Freeform 1492"/>
              <p:cNvSpPr>
                <a:spLocks noEditPoints="1"/>
              </p:cNvSpPr>
              <p:nvPr/>
            </p:nvSpPr>
            <p:spPr bwMode="auto">
              <a:xfrm>
                <a:off x="3147"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8" name="Freeform 1493"/>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49" name="Freeform 1494"/>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0" name="Freeform 1495"/>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1" name="Freeform 1496"/>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2" name="Freeform 1497"/>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3" name="Freeform 1498"/>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4" name="Freeform 1499"/>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5" name="Freeform 1500"/>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6" name="Freeform 1501"/>
              <p:cNvSpPr>
                <a:spLocks noEditPoints="1"/>
              </p:cNvSpPr>
              <p:nvPr/>
            </p:nvSpPr>
            <p:spPr bwMode="auto">
              <a:xfrm>
                <a:off x="3135"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7" name="Freeform 1502"/>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8" name="Freeform 1503"/>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59" name="Freeform 1504"/>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0" name="Freeform 1505"/>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1" name="Freeform 1506"/>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2" name="Freeform 1507"/>
              <p:cNvSpPr>
                <a:spLocks noEditPoints="1"/>
              </p:cNvSpPr>
              <p:nvPr/>
            </p:nvSpPr>
            <p:spPr bwMode="auto">
              <a:xfrm>
                <a:off x="3135"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3" name="Freeform 1508"/>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4" name="Freeform 1509"/>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5" name="Freeform 1510"/>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6" name="Freeform 1511"/>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7" name="Freeform 1512"/>
              <p:cNvSpPr>
                <a:spLocks noEditPoints="1"/>
              </p:cNvSpPr>
              <p:nvPr/>
            </p:nvSpPr>
            <p:spPr bwMode="auto">
              <a:xfrm>
                <a:off x="3135"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w 12"/>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
                  <a:gd name="T26" fmla="*/ 12 w 1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8" name="Freeform 1513"/>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69" name="Rectangle 1514"/>
              <p:cNvSpPr>
                <a:spLocks noChangeArrowheads="1"/>
              </p:cNvSpPr>
              <p:nvPr/>
            </p:nvSpPr>
            <p:spPr bwMode="auto">
              <a:xfrm>
                <a:off x="3147"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970" name="Oval 1515"/>
              <p:cNvSpPr>
                <a:spLocks noChangeArrowheads="1"/>
              </p:cNvSpPr>
              <p:nvPr/>
            </p:nvSpPr>
            <p:spPr bwMode="auto">
              <a:xfrm>
                <a:off x="3147" y="1979"/>
                <a:ext cx="1" cy="1"/>
              </a:xfrm>
              <a:prstGeom prst="ellipse">
                <a:avLst/>
              </a:prstGeom>
              <a:solidFill>
                <a:srgbClr val="000000"/>
              </a:solidFill>
              <a:ln w="9525">
                <a:noFill/>
                <a:round/>
                <a:headEnd/>
                <a:tailEnd/>
              </a:ln>
            </p:spPr>
            <p:txBody>
              <a:bodyPr>
                <a:prstTxWarp prst="textNoShape">
                  <a:avLst/>
                </a:prstTxWarp>
              </a:bodyPr>
              <a:lstStyle/>
              <a:p>
                <a:pPr eaLnBrk="0" hangingPunct="0"/>
                <a:endParaRPr lang="en-US">
                  <a:latin typeface="Lucida Sans Unicode" charset="0"/>
                </a:endParaRPr>
              </a:p>
            </p:txBody>
          </p:sp>
          <p:sp>
            <p:nvSpPr>
              <p:cNvPr id="11971" name="Rectangle 1516"/>
              <p:cNvSpPr>
                <a:spLocks noChangeArrowheads="1"/>
              </p:cNvSpPr>
              <p:nvPr/>
            </p:nvSpPr>
            <p:spPr bwMode="auto">
              <a:xfrm>
                <a:off x="3147"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972" name="Freeform 1517"/>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3" name="Freeform 1518"/>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4" name="Freeform 1519"/>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5" name="Freeform 1520"/>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6" name="Freeform 1521"/>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7" name="Freeform 1522"/>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8" name="Freeform 1523"/>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79" name="Freeform 1524"/>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0" name="Freeform 1525"/>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1" name="Freeform 1526"/>
              <p:cNvSpPr>
                <a:spLocks/>
              </p:cNvSpPr>
              <p:nvPr/>
            </p:nvSpPr>
            <p:spPr bwMode="auto">
              <a:xfrm>
                <a:off x="3147"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2" name="Freeform 1527"/>
              <p:cNvSpPr>
                <a:spLocks/>
              </p:cNvSpPr>
              <p:nvPr/>
            </p:nvSpPr>
            <p:spPr bwMode="auto">
              <a:xfrm>
                <a:off x="3147" y="1967"/>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12 h 12"/>
                  <a:gd name="T18" fmla="*/ 0 w 1"/>
                  <a:gd name="T19" fmla="*/ 12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3" name="Rectangle 1528"/>
              <p:cNvSpPr>
                <a:spLocks noChangeArrowheads="1"/>
              </p:cNvSpPr>
              <p:nvPr/>
            </p:nvSpPr>
            <p:spPr bwMode="auto">
              <a:xfrm>
                <a:off x="3147" y="1967"/>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984" name="Freeform 1529"/>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5" name="Freeform 1530"/>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6" name="Freeform 1531"/>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7" name="Freeform 1532"/>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8" name="Freeform 1533"/>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89" name="Freeform 1534"/>
              <p:cNvSpPr>
                <a:spLocks noEditPoints="1"/>
              </p:cNvSpPr>
              <p:nvPr/>
            </p:nvSpPr>
            <p:spPr bwMode="auto">
              <a:xfrm>
                <a:off x="3147"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0" name="Freeform 1535"/>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1" name="Freeform 1536"/>
              <p:cNvSpPr>
                <a:spLocks noEditPoints="1"/>
              </p:cNvSpPr>
              <p:nvPr/>
            </p:nvSpPr>
            <p:spPr bwMode="auto">
              <a:xfrm>
                <a:off x="3147"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2" name="Freeform 1537"/>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3" name="Freeform 1538"/>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4" name="Freeform 1539"/>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5" name="Freeform 1540"/>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6" name="Freeform 1541"/>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7" name="Freeform 1542"/>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8" name="Freeform 1543"/>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999" name="Freeform 1544"/>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0" name="Freeform 1545"/>
              <p:cNvSpPr>
                <a:spLocks/>
              </p:cNvSpPr>
              <p:nvPr/>
            </p:nvSpPr>
            <p:spPr bwMode="auto">
              <a:xfrm>
                <a:off x="3147" y="1967"/>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1" name="Freeform 1546"/>
              <p:cNvSpPr>
                <a:spLocks/>
              </p:cNvSpPr>
              <p:nvPr/>
            </p:nvSpPr>
            <p:spPr bwMode="auto">
              <a:xfrm>
                <a:off x="3135" y="1967"/>
                <a:ext cx="12" cy="12"/>
              </a:xfrm>
              <a:custGeom>
                <a:avLst/>
                <a:gdLst>
                  <a:gd name="T0" fmla="*/ 0 w 12"/>
                  <a:gd name="T1" fmla="*/ 12 h 12"/>
                  <a:gd name="T2" fmla="*/ 0 w 12"/>
                  <a:gd name="T3" fmla="*/ 12 h 12"/>
                  <a:gd name="T4" fmla="*/ 0 w 12"/>
                  <a:gd name="T5" fmla="*/ 0 h 12"/>
                  <a:gd name="T6" fmla="*/ 0 w 12"/>
                  <a:gd name="T7" fmla="*/ 0 h 12"/>
                  <a:gd name="T8" fmla="*/ 0 w 12"/>
                  <a:gd name="T9" fmla="*/ 0 h 12"/>
                  <a:gd name="T10" fmla="*/ 0 w 12"/>
                  <a:gd name="T11" fmla="*/ 0 h 12"/>
                  <a:gd name="T12" fmla="*/ 12 w 12"/>
                  <a:gd name="T13" fmla="*/ 0 h 12"/>
                  <a:gd name="T14" fmla="*/ 12 w 12"/>
                  <a:gd name="T15" fmla="*/ 0 h 12"/>
                  <a:gd name="T16" fmla="*/ 12 w 12"/>
                  <a:gd name="T17" fmla="*/ 0 h 12"/>
                  <a:gd name="T18" fmla="*/ 12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12 h 12"/>
                  <a:gd name="T34" fmla="*/ 0 w 12"/>
                  <a:gd name="T35" fmla="*/ 12 h 12"/>
                  <a:gd name="T36" fmla="*/ 0 w 12"/>
                  <a:gd name="T37" fmla="*/ 12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2"/>
                  <a:gd name="T59" fmla="*/ 12 w 1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2">
                    <a:moveTo>
                      <a:pt x="0" y="12"/>
                    </a:moveTo>
                    <a:lnTo>
                      <a:pt x="0" y="12"/>
                    </a:lnTo>
                    <a:lnTo>
                      <a:pt x="0" y="0"/>
                    </a:lnTo>
                    <a:lnTo>
                      <a:pt x="12" y="0"/>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2" name="Freeform 1547"/>
              <p:cNvSpPr>
                <a:spLocks/>
              </p:cNvSpPr>
              <p:nvPr/>
            </p:nvSpPr>
            <p:spPr bwMode="auto">
              <a:xfrm>
                <a:off x="3135" y="1967"/>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3" name="Freeform 1548"/>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4" name="Freeform 1549"/>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5" name="Freeform 1550"/>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6" name="Freeform 1551"/>
              <p:cNvSpPr>
                <a:spLocks noEditPoints="1"/>
              </p:cNvSpPr>
              <p:nvPr/>
            </p:nvSpPr>
            <p:spPr bwMode="auto">
              <a:xfrm>
                <a:off x="3135" y="1967"/>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w 12"/>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
                  <a:gd name="T26" fmla="*/ 12 w 1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7" name="Freeform 1552"/>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8" name="Freeform 1553"/>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09" name="Freeform 1554"/>
              <p:cNvSpPr>
                <a:spLocks noEditPoints="1"/>
              </p:cNvSpPr>
              <p:nvPr/>
            </p:nvSpPr>
            <p:spPr bwMode="auto">
              <a:xfrm>
                <a:off x="3147"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0" name="Freeform 1555"/>
              <p:cNvSpPr>
                <a:spLocks noEditPoints="1"/>
              </p:cNvSpPr>
              <p:nvPr/>
            </p:nvSpPr>
            <p:spPr bwMode="auto">
              <a:xfrm>
                <a:off x="3135" y="1967"/>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1" name="Freeform 1556"/>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2" name="Freeform 1557"/>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3" name="Freeform 1558"/>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4" name="Freeform 1559"/>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5" name="Freeform 1560"/>
              <p:cNvSpPr>
                <a:spLocks noEditPoints="1"/>
              </p:cNvSpPr>
              <p:nvPr/>
            </p:nvSpPr>
            <p:spPr bwMode="auto">
              <a:xfrm>
                <a:off x="3135"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6" name="Freeform 1561"/>
              <p:cNvSpPr>
                <a:spLocks noEditPoints="1"/>
              </p:cNvSpPr>
              <p:nvPr/>
            </p:nvSpPr>
            <p:spPr bwMode="auto">
              <a:xfrm>
                <a:off x="3135"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7" name="Freeform 1562"/>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8" name="Freeform 1563"/>
              <p:cNvSpPr>
                <a:spLocks/>
              </p:cNvSpPr>
              <p:nvPr/>
            </p:nvSpPr>
            <p:spPr bwMode="auto">
              <a:xfrm>
                <a:off x="3135"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19" name="Freeform 1564"/>
              <p:cNvSpPr>
                <a:spLocks/>
              </p:cNvSpPr>
              <p:nvPr/>
            </p:nvSpPr>
            <p:spPr bwMode="auto">
              <a:xfrm>
                <a:off x="3135" y="1979"/>
                <a:ext cx="12" cy="1"/>
              </a:xfrm>
              <a:custGeom>
                <a:avLst/>
                <a:gdLst>
                  <a:gd name="T0" fmla="*/ 12 w 12"/>
                  <a:gd name="T1" fmla="*/ 0 h 1"/>
                  <a:gd name="T2" fmla="*/ 12 w 12"/>
                  <a:gd name="T3" fmla="*/ 0 h 1"/>
                  <a:gd name="T4" fmla="*/ 12 w 12"/>
                  <a:gd name="T5" fmla="*/ 0 h 1"/>
                  <a:gd name="T6" fmla="*/ 12 w 12"/>
                  <a:gd name="T7" fmla="*/ 0 h 1"/>
                  <a:gd name="T8" fmla="*/ 0 w 12"/>
                  <a:gd name="T9" fmla="*/ 0 h 1"/>
                  <a:gd name="T10" fmla="*/ 0 w 12"/>
                  <a:gd name="T11" fmla="*/ 0 h 1"/>
                  <a:gd name="T12" fmla="*/ 0 w 12"/>
                  <a:gd name="T13" fmla="*/ 0 h 1"/>
                  <a:gd name="T14" fmla="*/ 0 w 12"/>
                  <a:gd name="T15" fmla="*/ 0 h 1"/>
                  <a:gd name="T16" fmla="*/ 0 w 12"/>
                  <a:gd name="T17" fmla="*/ 0 h 1"/>
                  <a:gd name="T18" fmla="*/ 0 w 12"/>
                  <a:gd name="T19" fmla="*/ 0 h 1"/>
                  <a:gd name="T20" fmla="*/ 0 w 12"/>
                  <a:gd name="T21" fmla="*/ 0 h 1"/>
                  <a:gd name="T22" fmla="*/ 0 w 12"/>
                  <a:gd name="T23" fmla="*/ 0 h 1"/>
                  <a:gd name="T24" fmla="*/ 0 w 12"/>
                  <a:gd name="T25" fmla="*/ 0 h 1"/>
                  <a:gd name="T26" fmla="*/ 0 w 12"/>
                  <a:gd name="T27" fmla="*/ 0 h 1"/>
                  <a:gd name="T28" fmla="*/ 0 w 12"/>
                  <a:gd name="T29" fmla="*/ 0 h 1"/>
                  <a:gd name="T30" fmla="*/ 0 w 12"/>
                  <a:gd name="T31" fmla="*/ 0 h 1"/>
                  <a:gd name="T32" fmla="*/ 0 w 12"/>
                  <a:gd name="T33" fmla="*/ 0 h 1"/>
                  <a:gd name="T34" fmla="*/ 12 w 12"/>
                  <a:gd name="T35" fmla="*/ 0 h 1"/>
                  <a:gd name="T36" fmla="*/ 12 w 12"/>
                  <a:gd name="T37" fmla="*/ 0 h 1"/>
                  <a:gd name="T38" fmla="*/ 12 w 12"/>
                  <a:gd name="T39" fmla="*/ 0 h 1"/>
                  <a:gd name="T40" fmla="*/ 12 w 12"/>
                  <a:gd name="T41" fmla="*/ 0 h 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
                  <a:gd name="T65" fmla="*/ 12 w 12"/>
                  <a:gd name="T66" fmla="*/ 1 h 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0" name="Rectangle 1565"/>
              <p:cNvSpPr>
                <a:spLocks noChangeArrowheads="1"/>
              </p:cNvSpPr>
              <p:nvPr/>
            </p:nvSpPr>
            <p:spPr bwMode="auto">
              <a:xfrm>
                <a:off x="3147"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21" name="Freeform 1566"/>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2" name="Freeform 1567"/>
              <p:cNvSpPr>
                <a:spLocks noEditPoints="1"/>
              </p:cNvSpPr>
              <p:nvPr/>
            </p:nvSpPr>
            <p:spPr bwMode="auto">
              <a:xfrm>
                <a:off x="3135" y="197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3" name="Freeform 1568"/>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4" name="Freeform 1569"/>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5" name="Freeform 1570"/>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6" name="Freeform 1571"/>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7" name="Freeform 1572"/>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8" name="Freeform 1573"/>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29" name="Freeform 1574"/>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0" name="Freeform 1575"/>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1" name="Freeform 1576"/>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2" name="Freeform 1577"/>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3" name="Freeform 1578"/>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4" name="Freeform 1579"/>
              <p:cNvSpPr>
                <a:spLocks noEditPoints="1"/>
              </p:cNvSpPr>
              <p:nvPr/>
            </p:nvSpPr>
            <p:spPr bwMode="auto">
              <a:xfrm>
                <a:off x="3135"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5" name="Freeform 1580"/>
              <p:cNvSpPr>
                <a:spLocks noEditPoints="1"/>
              </p:cNvSpPr>
              <p:nvPr/>
            </p:nvSpPr>
            <p:spPr bwMode="auto">
              <a:xfrm>
                <a:off x="3135" y="197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w 12"/>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
                  <a:gd name="T26" fmla="*/ 12 w 1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6" name="Freeform 1581"/>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7" name="Freeform 1582"/>
              <p:cNvSpPr>
                <a:spLocks noEditPoints="1"/>
              </p:cNvSpPr>
              <p:nvPr/>
            </p:nvSpPr>
            <p:spPr bwMode="auto">
              <a:xfrm>
                <a:off x="3147"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
                  <a:gd name="T26" fmla="*/ 1 w 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38" name="Rectangle 1583"/>
              <p:cNvSpPr>
                <a:spLocks noChangeArrowheads="1"/>
              </p:cNvSpPr>
              <p:nvPr/>
            </p:nvSpPr>
            <p:spPr bwMode="auto">
              <a:xfrm>
                <a:off x="3147"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39" name="Freeform 1584"/>
              <p:cNvSpPr>
                <a:spLocks/>
              </p:cNvSpPr>
              <p:nvPr/>
            </p:nvSpPr>
            <p:spPr bwMode="auto">
              <a:xfrm>
                <a:off x="3171" y="1967"/>
                <a:ext cx="1" cy="12"/>
              </a:xfrm>
              <a:custGeom>
                <a:avLst/>
                <a:gdLst>
                  <a:gd name="T0" fmla="*/ 0 w 1"/>
                  <a:gd name="T1" fmla="*/ 12 h 12"/>
                  <a:gd name="T2" fmla="*/ 0 w 1"/>
                  <a:gd name="T3" fmla="*/ 12 h 12"/>
                  <a:gd name="T4" fmla="*/ 0 w 1"/>
                  <a:gd name="T5" fmla="*/ 12 h 12"/>
                  <a:gd name="T6" fmla="*/ 0 w 1"/>
                  <a:gd name="T7" fmla="*/ 12 h 12"/>
                  <a:gd name="T8" fmla="*/ 0 w 1"/>
                  <a:gd name="T9" fmla="*/ 12 h 12"/>
                  <a:gd name="T10" fmla="*/ 0 w 1"/>
                  <a:gd name="T11" fmla="*/ 12 h 12"/>
                  <a:gd name="T12" fmla="*/ 0 w 1"/>
                  <a:gd name="T13" fmla="*/ 12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w 1"/>
                  <a:gd name="T41" fmla="*/ 0 h 12"/>
                  <a:gd name="T42" fmla="*/ 0 w 1"/>
                  <a:gd name="T43" fmla="*/ 12 h 12"/>
                  <a:gd name="T44" fmla="*/ 0 w 1"/>
                  <a:gd name="T45" fmla="*/ 12 h 12"/>
                  <a:gd name="T46" fmla="*/ 0 w 1"/>
                  <a:gd name="T47" fmla="*/ 12 h 12"/>
                  <a:gd name="T48" fmla="*/ 0 w 1"/>
                  <a:gd name="T49" fmla="*/ 12 h 12"/>
                  <a:gd name="T50" fmla="*/ 0 w 1"/>
                  <a:gd name="T51" fmla="*/ 12 h 12"/>
                  <a:gd name="T52" fmla="*/ 0 w 1"/>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
                  <a:gd name="T82" fmla="*/ 0 h 12"/>
                  <a:gd name="T83" fmla="*/ 1 w 1"/>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 h="12">
                    <a:moveTo>
                      <a:pt x="0" y="12"/>
                    </a:moveTo>
                    <a:lnTo>
                      <a:pt x="0" y="12"/>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2040" name="Rectangle 1585"/>
              <p:cNvSpPr>
                <a:spLocks noChangeArrowheads="1"/>
              </p:cNvSpPr>
              <p:nvPr/>
            </p:nvSpPr>
            <p:spPr bwMode="auto">
              <a:xfrm>
                <a:off x="3171"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41" name="Freeform 1586"/>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2" name="Freeform 1587"/>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3" name="Freeform 1588"/>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4" name="Freeform 1589"/>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5" name="Freeform 1590"/>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6" name="Freeform 1591"/>
              <p:cNvSpPr>
                <a:spLocks noEditPoints="1"/>
              </p:cNvSpPr>
              <p:nvPr/>
            </p:nvSpPr>
            <p:spPr bwMode="auto">
              <a:xfrm>
                <a:off x="3171" y="1967"/>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7" name="Freeform 1592"/>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8" name="Freeform 1593"/>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49" name="Freeform 1594"/>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0" name="Freeform 1595"/>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1" name="Freeform 1596"/>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2" name="Freeform 1597"/>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3" name="Freeform 1598"/>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4" name="Freeform 1599"/>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5" name="Freeform 1600"/>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6" name="Freeform 1601"/>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7" name="Freeform 1602"/>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8" name="Freeform 1603"/>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59" name="Freeform 1604"/>
              <p:cNvSpPr>
                <a:spLocks noEditPoints="1"/>
              </p:cNvSpPr>
              <p:nvPr/>
            </p:nvSpPr>
            <p:spPr bwMode="auto">
              <a:xfrm>
                <a:off x="3171" y="1967"/>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0" name="Freeform 1605"/>
              <p:cNvSpPr>
                <a:spLocks noEditPoints="1"/>
              </p:cNvSpPr>
              <p:nvPr/>
            </p:nvSpPr>
            <p:spPr bwMode="auto">
              <a:xfrm>
                <a:off x="3171" y="1967"/>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1" name="Freeform 1606"/>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2" name="Freeform 1607"/>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3" name="Freeform 1608"/>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4" name="Freeform 1609"/>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5" name="Freeform 1610"/>
              <p:cNvSpPr>
                <a:spLocks/>
              </p:cNvSpPr>
              <p:nvPr/>
            </p:nvSpPr>
            <p:spPr bwMode="auto">
              <a:xfrm>
                <a:off x="3171" y="197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6" name="Freeform 1611"/>
              <p:cNvSpPr>
                <a:spLocks/>
              </p:cNvSpPr>
              <p:nvPr/>
            </p:nvSpPr>
            <p:spPr bwMode="auto">
              <a:xfrm>
                <a:off x="3171" y="1979"/>
                <a:ext cx="12" cy="1"/>
              </a:xfrm>
              <a:custGeom>
                <a:avLst/>
                <a:gdLst>
                  <a:gd name="T0" fmla="*/ 0 w 12"/>
                  <a:gd name="T1" fmla="*/ 0 h 1"/>
                  <a:gd name="T2" fmla="*/ 0 w 12"/>
                  <a:gd name="T3" fmla="*/ 0 h 1"/>
                  <a:gd name="T4" fmla="*/ 0 w 12"/>
                  <a:gd name="T5" fmla="*/ 0 h 1"/>
                  <a:gd name="T6" fmla="*/ 0 w 12"/>
                  <a:gd name="T7" fmla="*/ 0 h 1"/>
                  <a:gd name="T8" fmla="*/ 0 w 12"/>
                  <a:gd name="T9" fmla="*/ 0 h 1"/>
                  <a:gd name="T10" fmla="*/ 0 w 12"/>
                  <a:gd name="T11" fmla="*/ 0 h 1"/>
                  <a:gd name="T12" fmla="*/ 0 w 12"/>
                  <a:gd name="T13" fmla="*/ 0 h 1"/>
                  <a:gd name="T14" fmla="*/ 0 w 12"/>
                  <a:gd name="T15" fmla="*/ 0 h 1"/>
                  <a:gd name="T16" fmla="*/ 0 w 12"/>
                  <a:gd name="T17" fmla="*/ 0 h 1"/>
                  <a:gd name="T18" fmla="*/ 0 w 12"/>
                  <a:gd name="T19" fmla="*/ 0 h 1"/>
                  <a:gd name="T20" fmla="*/ 0 w 12"/>
                  <a:gd name="T21" fmla="*/ 0 h 1"/>
                  <a:gd name="T22" fmla="*/ 0 w 12"/>
                  <a:gd name="T23" fmla="*/ 0 h 1"/>
                  <a:gd name="T24" fmla="*/ 0 w 12"/>
                  <a:gd name="T25" fmla="*/ 0 h 1"/>
                  <a:gd name="T26" fmla="*/ 0 w 12"/>
                  <a:gd name="T27" fmla="*/ 0 h 1"/>
                  <a:gd name="T28" fmla="*/ 12 w 12"/>
                  <a:gd name="T29" fmla="*/ 0 h 1"/>
                  <a:gd name="T30" fmla="*/ 12 w 12"/>
                  <a:gd name="T31" fmla="*/ 0 h 1"/>
                  <a:gd name="T32" fmla="*/ 12 w 12"/>
                  <a:gd name="T33" fmla="*/ 0 h 1"/>
                  <a:gd name="T34" fmla="*/ 0 w 12"/>
                  <a:gd name="T35" fmla="*/ 0 h 1"/>
                  <a:gd name="T36" fmla="*/ 0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0" y="0"/>
                    </a:moveTo>
                    <a:lnTo>
                      <a:pt x="0" y="0"/>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7" name="Rectangle 1612"/>
              <p:cNvSpPr>
                <a:spLocks noChangeArrowheads="1"/>
              </p:cNvSpPr>
              <p:nvPr/>
            </p:nvSpPr>
            <p:spPr bwMode="auto">
              <a:xfrm>
                <a:off x="3171" y="197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2068" name="Freeform 1613"/>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69" name="Freeform 1614"/>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0" name="Freeform 1615"/>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1" name="Freeform 1616"/>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2" name="Freeform 1617"/>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3" name="Freeform 1618"/>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4" name="Freeform 1619"/>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5" name="Freeform 1620"/>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2076" name="Freeform 1621"/>
              <p:cNvSpPr>
                <a:spLocks noEditPoints="1"/>
              </p:cNvSpPr>
              <p:nvPr/>
            </p:nvSpPr>
            <p:spPr bwMode="auto">
              <a:xfrm>
                <a:off x="3171" y="197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7" name="Group 1622"/>
            <p:cNvGrpSpPr>
              <a:grpSpLocks/>
            </p:cNvGrpSpPr>
            <p:nvPr/>
          </p:nvGrpSpPr>
          <p:grpSpPr bwMode="auto">
            <a:xfrm>
              <a:off x="2381250" y="4597400"/>
              <a:ext cx="288925" cy="155575"/>
              <a:chOff x="1500" y="2704"/>
              <a:chExt cx="182" cy="98"/>
            </a:xfrm>
          </p:grpSpPr>
          <p:sp>
            <p:nvSpPr>
              <p:cNvPr id="11677" name="Freeform 1623"/>
              <p:cNvSpPr>
                <a:spLocks noEditPoints="1"/>
              </p:cNvSpPr>
              <p:nvPr/>
            </p:nvSpPr>
            <p:spPr bwMode="auto">
              <a:xfrm>
                <a:off x="1572" y="2704"/>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8" name="Freeform 1624"/>
              <p:cNvSpPr>
                <a:spLocks/>
              </p:cNvSpPr>
              <p:nvPr/>
            </p:nvSpPr>
            <p:spPr bwMode="auto">
              <a:xfrm>
                <a:off x="1572" y="271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9" name="Freeform 1625"/>
              <p:cNvSpPr>
                <a:spLocks/>
              </p:cNvSpPr>
              <p:nvPr/>
            </p:nvSpPr>
            <p:spPr bwMode="auto">
              <a:xfrm>
                <a:off x="1500" y="2704"/>
                <a:ext cx="72" cy="12"/>
              </a:xfrm>
              <a:custGeom>
                <a:avLst/>
                <a:gdLst>
                  <a:gd name="T0" fmla="*/ 0 w 72"/>
                  <a:gd name="T1" fmla="*/ 0 h 12"/>
                  <a:gd name="T2" fmla="*/ 0 w 72"/>
                  <a:gd name="T3" fmla="*/ 12 h 12"/>
                  <a:gd name="T4" fmla="*/ 72 w 72"/>
                  <a:gd name="T5" fmla="*/ 12 h 12"/>
                  <a:gd name="T6" fmla="*/ 72 w 72"/>
                  <a:gd name="T7" fmla="*/ 0 h 12"/>
                  <a:gd name="T8" fmla="*/ 0 w 72"/>
                  <a:gd name="T9" fmla="*/ 0 h 12"/>
                  <a:gd name="T10" fmla="*/ 0 w 72"/>
                  <a:gd name="T11" fmla="*/ 0 h 12"/>
                  <a:gd name="T12" fmla="*/ 0 w 72"/>
                  <a:gd name="T13" fmla="*/ 0 h 12"/>
                  <a:gd name="T14" fmla="*/ 0 w 72"/>
                  <a:gd name="T15" fmla="*/ 0 h 12"/>
                  <a:gd name="T16" fmla="*/ 0 w 72"/>
                  <a:gd name="T17" fmla="*/ 0 h 12"/>
                  <a:gd name="T18" fmla="*/ 0 w 72"/>
                  <a:gd name="T19" fmla="*/ 0 h 12"/>
                  <a:gd name="T20" fmla="*/ 0 w 72"/>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12"/>
                  <a:gd name="T35" fmla="*/ 72 w 72"/>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12">
                    <a:moveTo>
                      <a:pt x="0" y="0"/>
                    </a:moveTo>
                    <a:lnTo>
                      <a:pt x="0" y="12"/>
                    </a:lnTo>
                    <a:lnTo>
                      <a:pt x="72" y="12"/>
                    </a:lnTo>
                    <a:lnTo>
                      <a:pt x="7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0" name="Freeform 1626"/>
              <p:cNvSpPr>
                <a:spLocks/>
              </p:cNvSpPr>
              <p:nvPr/>
            </p:nvSpPr>
            <p:spPr bwMode="auto">
              <a:xfrm>
                <a:off x="1500" y="2704"/>
                <a:ext cx="1" cy="12"/>
              </a:xfrm>
              <a:custGeom>
                <a:avLst/>
                <a:gdLst>
                  <a:gd name="T0" fmla="*/ 0 w 1"/>
                  <a:gd name="T1" fmla="*/ 0 h 12"/>
                  <a:gd name="T2" fmla="*/ 0 w 1"/>
                  <a:gd name="T3" fmla="*/ 12 h 12"/>
                  <a:gd name="T4" fmla="*/ 0 w 1"/>
                  <a:gd name="T5" fmla="*/ 0 h 12"/>
                  <a:gd name="T6" fmla="*/ 0 w 1"/>
                  <a:gd name="T7" fmla="*/ 0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0"/>
                    </a:move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1" name="Freeform 1627"/>
              <p:cNvSpPr>
                <a:spLocks noEditPoints="1"/>
              </p:cNvSpPr>
              <p:nvPr/>
            </p:nvSpPr>
            <p:spPr bwMode="auto">
              <a:xfrm>
                <a:off x="1500" y="2716"/>
                <a:ext cx="72" cy="1"/>
              </a:xfrm>
              <a:custGeom>
                <a:avLst/>
                <a:gdLst>
                  <a:gd name="T0" fmla="*/ 0 w 72"/>
                  <a:gd name="T1" fmla="*/ 0 h 1"/>
                  <a:gd name="T2" fmla="*/ 72 w 72"/>
                  <a:gd name="T3" fmla="*/ 0 h 1"/>
                  <a:gd name="T4" fmla="*/ 0 w 72"/>
                  <a:gd name="T5" fmla="*/ 0 h 1"/>
                  <a:gd name="T6" fmla="*/ 0 w 72"/>
                  <a:gd name="T7" fmla="*/ 0 h 1"/>
                  <a:gd name="T8" fmla="*/ 0 w 72"/>
                  <a:gd name="T9" fmla="*/ 0 h 1"/>
                  <a:gd name="T10" fmla="*/ 0 w 72"/>
                  <a:gd name="T11" fmla="*/ 0 h 1"/>
                  <a:gd name="T12" fmla="*/ 0 w 72"/>
                  <a:gd name="T13" fmla="*/ 0 h 1"/>
                  <a:gd name="T14" fmla="*/ 0 60000 65536"/>
                  <a:gd name="T15" fmla="*/ 0 60000 65536"/>
                  <a:gd name="T16" fmla="*/ 0 60000 65536"/>
                  <a:gd name="T17" fmla="*/ 0 60000 65536"/>
                  <a:gd name="T18" fmla="*/ 0 60000 65536"/>
                  <a:gd name="T19" fmla="*/ 0 60000 65536"/>
                  <a:gd name="T20" fmla="*/ 0 60000 65536"/>
                  <a:gd name="T21" fmla="*/ 0 w 72"/>
                  <a:gd name="T22" fmla="*/ 0 h 1"/>
                  <a:gd name="T23" fmla="*/ 72 w 7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
                    <a:moveTo>
                      <a:pt x="0" y="0"/>
                    </a:moveTo>
                    <a:lnTo>
                      <a:pt x="7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2" name="Freeform 1628"/>
              <p:cNvSpPr>
                <a:spLocks noEditPoints="1"/>
              </p:cNvSpPr>
              <p:nvPr/>
            </p:nvSpPr>
            <p:spPr bwMode="auto">
              <a:xfrm>
                <a:off x="1572" y="2704"/>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3" name="Freeform 1629"/>
              <p:cNvSpPr>
                <a:spLocks noEditPoints="1"/>
              </p:cNvSpPr>
              <p:nvPr/>
            </p:nvSpPr>
            <p:spPr bwMode="auto">
              <a:xfrm>
                <a:off x="1500" y="2704"/>
                <a:ext cx="72" cy="1"/>
              </a:xfrm>
              <a:custGeom>
                <a:avLst/>
                <a:gdLst>
                  <a:gd name="T0" fmla="*/ 72 w 72"/>
                  <a:gd name="T1" fmla="*/ 0 h 1"/>
                  <a:gd name="T2" fmla="*/ 0 w 72"/>
                  <a:gd name="T3" fmla="*/ 0 h 1"/>
                  <a:gd name="T4" fmla="*/ 72 w 72"/>
                  <a:gd name="T5" fmla="*/ 0 h 1"/>
                  <a:gd name="T6" fmla="*/ 72 w 72"/>
                  <a:gd name="T7" fmla="*/ 0 h 1"/>
                  <a:gd name="T8" fmla="*/ 72 w 72"/>
                  <a:gd name="T9" fmla="*/ 0 h 1"/>
                  <a:gd name="T10" fmla="*/ 72 w 72"/>
                  <a:gd name="T11" fmla="*/ 0 h 1"/>
                  <a:gd name="T12" fmla="*/ 72 w 72"/>
                  <a:gd name="T13" fmla="*/ 0 h 1"/>
                  <a:gd name="T14" fmla="*/ 0 60000 65536"/>
                  <a:gd name="T15" fmla="*/ 0 60000 65536"/>
                  <a:gd name="T16" fmla="*/ 0 60000 65536"/>
                  <a:gd name="T17" fmla="*/ 0 60000 65536"/>
                  <a:gd name="T18" fmla="*/ 0 60000 65536"/>
                  <a:gd name="T19" fmla="*/ 0 60000 65536"/>
                  <a:gd name="T20" fmla="*/ 0 60000 65536"/>
                  <a:gd name="T21" fmla="*/ 0 w 72"/>
                  <a:gd name="T22" fmla="*/ 0 h 1"/>
                  <a:gd name="T23" fmla="*/ 72 w 7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
                    <a:moveTo>
                      <a:pt x="72" y="0"/>
                    </a:moveTo>
                    <a:lnTo>
                      <a:pt x="0" y="0"/>
                    </a:lnTo>
                    <a:lnTo>
                      <a:pt x="72" y="0"/>
                    </a:lnTo>
                    <a:close/>
                    <a:moveTo>
                      <a:pt x="72" y="0"/>
                    </a:moveTo>
                    <a:lnTo>
                      <a:pt x="7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4" name="Freeform 1630"/>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5" name="Freeform 1631"/>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6" name="Freeform 1632"/>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7" name="Freeform 1633"/>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8" name="Freeform 1634"/>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89" name="Freeform 1635"/>
              <p:cNvSpPr>
                <a:spLocks/>
              </p:cNvSpPr>
              <p:nvPr/>
            </p:nvSpPr>
            <p:spPr bwMode="auto">
              <a:xfrm>
                <a:off x="1500" y="270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0" name="Freeform 1636"/>
              <p:cNvSpPr>
                <a:spLocks/>
              </p:cNvSpPr>
              <p:nvPr/>
            </p:nvSpPr>
            <p:spPr bwMode="auto">
              <a:xfrm>
                <a:off x="1500" y="2704"/>
                <a:ext cx="1" cy="25"/>
              </a:xfrm>
              <a:custGeom>
                <a:avLst/>
                <a:gdLst>
                  <a:gd name="T0" fmla="*/ 0 w 1"/>
                  <a:gd name="T1" fmla="*/ 25 h 25"/>
                  <a:gd name="T2" fmla="*/ 0 w 1"/>
                  <a:gd name="T3" fmla="*/ 25 h 25"/>
                  <a:gd name="T4" fmla="*/ 0 w 1"/>
                  <a:gd name="T5" fmla="*/ 0 h 25"/>
                  <a:gd name="T6" fmla="*/ 0 w 1"/>
                  <a:gd name="T7" fmla="*/ 0 h 25"/>
                  <a:gd name="T8" fmla="*/ 0 w 1"/>
                  <a:gd name="T9" fmla="*/ 25 h 25"/>
                  <a:gd name="T10" fmla="*/ 0 w 1"/>
                  <a:gd name="T11" fmla="*/ 25 h 25"/>
                  <a:gd name="T12" fmla="*/ 0 w 1"/>
                  <a:gd name="T13" fmla="*/ 25 h 25"/>
                  <a:gd name="T14" fmla="*/ 0 w 1"/>
                  <a:gd name="T15" fmla="*/ 25 h 25"/>
                  <a:gd name="T16" fmla="*/ 0 w 1"/>
                  <a:gd name="T17" fmla="*/ 25 h 25"/>
                  <a:gd name="T18" fmla="*/ 0 w 1"/>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5"/>
                  <a:gd name="T32" fmla="*/ 1 w 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5">
                    <a:moveTo>
                      <a:pt x="0" y="25"/>
                    </a:moveTo>
                    <a:lnTo>
                      <a:pt x="0" y="25"/>
                    </a:lnTo>
                    <a:lnTo>
                      <a:pt x="0" y="0"/>
                    </a:lnTo>
                    <a:lnTo>
                      <a:pt x="0" y="25"/>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1" name="Rectangle 1637"/>
              <p:cNvSpPr>
                <a:spLocks noChangeArrowheads="1"/>
              </p:cNvSpPr>
              <p:nvPr/>
            </p:nvSpPr>
            <p:spPr bwMode="auto">
              <a:xfrm>
                <a:off x="1500" y="272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692" name="Freeform 1638"/>
              <p:cNvSpPr>
                <a:spLocks noEditPoints="1"/>
              </p:cNvSpPr>
              <p:nvPr/>
            </p:nvSpPr>
            <p:spPr bwMode="auto">
              <a:xfrm>
                <a:off x="1500" y="2704"/>
                <a:ext cx="1" cy="25"/>
              </a:xfrm>
              <a:custGeom>
                <a:avLst/>
                <a:gdLst>
                  <a:gd name="T0" fmla="*/ 0 w 1"/>
                  <a:gd name="T1" fmla="*/ 25 h 25"/>
                  <a:gd name="T2" fmla="*/ 0 w 1"/>
                  <a:gd name="T3" fmla="*/ 0 h 25"/>
                  <a:gd name="T4" fmla="*/ 0 w 1"/>
                  <a:gd name="T5" fmla="*/ 25 h 25"/>
                  <a:gd name="T6" fmla="*/ 0 w 1"/>
                  <a:gd name="T7" fmla="*/ 25 h 25"/>
                  <a:gd name="T8" fmla="*/ 0 w 1"/>
                  <a:gd name="T9" fmla="*/ 25 h 25"/>
                  <a:gd name="T10" fmla="*/ 0 w 1"/>
                  <a:gd name="T11" fmla="*/ 25 h 25"/>
                  <a:gd name="T12" fmla="*/ 0 w 1"/>
                  <a:gd name="T13" fmla="*/ 25 h 25"/>
                  <a:gd name="T14" fmla="*/ 0 60000 65536"/>
                  <a:gd name="T15" fmla="*/ 0 60000 65536"/>
                  <a:gd name="T16" fmla="*/ 0 60000 65536"/>
                  <a:gd name="T17" fmla="*/ 0 60000 65536"/>
                  <a:gd name="T18" fmla="*/ 0 60000 65536"/>
                  <a:gd name="T19" fmla="*/ 0 60000 65536"/>
                  <a:gd name="T20" fmla="*/ 0 60000 65536"/>
                  <a:gd name="T21" fmla="*/ 0 w 1"/>
                  <a:gd name="T22" fmla="*/ 0 h 25"/>
                  <a:gd name="T23" fmla="*/ 1 w 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5">
                    <a:moveTo>
                      <a:pt x="0" y="25"/>
                    </a:moveTo>
                    <a:lnTo>
                      <a:pt x="0" y="0"/>
                    </a:lnTo>
                    <a:lnTo>
                      <a:pt x="0" y="25"/>
                    </a:lnTo>
                    <a:close/>
                    <a:moveTo>
                      <a:pt x="0" y="25"/>
                    </a:moveTo>
                    <a:lnTo>
                      <a:pt x="0" y="25"/>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3" name="Freeform 1639"/>
              <p:cNvSpPr>
                <a:spLocks noEditPoints="1"/>
              </p:cNvSpPr>
              <p:nvPr/>
            </p:nvSpPr>
            <p:spPr bwMode="auto">
              <a:xfrm>
                <a:off x="1500" y="2704"/>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4" name="Freeform 1640"/>
              <p:cNvSpPr>
                <a:spLocks noEditPoints="1"/>
              </p:cNvSpPr>
              <p:nvPr/>
            </p:nvSpPr>
            <p:spPr bwMode="auto">
              <a:xfrm>
                <a:off x="1500" y="2704"/>
                <a:ext cx="1" cy="25"/>
              </a:xfrm>
              <a:custGeom>
                <a:avLst/>
                <a:gdLst>
                  <a:gd name="T0" fmla="*/ 0 w 1"/>
                  <a:gd name="T1" fmla="*/ 0 h 25"/>
                  <a:gd name="T2" fmla="*/ 0 w 1"/>
                  <a:gd name="T3" fmla="*/ 25 h 25"/>
                  <a:gd name="T4" fmla="*/ 0 w 1"/>
                  <a:gd name="T5" fmla="*/ 0 h 25"/>
                  <a:gd name="T6" fmla="*/ 0 w 1"/>
                  <a:gd name="T7" fmla="*/ 0 h 25"/>
                  <a:gd name="T8" fmla="*/ 0 w 1"/>
                  <a:gd name="T9" fmla="*/ 0 h 25"/>
                  <a:gd name="T10" fmla="*/ 0 w 1"/>
                  <a:gd name="T11" fmla="*/ 0 h 25"/>
                  <a:gd name="T12" fmla="*/ 0 w 1"/>
                  <a:gd name="T13" fmla="*/ 0 h 25"/>
                  <a:gd name="T14" fmla="*/ 0 60000 65536"/>
                  <a:gd name="T15" fmla="*/ 0 60000 65536"/>
                  <a:gd name="T16" fmla="*/ 0 60000 65536"/>
                  <a:gd name="T17" fmla="*/ 0 60000 65536"/>
                  <a:gd name="T18" fmla="*/ 0 60000 65536"/>
                  <a:gd name="T19" fmla="*/ 0 60000 65536"/>
                  <a:gd name="T20" fmla="*/ 0 60000 65536"/>
                  <a:gd name="T21" fmla="*/ 0 w 1"/>
                  <a:gd name="T22" fmla="*/ 0 h 25"/>
                  <a:gd name="T23" fmla="*/ 1 w 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25">
                    <a:moveTo>
                      <a:pt x="0" y="0"/>
                    </a:moveTo>
                    <a:lnTo>
                      <a:pt x="0" y="25"/>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5" name="Freeform 1641"/>
              <p:cNvSpPr>
                <a:spLocks noEditPoints="1"/>
              </p:cNvSpPr>
              <p:nvPr/>
            </p:nvSpPr>
            <p:spPr bwMode="auto">
              <a:xfrm>
                <a:off x="1500"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6" name="Freeform 1642"/>
              <p:cNvSpPr>
                <a:spLocks noEditPoints="1"/>
              </p:cNvSpPr>
              <p:nvPr/>
            </p:nvSpPr>
            <p:spPr bwMode="auto">
              <a:xfrm>
                <a:off x="1500"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7" name="Freeform 1643"/>
              <p:cNvSpPr>
                <a:spLocks noEditPoints="1"/>
              </p:cNvSpPr>
              <p:nvPr/>
            </p:nvSpPr>
            <p:spPr bwMode="auto">
              <a:xfrm>
                <a:off x="1500"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8" name="Freeform 1644"/>
              <p:cNvSpPr>
                <a:spLocks noEditPoints="1"/>
              </p:cNvSpPr>
              <p:nvPr/>
            </p:nvSpPr>
            <p:spPr bwMode="auto">
              <a:xfrm>
                <a:off x="1500"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99" name="Freeform 1645"/>
              <p:cNvSpPr>
                <a:spLocks/>
              </p:cNvSpPr>
              <p:nvPr/>
            </p:nvSpPr>
            <p:spPr bwMode="auto">
              <a:xfrm>
                <a:off x="1500" y="272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0" name="Freeform 1646"/>
              <p:cNvSpPr>
                <a:spLocks/>
              </p:cNvSpPr>
              <p:nvPr/>
            </p:nvSpPr>
            <p:spPr bwMode="auto">
              <a:xfrm>
                <a:off x="1500" y="2729"/>
                <a:ext cx="72" cy="1"/>
              </a:xfrm>
              <a:custGeom>
                <a:avLst/>
                <a:gdLst>
                  <a:gd name="T0" fmla="*/ 72 w 72"/>
                  <a:gd name="T1" fmla="*/ 0 h 1"/>
                  <a:gd name="T2" fmla="*/ 72 w 72"/>
                  <a:gd name="T3" fmla="*/ 0 h 1"/>
                  <a:gd name="T4" fmla="*/ 0 w 72"/>
                  <a:gd name="T5" fmla="*/ 0 h 1"/>
                  <a:gd name="T6" fmla="*/ 0 w 72"/>
                  <a:gd name="T7" fmla="*/ 0 h 1"/>
                  <a:gd name="T8" fmla="*/ 72 w 72"/>
                  <a:gd name="T9" fmla="*/ 0 h 1"/>
                  <a:gd name="T10" fmla="*/ 72 w 72"/>
                  <a:gd name="T11" fmla="*/ 0 h 1"/>
                  <a:gd name="T12" fmla="*/ 72 w 72"/>
                  <a:gd name="T13" fmla="*/ 0 h 1"/>
                  <a:gd name="T14" fmla="*/ 72 w 72"/>
                  <a:gd name="T15" fmla="*/ 0 h 1"/>
                  <a:gd name="T16" fmla="*/ 72 w 72"/>
                  <a:gd name="T17" fmla="*/ 0 h 1"/>
                  <a:gd name="T18" fmla="*/ 72 w 7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1"/>
                  <a:gd name="T32" fmla="*/ 72 w 72"/>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1">
                    <a:moveTo>
                      <a:pt x="72" y="0"/>
                    </a:moveTo>
                    <a:lnTo>
                      <a:pt x="72" y="0"/>
                    </a:lnTo>
                    <a:lnTo>
                      <a:pt x="0" y="0"/>
                    </a:lnTo>
                    <a:lnTo>
                      <a:pt x="7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1" name="Rectangle 1647"/>
              <p:cNvSpPr>
                <a:spLocks noChangeArrowheads="1"/>
              </p:cNvSpPr>
              <p:nvPr/>
            </p:nvSpPr>
            <p:spPr bwMode="auto">
              <a:xfrm>
                <a:off x="1572" y="272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702" name="Freeform 1648"/>
              <p:cNvSpPr>
                <a:spLocks noEditPoints="1"/>
              </p:cNvSpPr>
              <p:nvPr/>
            </p:nvSpPr>
            <p:spPr bwMode="auto">
              <a:xfrm>
                <a:off x="1500" y="2729"/>
                <a:ext cx="72" cy="1"/>
              </a:xfrm>
              <a:custGeom>
                <a:avLst/>
                <a:gdLst>
                  <a:gd name="T0" fmla="*/ 72 w 72"/>
                  <a:gd name="T1" fmla="*/ 0 h 1"/>
                  <a:gd name="T2" fmla="*/ 0 w 72"/>
                  <a:gd name="T3" fmla="*/ 0 h 1"/>
                  <a:gd name="T4" fmla="*/ 72 w 72"/>
                  <a:gd name="T5" fmla="*/ 0 h 1"/>
                  <a:gd name="T6" fmla="*/ 72 w 72"/>
                  <a:gd name="T7" fmla="*/ 0 h 1"/>
                  <a:gd name="T8" fmla="*/ 72 w 72"/>
                  <a:gd name="T9" fmla="*/ 0 h 1"/>
                  <a:gd name="T10" fmla="*/ 72 w 72"/>
                  <a:gd name="T11" fmla="*/ 0 h 1"/>
                  <a:gd name="T12" fmla="*/ 72 w 72"/>
                  <a:gd name="T13" fmla="*/ 0 h 1"/>
                  <a:gd name="T14" fmla="*/ 0 60000 65536"/>
                  <a:gd name="T15" fmla="*/ 0 60000 65536"/>
                  <a:gd name="T16" fmla="*/ 0 60000 65536"/>
                  <a:gd name="T17" fmla="*/ 0 60000 65536"/>
                  <a:gd name="T18" fmla="*/ 0 60000 65536"/>
                  <a:gd name="T19" fmla="*/ 0 60000 65536"/>
                  <a:gd name="T20" fmla="*/ 0 60000 65536"/>
                  <a:gd name="T21" fmla="*/ 0 w 72"/>
                  <a:gd name="T22" fmla="*/ 0 h 1"/>
                  <a:gd name="T23" fmla="*/ 72 w 7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
                    <a:moveTo>
                      <a:pt x="72" y="0"/>
                    </a:moveTo>
                    <a:lnTo>
                      <a:pt x="0" y="0"/>
                    </a:lnTo>
                    <a:lnTo>
                      <a:pt x="72" y="0"/>
                    </a:lnTo>
                    <a:close/>
                    <a:moveTo>
                      <a:pt x="72" y="0"/>
                    </a:moveTo>
                    <a:lnTo>
                      <a:pt x="7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3" name="Freeform 1649"/>
              <p:cNvSpPr>
                <a:spLocks noEditPoints="1"/>
              </p:cNvSpPr>
              <p:nvPr/>
            </p:nvSpPr>
            <p:spPr bwMode="auto">
              <a:xfrm>
                <a:off x="1500"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4" name="Freeform 1650"/>
              <p:cNvSpPr>
                <a:spLocks noEditPoints="1"/>
              </p:cNvSpPr>
              <p:nvPr/>
            </p:nvSpPr>
            <p:spPr bwMode="auto">
              <a:xfrm>
                <a:off x="1500" y="2729"/>
                <a:ext cx="72" cy="1"/>
              </a:xfrm>
              <a:custGeom>
                <a:avLst/>
                <a:gdLst>
                  <a:gd name="T0" fmla="*/ 0 w 72"/>
                  <a:gd name="T1" fmla="*/ 0 h 1"/>
                  <a:gd name="T2" fmla="*/ 72 w 72"/>
                  <a:gd name="T3" fmla="*/ 0 h 1"/>
                  <a:gd name="T4" fmla="*/ 0 w 72"/>
                  <a:gd name="T5" fmla="*/ 0 h 1"/>
                  <a:gd name="T6" fmla="*/ 0 w 72"/>
                  <a:gd name="T7" fmla="*/ 0 h 1"/>
                  <a:gd name="T8" fmla="*/ 0 w 72"/>
                  <a:gd name="T9" fmla="*/ 0 h 1"/>
                  <a:gd name="T10" fmla="*/ 0 w 72"/>
                  <a:gd name="T11" fmla="*/ 0 h 1"/>
                  <a:gd name="T12" fmla="*/ 0 w 72"/>
                  <a:gd name="T13" fmla="*/ 0 h 1"/>
                  <a:gd name="T14" fmla="*/ 0 60000 65536"/>
                  <a:gd name="T15" fmla="*/ 0 60000 65536"/>
                  <a:gd name="T16" fmla="*/ 0 60000 65536"/>
                  <a:gd name="T17" fmla="*/ 0 60000 65536"/>
                  <a:gd name="T18" fmla="*/ 0 60000 65536"/>
                  <a:gd name="T19" fmla="*/ 0 60000 65536"/>
                  <a:gd name="T20" fmla="*/ 0 60000 65536"/>
                  <a:gd name="T21" fmla="*/ 0 w 72"/>
                  <a:gd name="T22" fmla="*/ 0 h 1"/>
                  <a:gd name="T23" fmla="*/ 72 w 7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
                    <a:moveTo>
                      <a:pt x="0" y="0"/>
                    </a:moveTo>
                    <a:lnTo>
                      <a:pt x="7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5" name="Freeform 1651"/>
              <p:cNvSpPr>
                <a:spLocks noEditPoints="1"/>
              </p:cNvSpPr>
              <p:nvPr/>
            </p:nvSpPr>
            <p:spPr bwMode="auto">
              <a:xfrm>
                <a:off x="1572"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6" name="Freeform 1652"/>
              <p:cNvSpPr>
                <a:spLocks noEditPoints="1"/>
              </p:cNvSpPr>
              <p:nvPr/>
            </p:nvSpPr>
            <p:spPr bwMode="auto">
              <a:xfrm>
                <a:off x="1572"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7" name="Freeform 1653"/>
              <p:cNvSpPr>
                <a:spLocks noEditPoints="1"/>
              </p:cNvSpPr>
              <p:nvPr/>
            </p:nvSpPr>
            <p:spPr bwMode="auto">
              <a:xfrm>
                <a:off x="1572"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8" name="Freeform 1654"/>
              <p:cNvSpPr>
                <a:spLocks noEditPoints="1"/>
              </p:cNvSpPr>
              <p:nvPr/>
            </p:nvSpPr>
            <p:spPr bwMode="auto">
              <a:xfrm>
                <a:off x="1572" y="272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09" name="Freeform 1655"/>
              <p:cNvSpPr>
                <a:spLocks/>
              </p:cNvSpPr>
              <p:nvPr/>
            </p:nvSpPr>
            <p:spPr bwMode="auto">
              <a:xfrm>
                <a:off x="1572" y="272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0" name="Freeform 1656"/>
              <p:cNvSpPr>
                <a:spLocks/>
              </p:cNvSpPr>
              <p:nvPr/>
            </p:nvSpPr>
            <p:spPr bwMode="auto">
              <a:xfrm>
                <a:off x="1633" y="2789"/>
                <a:ext cx="12" cy="12"/>
              </a:xfrm>
              <a:custGeom>
                <a:avLst/>
                <a:gdLst>
                  <a:gd name="T0" fmla="*/ 12 w 12"/>
                  <a:gd name="T1" fmla="*/ 12 h 12"/>
                  <a:gd name="T2" fmla="*/ 12 w 12"/>
                  <a:gd name="T3" fmla="*/ 12 h 12"/>
                  <a:gd name="T4" fmla="*/ 12 w 12"/>
                  <a:gd name="T5" fmla="*/ 12 h 12"/>
                  <a:gd name="T6" fmla="*/ 12 w 12"/>
                  <a:gd name="T7" fmla="*/ 12 h 12"/>
                  <a:gd name="T8" fmla="*/ 12 w 12"/>
                  <a:gd name="T9" fmla="*/ 12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12 w 12"/>
                  <a:gd name="T33" fmla="*/ 0 h 12"/>
                  <a:gd name="T34" fmla="*/ 0 w 12"/>
                  <a:gd name="T35" fmla="*/ 0 h 12"/>
                  <a:gd name="T36" fmla="*/ 0 w 12"/>
                  <a:gd name="T37" fmla="*/ 0 h 12"/>
                  <a:gd name="T38" fmla="*/ 0 w 12"/>
                  <a:gd name="T39" fmla="*/ 12 h 12"/>
                  <a:gd name="T40" fmla="*/ 0 w 12"/>
                  <a:gd name="T41" fmla="*/ 12 h 12"/>
                  <a:gd name="T42" fmla="*/ 0 w 12"/>
                  <a:gd name="T43" fmla="*/ 12 h 12"/>
                  <a:gd name="T44" fmla="*/ 12 w 12"/>
                  <a:gd name="T45" fmla="*/ 12 h 12"/>
                  <a:gd name="T46" fmla="*/ 12 w 12"/>
                  <a:gd name="T47" fmla="*/ 12 h 12"/>
                  <a:gd name="T48" fmla="*/ 12 w 12"/>
                  <a:gd name="T49" fmla="*/ 12 h 12"/>
                  <a:gd name="T50" fmla="*/ 12 w 12"/>
                  <a:gd name="T51" fmla="*/ 12 h 12"/>
                  <a:gd name="T52" fmla="*/ 12 w 12"/>
                  <a:gd name="T53" fmla="*/ 12 h 12"/>
                  <a:gd name="T54" fmla="*/ 12 w 12"/>
                  <a:gd name="T55" fmla="*/ 12 h 12"/>
                  <a:gd name="T56" fmla="*/ 12 w 12"/>
                  <a:gd name="T57" fmla="*/ 12 h 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2"/>
                  <a:gd name="T89" fmla="*/ 12 w 12"/>
                  <a:gd name="T90" fmla="*/ 12 h 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1711" name="Rectangle 1657"/>
              <p:cNvSpPr>
                <a:spLocks noChangeArrowheads="1"/>
              </p:cNvSpPr>
              <p:nvPr/>
            </p:nvSpPr>
            <p:spPr bwMode="auto">
              <a:xfrm>
                <a:off x="164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712" name="Freeform 1658"/>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3" name="Freeform 1659"/>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4" name="Freeform 1660"/>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5" name="Freeform 1661"/>
              <p:cNvSpPr>
                <a:spLocks noEditPoints="1"/>
              </p:cNvSpPr>
              <p:nvPr/>
            </p:nvSpPr>
            <p:spPr bwMode="auto">
              <a:xfrm>
                <a:off x="1645"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6" name="Freeform 1662"/>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7" name="Freeform 1663"/>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8" name="Freeform 1664"/>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19" name="Freeform 1665"/>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0" name="Freeform 1666"/>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1" name="Freeform 1667"/>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2" name="Freeform 1668"/>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3" name="Freeform 1669"/>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4" name="Freeform 1670"/>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5" name="Freeform 1671"/>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6" name="Freeform 1672"/>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7" name="Freeform 1673"/>
              <p:cNvSpPr>
                <a:spLocks noEditPoints="1"/>
              </p:cNvSpPr>
              <p:nvPr/>
            </p:nvSpPr>
            <p:spPr bwMode="auto">
              <a:xfrm>
                <a:off x="1633"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8" name="Freeform 1674"/>
              <p:cNvSpPr>
                <a:spLocks noEditPoints="1"/>
              </p:cNvSpPr>
              <p:nvPr/>
            </p:nvSpPr>
            <p:spPr bwMode="auto">
              <a:xfrm>
                <a:off x="163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29" name="Freeform 1675"/>
              <p:cNvSpPr>
                <a:spLocks noEditPoints="1"/>
              </p:cNvSpPr>
              <p:nvPr/>
            </p:nvSpPr>
            <p:spPr bwMode="auto">
              <a:xfrm>
                <a:off x="1633"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0" name="Freeform 1676"/>
              <p:cNvSpPr>
                <a:spLocks noEditPoints="1"/>
              </p:cNvSpPr>
              <p:nvPr/>
            </p:nvSpPr>
            <p:spPr bwMode="auto">
              <a:xfrm>
                <a:off x="163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1" name="Freeform 1677"/>
              <p:cNvSpPr>
                <a:spLocks noEditPoints="1"/>
              </p:cNvSpPr>
              <p:nvPr/>
            </p:nvSpPr>
            <p:spPr bwMode="auto">
              <a:xfrm>
                <a:off x="163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2" name="Freeform 1678"/>
              <p:cNvSpPr>
                <a:spLocks noEditPoints="1"/>
              </p:cNvSpPr>
              <p:nvPr/>
            </p:nvSpPr>
            <p:spPr bwMode="auto">
              <a:xfrm>
                <a:off x="1633"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3" name="Freeform 1679"/>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4" name="Freeform 1680"/>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5" name="Freeform 1681"/>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6" name="Freeform 1682"/>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7" name="Freeform 1683"/>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8" name="Freeform 1684"/>
              <p:cNvSpPr>
                <a:spLocks/>
              </p:cNvSpPr>
              <p:nvPr/>
            </p:nvSpPr>
            <p:spPr bwMode="auto">
              <a:xfrm>
                <a:off x="164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39" name="Oval 1685"/>
              <p:cNvSpPr>
                <a:spLocks noChangeArrowheads="1"/>
              </p:cNvSpPr>
              <p:nvPr/>
            </p:nvSpPr>
            <p:spPr bwMode="auto">
              <a:xfrm>
                <a:off x="1645" y="2801"/>
                <a:ext cx="1" cy="1"/>
              </a:xfrm>
              <a:prstGeom prst="ellipse">
                <a:avLst/>
              </a:prstGeom>
              <a:solidFill>
                <a:srgbClr val="000000"/>
              </a:solidFill>
              <a:ln w="9525">
                <a:noFill/>
                <a:round/>
                <a:headEnd/>
                <a:tailEnd/>
              </a:ln>
            </p:spPr>
            <p:txBody>
              <a:bodyPr>
                <a:prstTxWarp prst="textNoShape">
                  <a:avLst/>
                </a:prstTxWarp>
              </a:bodyPr>
              <a:lstStyle/>
              <a:p>
                <a:pPr eaLnBrk="0" hangingPunct="0"/>
                <a:endParaRPr lang="en-US">
                  <a:latin typeface="Lucida Sans Unicode" charset="0"/>
                </a:endParaRPr>
              </a:p>
            </p:txBody>
          </p:sp>
          <p:sp>
            <p:nvSpPr>
              <p:cNvPr id="11740" name="Rectangle 1686"/>
              <p:cNvSpPr>
                <a:spLocks noChangeArrowheads="1"/>
              </p:cNvSpPr>
              <p:nvPr/>
            </p:nvSpPr>
            <p:spPr bwMode="auto">
              <a:xfrm>
                <a:off x="164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741" name="Freeform 1687"/>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2" name="Freeform 1688"/>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3" name="Freeform 1689"/>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4" name="Freeform 1690"/>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5" name="Freeform 1691"/>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6" name="Freeform 1692"/>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7" name="Freeform 1693"/>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8" name="Freeform 1694"/>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49" name="Freeform 1695"/>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0" name="Freeform 1696"/>
              <p:cNvSpPr>
                <a:spLocks/>
              </p:cNvSpPr>
              <p:nvPr/>
            </p:nvSpPr>
            <p:spPr bwMode="auto">
              <a:xfrm>
                <a:off x="164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1" name="Freeform 1697"/>
              <p:cNvSpPr>
                <a:spLocks/>
              </p:cNvSpPr>
              <p:nvPr/>
            </p:nvSpPr>
            <p:spPr bwMode="auto">
              <a:xfrm>
                <a:off x="1645" y="2789"/>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12 h 12"/>
                  <a:gd name="T18" fmla="*/ 0 w 1"/>
                  <a:gd name="T19" fmla="*/ 12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2"/>
                  <a:gd name="T62" fmla="*/ 1 w 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2" name="Rectangle 1698"/>
              <p:cNvSpPr>
                <a:spLocks noChangeArrowheads="1"/>
              </p:cNvSpPr>
              <p:nvPr/>
            </p:nvSpPr>
            <p:spPr bwMode="auto">
              <a:xfrm>
                <a:off x="1645" y="278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753" name="Freeform 1699"/>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4" name="Freeform 1700"/>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5" name="Freeform 1701"/>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6" name="Freeform 1702"/>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7" name="Freeform 1703"/>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8" name="Freeform 1704"/>
              <p:cNvSpPr>
                <a:spLocks noEditPoints="1"/>
              </p:cNvSpPr>
              <p:nvPr/>
            </p:nvSpPr>
            <p:spPr bwMode="auto">
              <a:xfrm>
                <a:off x="1645"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59" name="Freeform 1705"/>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0" name="Freeform 1706"/>
              <p:cNvSpPr>
                <a:spLocks noEditPoints="1"/>
              </p:cNvSpPr>
              <p:nvPr/>
            </p:nvSpPr>
            <p:spPr bwMode="auto">
              <a:xfrm>
                <a:off x="1645"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1" name="Freeform 1707"/>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2" name="Freeform 1708"/>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3" name="Freeform 1709"/>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4" name="Freeform 1710"/>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5" name="Freeform 1711"/>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6" name="Freeform 1712"/>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7" name="Freeform 1713"/>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8" name="Freeform 1714"/>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69" name="Freeform 1715"/>
              <p:cNvSpPr>
                <a:spLocks/>
              </p:cNvSpPr>
              <p:nvPr/>
            </p:nvSpPr>
            <p:spPr bwMode="auto">
              <a:xfrm>
                <a:off x="1645" y="278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0" name="Freeform 1716"/>
              <p:cNvSpPr>
                <a:spLocks/>
              </p:cNvSpPr>
              <p:nvPr/>
            </p:nvSpPr>
            <p:spPr bwMode="auto">
              <a:xfrm>
                <a:off x="1633" y="2789"/>
                <a:ext cx="12" cy="12"/>
              </a:xfrm>
              <a:custGeom>
                <a:avLst/>
                <a:gdLst>
                  <a:gd name="T0" fmla="*/ 12 w 12"/>
                  <a:gd name="T1" fmla="*/ 12 h 12"/>
                  <a:gd name="T2" fmla="*/ 12 w 12"/>
                  <a:gd name="T3" fmla="*/ 12 h 12"/>
                  <a:gd name="T4" fmla="*/ 12 w 12"/>
                  <a:gd name="T5" fmla="*/ 0 h 12"/>
                  <a:gd name="T6" fmla="*/ 12 w 12"/>
                  <a:gd name="T7" fmla="*/ 0 h 12"/>
                  <a:gd name="T8" fmla="*/ 12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0 w 12"/>
                  <a:gd name="T31" fmla="*/ 0 h 12"/>
                  <a:gd name="T32" fmla="*/ 0 w 12"/>
                  <a:gd name="T33" fmla="*/ 0 h 12"/>
                  <a:gd name="T34" fmla="*/ 0 w 12"/>
                  <a:gd name="T35" fmla="*/ 0 h 12"/>
                  <a:gd name="T36" fmla="*/ 0 w 12"/>
                  <a:gd name="T37" fmla="*/ 12 h 12"/>
                  <a:gd name="T38" fmla="*/ 12 w 12"/>
                  <a:gd name="T39" fmla="*/ 12 h 12"/>
                  <a:gd name="T40" fmla="*/ 12 w 12"/>
                  <a:gd name="T41" fmla="*/ 12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2"/>
                  <a:gd name="T65" fmla="*/ 12 w 1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2">
                    <a:moveTo>
                      <a:pt x="12" y="12"/>
                    </a:moveTo>
                    <a:lnTo>
                      <a:pt x="12" y="12"/>
                    </a:lnTo>
                    <a:lnTo>
                      <a:pt x="12" y="0"/>
                    </a:lnTo>
                    <a:lnTo>
                      <a:pt x="0" y="0"/>
                    </a:lnTo>
                    <a:lnTo>
                      <a:pt x="0" y="12"/>
                    </a:lnTo>
                    <a:lnTo>
                      <a:pt x="12"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1" name="Freeform 1717"/>
              <p:cNvSpPr>
                <a:spLocks/>
              </p:cNvSpPr>
              <p:nvPr/>
            </p:nvSpPr>
            <p:spPr bwMode="auto">
              <a:xfrm>
                <a:off x="1645" y="2789"/>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2" name="Freeform 1718"/>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3" name="Freeform 1719"/>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4" name="Freeform 1720"/>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5" name="Freeform 1721"/>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6" name="Freeform 1722"/>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7" name="Freeform 1723"/>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8" name="Freeform 1724"/>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79" name="Freeform 1725"/>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0" name="Freeform 1726"/>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1" name="Freeform 1727"/>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2" name="Freeform 1728"/>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3" name="Freeform 1729"/>
              <p:cNvSpPr>
                <a:spLocks noEditPoints="1"/>
              </p:cNvSpPr>
              <p:nvPr/>
            </p:nvSpPr>
            <p:spPr bwMode="auto">
              <a:xfrm>
                <a:off x="164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4" name="Freeform 1730"/>
              <p:cNvSpPr>
                <a:spLocks noEditPoints="1"/>
              </p:cNvSpPr>
              <p:nvPr/>
            </p:nvSpPr>
            <p:spPr bwMode="auto">
              <a:xfrm>
                <a:off x="1633"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5" name="Freeform 1731"/>
              <p:cNvSpPr>
                <a:spLocks noEditPoints="1"/>
              </p:cNvSpPr>
              <p:nvPr/>
            </p:nvSpPr>
            <p:spPr bwMode="auto">
              <a:xfrm>
                <a:off x="163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6" name="Freeform 1732"/>
              <p:cNvSpPr>
                <a:spLocks noEditPoints="1"/>
              </p:cNvSpPr>
              <p:nvPr/>
            </p:nvSpPr>
            <p:spPr bwMode="auto">
              <a:xfrm>
                <a:off x="163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7" name="Freeform 1733"/>
              <p:cNvSpPr>
                <a:spLocks noEditPoints="1"/>
              </p:cNvSpPr>
              <p:nvPr/>
            </p:nvSpPr>
            <p:spPr bwMode="auto">
              <a:xfrm>
                <a:off x="1633"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8" name="Freeform 1734"/>
              <p:cNvSpPr>
                <a:spLocks noEditPoints="1"/>
              </p:cNvSpPr>
              <p:nvPr/>
            </p:nvSpPr>
            <p:spPr bwMode="auto">
              <a:xfrm>
                <a:off x="1633"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89" name="Freeform 1735"/>
              <p:cNvSpPr>
                <a:spLocks/>
              </p:cNvSpPr>
              <p:nvPr/>
            </p:nvSpPr>
            <p:spPr bwMode="auto">
              <a:xfrm>
                <a:off x="164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0" name="Freeform 1736"/>
              <p:cNvSpPr>
                <a:spLocks/>
              </p:cNvSpPr>
              <p:nvPr/>
            </p:nvSpPr>
            <p:spPr bwMode="auto">
              <a:xfrm>
                <a:off x="1633" y="2801"/>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12 w 12"/>
                  <a:gd name="T11" fmla="*/ 0 h 1"/>
                  <a:gd name="T12" fmla="*/ 12 w 12"/>
                  <a:gd name="T13" fmla="*/ 0 h 1"/>
                  <a:gd name="T14" fmla="*/ 12 w 12"/>
                  <a:gd name="T15" fmla="*/ 0 h 1"/>
                  <a:gd name="T16" fmla="*/ 12 w 12"/>
                  <a:gd name="T17" fmla="*/ 0 h 1"/>
                  <a:gd name="T18" fmla="*/ 0 w 12"/>
                  <a:gd name="T19" fmla="*/ 0 h 1"/>
                  <a:gd name="T20" fmla="*/ 0 w 12"/>
                  <a:gd name="T21" fmla="*/ 0 h 1"/>
                  <a:gd name="T22" fmla="*/ 0 w 12"/>
                  <a:gd name="T23" fmla="*/ 0 h 1"/>
                  <a:gd name="T24" fmla="*/ 0 w 12"/>
                  <a:gd name="T25" fmla="*/ 0 h 1"/>
                  <a:gd name="T26" fmla="*/ 12 w 12"/>
                  <a:gd name="T27" fmla="*/ 0 h 1"/>
                  <a:gd name="T28" fmla="*/ 12 w 12"/>
                  <a:gd name="T29" fmla="*/ 0 h 1"/>
                  <a:gd name="T30" fmla="*/ 12 w 12"/>
                  <a:gd name="T31" fmla="*/ 0 h 1"/>
                  <a:gd name="T32" fmla="*/ 12 w 12"/>
                  <a:gd name="T33" fmla="*/ 0 h 1"/>
                  <a:gd name="T34" fmla="*/ 12 w 12"/>
                  <a:gd name="T35" fmla="*/ 0 h 1"/>
                  <a:gd name="T36" fmla="*/ 12 w 12"/>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
                  <a:gd name="T59" fmla="*/ 12 w 12"/>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1" name="Rectangle 1737"/>
              <p:cNvSpPr>
                <a:spLocks noChangeArrowheads="1"/>
              </p:cNvSpPr>
              <p:nvPr/>
            </p:nvSpPr>
            <p:spPr bwMode="auto">
              <a:xfrm>
                <a:off x="164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792" name="Freeform 1738"/>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3" name="Freeform 1739"/>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4" name="Freeform 1740"/>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5" name="Freeform 1741"/>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6" name="Freeform 1742"/>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7" name="Freeform 1743"/>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8" name="Freeform 1744"/>
              <p:cNvSpPr>
                <a:spLocks noEditPoints="1"/>
              </p:cNvSpPr>
              <p:nvPr/>
            </p:nvSpPr>
            <p:spPr bwMode="auto">
              <a:xfrm>
                <a:off x="1633" y="2801"/>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799" name="Freeform 1745"/>
              <p:cNvSpPr>
                <a:spLocks noEditPoints="1"/>
              </p:cNvSpPr>
              <p:nvPr/>
            </p:nvSpPr>
            <p:spPr bwMode="auto">
              <a:xfrm>
                <a:off x="163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0" name="Freeform 1746"/>
              <p:cNvSpPr>
                <a:spLocks noEditPoints="1"/>
              </p:cNvSpPr>
              <p:nvPr/>
            </p:nvSpPr>
            <p:spPr bwMode="auto">
              <a:xfrm>
                <a:off x="163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1" name="Freeform 1747"/>
              <p:cNvSpPr>
                <a:spLocks noEditPoints="1"/>
              </p:cNvSpPr>
              <p:nvPr/>
            </p:nvSpPr>
            <p:spPr bwMode="auto">
              <a:xfrm>
                <a:off x="163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2" name="Freeform 1748"/>
              <p:cNvSpPr>
                <a:spLocks noEditPoints="1"/>
              </p:cNvSpPr>
              <p:nvPr/>
            </p:nvSpPr>
            <p:spPr bwMode="auto">
              <a:xfrm>
                <a:off x="1633"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3" name="Freeform 1749"/>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4" name="Freeform 1750"/>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5" name="Freeform 1751"/>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6" name="Freeform 1752"/>
              <p:cNvSpPr>
                <a:spLocks noEditPoints="1"/>
              </p:cNvSpPr>
              <p:nvPr/>
            </p:nvSpPr>
            <p:spPr bwMode="auto">
              <a:xfrm>
                <a:off x="164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7" name="Freeform 1753"/>
              <p:cNvSpPr>
                <a:spLocks/>
              </p:cNvSpPr>
              <p:nvPr/>
            </p:nvSpPr>
            <p:spPr bwMode="auto">
              <a:xfrm>
                <a:off x="164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08" name="Freeform 1754"/>
              <p:cNvSpPr>
                <a:spLocks/>
              </p:cNvSpPr>
              <p:nvPr/>
            </p:nvSpPr>
            <p:spPr bwMode="auto">
              <a:xfrm>
                <a:off x="1669" y="2789"/>
                <a:ext cx="12" cy="12"/>
              </a:xfrm>
              <a:custGeom>
                <a:avLst/>
                <a:gdLst>
                  <a:gd name="T0" fmla="*/ 0 w 12"/>
                  <a:gd name="T1" fmla="*/ 12 h 12"/>
                  <a:gd name="T2" fmla="*/ 0 w 12"/>
                  <a:gd name="T3" fmla="*/ 12 h 12"/>
                  <a:gd name="T4" fmla="*/ 12 w 12"/>
                  <a:gd name="T5" fmla="*/ 12 h 12"/>
                  <a:gd name="T6" fmla="*/ 12 w 12"/>
                  <a:gd name="T7" fmla="*/ 12 h 12"/>
                  <a:gd name="T8" fmla="*/ 12 w 12"/>
                  <a:gd name="T9" fmla="*/ 12 h 12"/>
                  <a:gd name="T10" fmla="*/ 12 w 12"/>
                  <a:gd name="T11" fmla="*/ 12 h 12"/>
                  <a:gd name="T12" fmla="*/ 12 w 12"/>
                  <a:gd name="T13" fmla="*/ 12 h 12"/>
                  <a:gd name="T14" fmla="*/ 12 w 12"/>
                  <a:gd name="T15" fmla="*/ 12 h 12"/>
                  <a:gd name="T16" fmla="*/ 12 w 12"/>
                  <a:gd name="T17" fmla="*/ 0 h 12"/>
                  <a:gd name="T18" fmla="*/ 12 w 12"/>
                  <a:gd name="T19" fmla="*/ 0 h 12"/>
                  <a:gd name="T20" fmla="*/ 12 w 12"/>
                  <a:gd name="T21" fmla="*/ 0 h 12"/>
                  <a:gd name="T22" fmla="*/ 12 w 12"/>
                  <a:gd name="T23" fmla="*/ 0 h 12"/>
                  <a:gd name="T24" fmla="*/ 12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w 12"/>
                  <a:gd name="T41" fmla="*/ 0 h 12"/>
                  <a:gd name="T42" fmla="*/ 0 w 12"/>
                  <a:gd name="T43" fmla="*/ 12 h 12"/>
                  <a:gd name="T44" fmla="*/ 0 w 12"/>
                  <a:gd name="T45" fmla="*/ 12 h 12"/>
                  <a:gd name="T46" fmla="*/ 0 w 12"/>
                  <a:gd name="T47" fmla="*/ 12 h 12"/>
                  <a:gd name="T48" fmla="*/ 0 w 12"/>
                  <a:gd name="T49" fmla="*/ 12 h 12"/>
                  <a:gd name="T50" fmla="*/ 0 w 12"/>
                  <a:gd name="T51" fmla="*/ 12 h 12"/>
                  <a:gd name="T52" fmla="*/ 0 w 12"/>
                  <a:gd name="T53" fmla="*/ 12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
                  <a:gd name="T82" fmla="*/ 0 h 12"/>
                  <a:gd name="T83" fmla="*/ 12 w 12"/>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1809" name="Rectangle 1755"/>
              <p:cNvSpPr>
                <a:spLocks noChangeArrowheads="1"/>
              </p:cNvSpPr>
              <p:nvPr/>
            </p:nvSpPr>
            <p:spPr bwMode="auto">
              <a:xfrm>
                <a:off x="1669"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810" name="Freeform 1756"/>
              <p:cNvSpPr>
                <a:spLocks noEditPoints="1"/>
              </p:cNvSpPr>
              <p:nvPr/>
            </p:nvSpPr>
            <p:spPr bwMode="auto">
              <a:xfrm>
                <a:off x="1669"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1" name="Freeform 1757"/>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2" name="Freeform 1758"/>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3" name="Freeform 1759"/>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4" name="Freeform 1760"/>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5" name="Freeform 1761"/>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6" name="Freeform 1762"/>
              <p:cNvSpPr>
                <a:spLocks noEditPoints="1"/>
              </p:cNvSpPr>
              <p:nvPr/>
            </p:nvSpPr>
            <p:spPr bwMode="auto">
              <a:xfrm>
                <a:off x="1681"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7" name="Freeform 1763"/>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8" name="Freeform 1764"/>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19" name="Freeform 1765"/>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0" name="Freeform 1766"/>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1" name="Freeform 1767"/>
              <p:cNvSpPr>
                <a:spLocks noEditPoints="1"/>
              </p:cNvSpPr>
              <p:nvPr/>
            </p:nvSpPr>
            <p:spPr bwMode="auto">
              <a:xfrm>
                <a:off x="1669"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2" name="Freeform 1768"/>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3" name="Freeform 1769"/>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4" name="Freeform 1770"/>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5" name="Freeform 1771"/>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6" name="Freeform 1772"/>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7" name="Freeform 1773"/>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8" name="Freeform 1774"/>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29" name="Freeform 1775"/>
              <p:cNvSpPr>
                <a:spLocks noEditPoints="1"/>
              </p:cNvSpPr>
              <p:nvPr/>
            </p:nvSpPr>
            <p:spPr bwMode="auto">
              <a:xfrm>
                <a:off x="1669"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0" name="Freeform 1776"/>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1" name="Freeform 1777"/>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2" name="Freeform 1778"/>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3" name="Freeform 1779"/>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4" name="Freeform 1780"/>
              <p:cNvSpPr>
                <a:spLocks/>
              </p:cNvSpPr>
              <p:nvPr/>
            </p:nvSpPr>
            <p:spPr bwMode="auto">
              <a:xfrm>
                <a:off x="1669"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5" name="Freeform 1781"/>
              <p:cNvSpPr>
                <a:spLocks/>
              </p:cNvSpPr>
              <p:nvPr/>
            </p:nvSpPr>
            <p:spPr bwMode="auto">
              <a:xfrm>
                <a:off x="1669" y="2801"/>
                <a:ext cx="12" cy="1"/>
              </a:xfrm>
              <a:custGeom>
                <a:avLst/>
                <a:gdLst>
                  <a:gd name="T0" fmla="*/ 12 w 12"/>
                  <a:gd name="T1" fmla="*/ 0 h 1"/>
                  <a:gd name="T2" fmla="*/ 12 w 12"/>
                  <a:gd name="T3" fmla="*/ 0 h 1"/>
                  <a:gd name="T4" fmla="*/ 12 w 12"/>
                  <a:gd name="T5" fmla="*/ 0 h 1"/>
                  <a:gd name="T6" fmla="*/ 12 w 12"/>
                  <a:gd name="T7" fmla="*/ 0 h 1"/>
                  <a:gd name="T8" fmla="*/ 12 w 12"/>
                  <a:gd name="T9" fmla="*/ 0 h 1"/>
                  <a:gd name="T10" fmla="*/ 0 w 12"/>
                  <a:gd name="T11" fmla="*/ 0 h 1"/>
                  <a:gd name="T12" fmla="*/ 0 w 12"/>
                  <a:gd name="T13" fmla="*/ 0 h 1"/>
                  <a:gd name="T14" fmla="*/ 0 w 12"/>
                  <a:gd name="T15" fmla="*/ 0 h 1"/>
                  <a:gd name="T16" fmla="*/ 0 w 12"/>
                  <a:gd name="T17" fmla="*/ 0 h 1"/>
                  <a:gd name="T18" fmla="*/ 12 w 12"/>
                  <a:gd name="T19" fmla="*/ 0 h 1"/>
                  <a:gd name="T20" fmla="*/ 12 w 12"/>
                  <a:gd name="T21" fmla="*/ 0 h 1"/>
                  <a:gd name="T22" fmla="*/ 12 w 12"/>
                  <a:gd name="T23" fmla="*/ 0 h 1"/>
                  <a:gd name="T24" fmla="*/ 12 w 12"/>
                  <a:gd name="T25" fmla="*/ 0 h 1"/>
                  <a:gd name="T26" fmla="*/ 12 w 12"/>
                  <a:gd name="T27" fmla="*/ 0 h 1"/>
                  <a:gd name="T28" fmla="*/ 12 w 12"/>
                  <a:gd name="T29" fmla="*/ 0 h 1"/>
                  <a:gd name="T30" fmla="*/ 12 w 12"/>
                  <a:gd name="T31" fmla="*/ 0 h 1"/>
                  <a:gd name="T32" fmla="*/ 12 w 12"/>
                  <a:gd name="T33" fmla="*/ 0 h 1"/>
                  <a:gd name="T34" fmla="*/ 12 w 1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
                  <a:gd name="T56" fmla="*/ 12 w 1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6" name="Rectangle 1782"/>
              <p:cNvSpPr>
                <a:spLocks noChangeArrowheads="1"/>
              </p:cNvSpPr>
              <p:nvPr/>
            </p:nvSpPr>
            <p:spPr bwMode="auto">
              <a:xfrm>
                <a:off x="1681"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837" name="Freeform 1783"/>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8" name="Freeform 1784"/>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39" name="Freeform 1785"/>
              <p:cNvSpPr>
                <a:spLocks noEditPoints="1"/>
              </p:cNvSpPr>
              <p:nvPr/>
            </p:nvSpPr>
            <p:spPr bwMode="auto">
              <a:xfrm>
                <a:off x="1669" y="2801"/>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0" name="Freeform 1786"/>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1" name="Freeform 1787"/>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2" name="Freeform 1788"/>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3" name="Freeform 1789"/>
              <p:cNvSpPr>
                <a:spLocks noEditPoints="1"/>
              </p:cNvSpPr>
              <p:nvPr/>
            </p:nvSpPr>
            <p:spPr bwMode="auto">
              <a:xfrm>
                <a:off x="1669"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4" name="Freeform 1790"/>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5" name="Freeform 1791"/>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6" name="Freeform 1792"/>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7" name="Freeform 1793"/>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8" name="Freeform 1794"/>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49" name="Freeform 1795"/>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0" name="Freeform 1796"/>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1" name="Freeform 1797"/>
              <p:cNvSpPr>
                <a:spLocks/>
              </p:cNvSpPr>
              <p:nvPr/>
            </p:nvSpPr>
            <p:spPr bwMode="auto">
              <a:xfrm>
                <a:off x="1681"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2" name="Freeform 1798"/>
              <p:cNvSpPr>
                <a:spLocks/>
              </p:cNvSpPr>
              <p:nvPr/>
            </p:nvSpPr>
            <p:spPr bwMode="auto">
              <a:xfrm>
                <a:off x="1669" y="2789"/>
                <a:ext cx="12" cy="12"/>
              </a:xfrm>
              <a:custGeom>
                <a:avLst/>
                <a:gdLst>
                  <a:gd name="T0" fmla="*/ 0 w 12"/>
                  <a:gd name="T1" fmla="*/ 0 h 12"/>
                  <a:gd name="T2" fmla="*/ 0 w 12"/>
                  <a:gd name="T3" fmla="*/ 0 h 12"/>
                  <a:gd name="T4" fmla="*/ 0 w 12"/>
                  <a:gd name="T5" fmla="*/ 0 h 12"/>
                  <a:gd name="T6" fmla="*/ 12 w 12"/>
                  <a:gd name="T7" fmla="*/ 0 h 12"/>
                  <a:gd name="T8" fmla="*/ 12 w 12"/>
                  <a:gd name="T9" fmla="*/ 0 h 12"/>
                  <a:gd name="T10" fmla="*/ 12 w 12"/>
                  <a:gd name="T11" fmla="*/ 0 h 12"/>
                  <a:gd name="T12" fmla="*/ 12 w 12"/>
                  <a:gd name="T13" fmla="*/ 0 h 12"/>
                  <a:gd name="T14" fmla="*/ 12 w 12"/>
                  <a:gd name="T15" fmla="*/ 12 h 12"/>
                  <a:gd name="T16" fmla="*/ 12 w 12"/>
                  <a:gd name="T17" fmla="*/ 12 h 12"/>
                  <a:gd name="T18" fmla="*/ 12 w 12"/>
                  <a:gd name="T19" fmla="*/ 0 h 12"/>
                  <a:gd name="T20" fmla="*/ 12 w 12"/>
                  <a:gd name="T21" fmla="*/ 0 h 12"/>
                  <a:gd name="T22" fmla="*/ 12 w 12"/>
                  <a:gd name="T23" fmla="*/ 0 h 12"/>
                  <a:gd name="T24" fmla="*/ 12 w 12"/>
                  <a:gd name="T25" fmla="*/ 0 h 12"/>
                  <a:gd name="T26" fmla="*/ 12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0"/>
                    </a:moveTo>
                    <a:lnTo>
                      <a:pt x="0" y="0"/>
                    </a:lnTo>
                    <a:lnTo>
                      <a:pt x="12" y="0"/>
                    </a:lnTo>
                    <a:lnTo>
                      <a:pt x="12"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3" name="Rectangle 1799"/>
              <p:cNvSpPr>
                <a:spLocks noChangeArrowheads="1"/>
              </p:cNvSpPr>
              <p:nvPr/>
            </p:nvSpPr>
            <p:spPr bwMode="auto">
              <a:xfrm>
                <a:off x="1669" y="278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854" name="Freeform 1800"/>
              <p:cNvSpPr>
                <a:spLocks noEditPoints="1"/>
              </p:cNvSpPr>
              <p:nvPr/>
            </p:nvSpPr>
            <p:spPr bwMode="auto">
              <a:xfrm>
                <a:off x="1669" y="278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5" name="Freeform 1801"/>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6" name="Freeform 1802"/>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7" name="Freeform 1803"/>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8" name="Freeform 1804"/>
              <p:cNvSpPr>
                <a:spLocks noEditPoints="1"/>
              </p:cNvSpPr>
              <p:nvPr/>
            </p:nvSpPr>
            <p:spPr bwMode="auto">
              <a:xfrm>
                <a:off x="1681"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59" name="Freeform 1805"/>
              <p:cNvSpPr>
                <a:spLocks noEditPoints="1"/>
              </p:cNvSpPr>
              <p:nvPr/>
            </p:nvSpPr>
            <p:spPr bwMode="auto">
              <a:xfrm>
                <a:off x="1681"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0" name="Freeform 1806"/>
              <p:cNvSpPr>
                <a:spLocks noEditPoints="1"/>
              </p:cNvSpPr>
              <p:nvPr/>
            </p:nvSpPr>
            <p:spPr bwMode="auto">
              <a:xfrm>
                <a:off x="1681"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1" name="Freeform 1807"/>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2" name="Freeform 1808"/>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3" name="Freeform 1809"/>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4" name="Freeform 1810"/>
              <p:cNvSpPr>
                <a:spLocks noEditPoints="1"/>
              </p:cNvSpPr>
              <p:nvPr/>
            </p:nvSpPr>
            <p:spPr bwMode="auto">
              <a:xfrm>
                <a:off x="1681"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5" name="Freeform 1811"/>
              <p:cNvSpPr>
                <a:spLocks noEditPoints="1"/>
              </p:cNvSpPr>
              <p:nvPr/>
            </p:nvSpPr>
            <p:spPr bwMode="auto">
              <a:xfrm>
                <a:off x="1669"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6" name="Freeform 1812"/>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7" name="Freeform 1813"/>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8" name="Freeform 1814"/>
              <p:cNvSpPr>
                <a:spLocks/>
              </p:cNvSpPr>
              <p:nvPr/>
            </p:nvSpPr>
            <p:spPr bwMode="auto">
              <a:xfrm>
                <a:off x="1669" y="278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69" name="Freeform 1815"/>
              <p:cNvSpPr>
                <a:spLocks/>
              </p:cNvSpPr>
              <p:nvPr/>
            </p:nvSpPr>
            <p:spPr bwMode="auto">
              <a:xfrm>
                <a:off x="1669" y="2789"/>
                <a:ext cx="1" cy="12"/>
              </a:xfrm>
              <a:custGeom>
                <a:avLst/>
                <a:gdLst>
                  <a:gd name="T0" fmla="*/ 0 w 1"/>
                  <a:gd name="T1" fmla="*/ 12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12 h 12"/>
                  <a:gd name="T32" fmla="*/ 0 w 1"/>
                  <a:gd name="T33" fmla="*/ 12 h 12"/>
                  <a:gd name="T34" fmla="*/ 0 w 1"/>
                  <a:gd name="T35" fmla="*/ 12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2"/>
                  <a:gd name="T56" fmla="*/ 1 w 1"/>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0" name="Freeform 1816"/>
              <p:cNvSpPr>
                <a:spLocks/>
              </p:cNvSpPr>
              <p:nvPr/>
            </p:nvSpPr>
            <p:spPr bwMode="auto">
              <a:xfrm>
                <a:off x="1669" y="2789"/>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1" name="Freeform 1817"/>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2" name="Freeform 1818"/>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3" name="Freeform 1819"/>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4" name="Freeform 1820"/>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5" name="Freeform 1821"/>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876" name="Freeform 1822"/>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grpSp>
          <p:nvGrpSpPr>
            <p:cNvPr id="11418" name="Group 1823"/>
            <p:cNvGrpSpPr>
              <a:grpSpLocks/>
            </p:cNvGrpSpPr>
            <p:nvPr/>
          </p:nvGrpSpPr>
          <p:grpSpPr bwMode="auto">
            <a:xfrm>
              <a:off x="2649538" y="4732338"/>
              <a:ext cx="117475" cy="20637"/>
              <a:chOff x="1669" y="2789"/>
              <a:chExt cx="74" cy="13"/>
            </a:xfrm>
          </p:grpSpPr>
          <p:sp>
            <p:nvSpPr>
              <p:cNvPr id="11477" name="Freeform 1824"/>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78" name="Freeform 1825"/>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79" name="Freeform 1826"/>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0" name="Freeform 1827"/>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1" name="Freeform 1828"/>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2" name="Freeform 1829"/>
              <p:cNvSpPr>
                <a:spLocks noEditPoints="1"/>
              </p:cNvSpPr>
              <p:nvPr/>
            </p:nvSpPr>
            <p:spPr bwMode="auto">
              <a:xfrm>
                <a:off x="1669"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3" name="Freeform 1830"/>
              <p:cNvSpPr>
                <a:spLocks noEditPoints="1"/>
              </p:cNvSpPr>
              <p:nvPr/>
            </p:nvSpPr>
            <p:spPr bwMode="auto">
              <a:xfrm>
                <a:off x="1669"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4" name="Freeform 1831"/>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5" name="Freeform 1832"/>
              <p:cNvSpPr>
                <a:spLocks/>
              </p:cNvSpPr>
              <p:nvPr/>
            </p:nvSpPr>
            <p:spPr bwMode="auto">
              <a:xfrm>
                <a:off x="1669"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6" name="Oval 1833"/>
              <p:cNvSpPr>
                <a:spLocks noChangeArrowheads="1"/>
              </p:cNvSpPr>
              <p:nvPr/>
            </p:nvSpPr>
            <p:spPr bwMode="auto">
              <a:xfrm>
                <a:off x="1669" y="2801"/>
                <a:ext cx="1" cy="1"/>
              </a:xfrm>
              <a:prstGeom prst="ellipse">
                <a:avLst/>
              </a:prstGeom>
              <a:solidFill>
                <a:srgbClr val="000000"/>
              </a:solidFill>
              <a:ln w="9525">
                <a:noFill/>
                <a:round/>
                <a:headEnd/>
                <a:tailEnd/>
              </a:ln>
            </p:spPr>
            <p:txBody>
              <a:bodyPr>
                <a:prstTxWarp prst="textNoShape">
                  <a:avLst/>
                </a:prstTxWarp>
              </a:bodyPr>
              <a:lstStyle/>
              <a:p>
                <a:pPr eaLnBrk="0" hangingPunct="0"/>
                <a:endParaRPr lang="en-US">
                  <a:latin typeface="Lucida Sans Unicode" charset="0"/>
                </a:endParaRPr>
              </a:p>
            </p:txBody>
          </p:sp>
          <p:sp>
            <p:nvSpPr>
              <p:cNvPr id="11487" name="Rectangle 1834"/>
              <p:cNvSpPr>
                <a:spLocks noChangeArrowheads="1"/>
              </p:cNvSpPr>
              <p:nvPr/>
            </p:nvSpPr>
            <p:spPr bwMode="auto">
              <a:xfrm>
                <a:off x="1669"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488" name="Freeform 1835"/>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89" name="Freeform 1836"/>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0" name="Freeform 1837"/>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1" name="Freeform 1838"/>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2" name="Freeform 1839"/>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3" name="Freeform 1840"/>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4" name="Freeform 1841"/>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5" name="Freeform 1842"/>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6" name="Freeform 1843"/>
              <p:cNvSpPr>
                <a:spLocks noEditPoints="1"/>
              </p:cNvSpPr>
              <p:nvPr/>
            </p:nvSpPr>
            <p:spPr bwMode="auto">
              <a:xfrm>
                <a:off x="1669"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7" name="Freeform 1844"/>
              <p:cNvSpPr>
                <a:spLocks/>
              </p:cNvSpPr>
              <p:nvPr/>
            </p:nvSpPr>
            <p:spPr bwMode="auto">
              <a:xfrm>
                <a:off x="1669"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98" name="Freeform 1845"/>
              <p:cNvSpPr>
                <a:spLocks/>
              </p:cNvSpPr>
              <p:nvPr/>
            </p:nvSpPr>
            <p:spPr bwMode="auto">
              <a:xfrm>
                <a:off x="1693" y="2789"/>
                <a:ext cx="12" cy="12"/>
              </a:xfrm>
              <a:custGeom>
                <a:avLst/>
                <a:gdLst>
                  <a:gd name="T0" fmla="*/ 12 w 12"/>
                  <a:gd name="T1" fmla="*/ 12 h 12"/>
                  <a:gd name="T2" fmla="*/ 12 w 12"/>
                  <a:gd name="T3" fmla="*/ 12 h 12"/>
                  <a:gd name="T4" fmla="*/ 12 w 12"/>
                  <a:gd name="T5" fmla="*/ 12 h 12"/>
                  <a:gd name="T6" fmla="*/ 12 w 12"/>
                  <a:gd name="T7" fmla="*/ 12 h 12"/>
                  <a:gd name="T8" fmla="*/ 12 w 12"/>
                  <a:gd name="T9" fmla="*/ 12 h 12"/>
                  <a:gd name="T10" fmla="*/ 12 w 12"/>
                  <a:gd name="T11" fmla="*/ 12 h 12"/>
                  <a:gd name="T12" fmla="*/ 12 w 12"/>
                  <a:gd name="T13" fmla="*/ 12 h 12"/>
                  <a:gd name="T14" fmla="*/ 12 w 12"/>
                  <a:gd name="T15" fmla="*/ 12 h 12"/>
                  <a:gd name="T16" fmla="*/ 12 w 12"/>
                  <a:gd name="T17" fmla="*/ 12 h 12"/>
                  <a:gd name="T18" fmla="*/ 12 w 12"/>
                  <a:gd name="T19" fmla="*/ 0 h 12"/>
                  <a:gd name="T20" fmla="*/ 12 w 12"/>
                  <a:gd name="T21" fmla="*/ 0 h 12"/>
                  <a:gd name="T22" fmla="*/ 12 w 12"/>
                  <a:gd name="T23" fmla="*/ 0 h 12"/>
                  <a:gd name="T24" fmla="*/ 12 w 12"/>
                  <a:gd name="T25" fmla="*/ 0 h 12"/>
                  <a:gd name="T26" fmla="*/ 12 w 12"/>
                  <a:gd name="T27" fmla="*/ 0 h 12"/>
                  <a:gd name="T28" fmla="*/ 12 w 12"/>
                  <a:gd name="T29" fmla="*/ 0 h 12"/>
                  <a:gd name="T30" fmla="*/ 12 w 12"/>
                  <a:gd name="T31" fmla="*/ 0 h 12"/>
                  <a:gd name="T32" fmla="*/ 12 w 12"/>
                  <a:gd name="T33" fmla="*/ 0 h 12"/>
                  <a:gd name="T34" fmla="*/ 12 w 12"/>
                  <a:gd name="T35" fmla="*/ 0 h 12"/>
                  <a:gd name="T36" fmla="*/ 12 w 12"/>
                  <a:gd name="T37" fmla="*/ 0 h 12"/>
                  <a:gd name="T38" fmla="*/ 12 w 12"/>
                  <a:gd name="T39" fmla="*/ 0 h 12"/>
                  <a:gd name="T40" fmla="*/ 0 w 12"/>
                  <a:gd name="T41" fmla="*/ 0 h 12"/>
                  <a:gd name="T42" fmla="*/ 0 w 12"/>
                  <a:gd name="T43" fmla="*/ 0 h 12"/>
                  <a:gd name="T44" fmla="*/ 0 w 12"/>
                  <a:gd name="T45" fmla="*/ 0 h 12"/>
                  <a:gd name="T46" fmla="*/ 0 w 12"/>
                  <a:gd name="T47" fmla="*/ 0 h 12"/>
                  <a:gd name="T48" fmla="*/ 0 w 12"/>
                  <a:gd name="T49" fmla="*/ 12 h 12"/>
                  <a:gd name="T50" fmla="*/ 0 w 12"/>
                  <a:gd name="T51" fmla="*/ 12 h 12"/>
                  <a:gd name="T52" fmla="*/ 0 w 12"/>
                  <a:gd name="T53" fmla="*/ 12 h 12"/>
                  <a:gd name="T54" fmla="*/ 12 w 12"/>
                  <a:gd name="T55" fmla="*/ 12 h 12"/>
                  <a:gd name="T56" fmla="*/ 12 w 12"/>
                  <a:gd name="T57" fmla="*/ 12 h 12"/>
                  <a:gd name="T58" fmla="*/ 12 w 12"/>
                  <a:gd name="T59" fmla="*/ 12 h 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
                  <a:gd name="T91" fmla="*/ 0 h 12"/>
                  <a:gd name="T92" fmla="*/ 12 w 12"/>
                  <a:gd name="T93" fmla="*/ 12 h 1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 h="12">
                    <a:moveTo>
                      <a:pt x="12" y="12"/>
                    </a:moveTo>
                    <a:lnTo>
                      <a:pt x="12" y="12"/>
                    </a:lnTo>
                    <a:lnTo>
                      <a:pt x="12" y="0"/>
                    </a:lnTo>
                    <a:lnTo>
                      <a:pt x="0" y="0"/>
                    </a:lnTo>
                    <a:lnTo>
                      <a:pt x="0" y="12"/>
                    </a:lnTo>
                    <a:lnTo>
                      <a:pt x="12"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1499" name="Rectangle 1846"/>
              <p:cNvSpPr>
                <a:spLocks noChangeArrowheads="1"/>
              </p:cNvSpPr>
              <p:nvPr/>
            </p:nvSpPr>
            <p:spPr bwMode="auto">
              <a:xfrm>
                <a:off x="170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500" name="Freeform 1847"/>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1" name="Freeform 1848"/>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2" name="Freeform 1849"/>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3" name="Freeform 1850"/>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4" name="Freeform 1851"/>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5" name="Freeform 1852"/>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6" name="Freeform 1853"/>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7" name="Freeform 1854"/>
              <p:cNvSpPr>
                <a:spLocks noEditPoints="1"/>
              </p:cNvSpPr>
              <p:nvPr/>
            </p:nvSpPr>
            <p:spPr bwMode="auto">
              <a:xfrm>
                <a:off x="1705"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8" name="Freeform 1855"/>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09" name="Freeform 1856"/>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0" name="Freeform 1857"/>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1" name="Freeform 1858"/>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2" name="Freeform 1859"/>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3" name="Freeform 1860"/>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4" name="Freeform 1861"/>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5" name="Freeform 1862"/>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6" name="Freeform 1863"/>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7" name="Freeform 1864"/>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8" name="Freeform 1865"/>
              <p:cNvSpPr>
                <a:spLocks noEditPoints="1"/>
              </p:cNvSpPr>
              <p:nvPr/>
            </p:nvSpPr>
            <p:spPr bwMode="auto">
              <a:xfrm>
                <a:off x="1693"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19" name="Freeform 1866"/>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0" name="Freeform 1867"/>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1" name="Freeform 1868"/>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2" name="Freeform 1869"/>
              <p:cNvSpPr>
                <a:spLocks noEditPoints="1"/>
              </p:cNvSpPr>
              <p:nvPr/>
            </p:nvSpPr>
            <p:spPr bwMode="auto">
              <a:xfrm>
                <a:off x="1693"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3" name="Freeform 1870"/>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4" name="Freeform 1871"/>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5" name="Freeform 1872"/>
              <p:cNvSpPr>
                <a:spLocks noEditPoints="1"/>
              </p:cNvSpPr>
              <p:nvPr/>
            </p:nvSpPr>
            <p:spPr bwMode="auto">
              <a:xfrm>
                <a:off x="1693"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6" name="Freeform 1873"/>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7" name="Freeform 1874"/>
              <p:cNvSpPr>
                <a:spLocks/>
              </p:cNvSpPr>
              <p:nvPr/>
            </p:nvSpPr>
            <p:spPr bwMode="auto">
              <a:xfrm>
                <a:off x="170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8" name="Freeform 1875"/>
              <p:cNvSpPr>
                <a:spLocks/>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w 1"/>
                  <a:gd name="T37" fmla="*/ 0 h 1"/>
                  <a:gd name="T38" fmla="*/ 0 w 1"/>
                  <a:gd name="T39" fmla="*/ 0 h 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
                  <a:gd name="T61" fmla="*/ 0 h 1"/>
                  <a:gd name="T62" fmla="*/ 1 w 1"/>
                  <a:gd name="T63" fmla="*/ 1 h 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29" name="Rectangle 1876"/>
              <p:cNvSpPr>
                <a:spLocks noChangeArrowheads="1"/>
              </p:cNvSpPr>
              <p:nvPr/>
            </p:nvSpPr>
            <p:spPr bwMode="auto">
              <a:xfrm>
                <a:off x="170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530" name="Freeform 1877"/>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1" name="Freeform 1878"/>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2" name="Freeform 1879"/>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3" name="Freeform 1880"/>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4" name="Freeform 1881"/>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5" name="Freeform 1882"/>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6" name="Freeform 1883"/>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7" name="Freeform 1884"/>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8" name="Freeform 1885"/>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39" name="Freeform 1886"/>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0" name="Freeform 1887"/>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1" name="Freeform 1888"/>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2" name="Freeform 1889"/>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3" name="Freeform 1890"/>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4" name="Freeform 1891"/>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5" name="Freeform 1892"/>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6" name="Freeform 1893"/>
              <p:cNvSpPr>
                <a:spLocks/>
              </p:cNvSpPr>
              <p:nvPr/>
            </p:nvSpPr>
            <p:spPr bwMode="auto">
              <a:xfrm>
                <a:off x="170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7" name="Freeform 1894"/>
              <p:cNvSpPr>
                <a:spLocks/>
              </p:cNvSpPr>
              <p:nvPr/>
            </p:nvSpPr>
            <p:spPr bwMode="auto">
              <a:xfrm>
                <a:off x="1705" y="2789"/>
                <a:ext cx="1" cy="12"/>
              </a:xfrm>
              <a:custGeom>
                <a:avLst/>
                <a:gdLst>
                  <a:gd name="T0" fmla="*/ 0 w 1"/>
                  <a:gd name="T1" fmla="*/ 0 h 12"/>
                  <a:gd name="T2" fmla="*/ 0 w 1"/>
                  <a:gd name="T3" fmla="*/ 0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12 h 12"/>
                  <a:gd name="T20" fmla="*/ 0 w 1"/>
                  <a:gd name="T21" fmla="*/ 12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0 h 12"/>
                  <a:gd name="T38" fmla="*/ 0 w 1"/>
                  <a:gd name="T39" fmla="*/ 0 h 12"/>
                  <a:gd name="T40" fmla="*/ 0 w 1"/>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
                  <a:gd name="T64" fmla="*/ 0 h 12"/>
                  <a:gd name="T65" fmla="*/ 1 w 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 h="12">
                    <a:moveTo>
                      <a:pt x="0" y="0"/>
                    </a:moveTo>
                    <a:lnTo>
                      <a:pt x="0" y="0"/>
                    </a:lnTo>
                    <a:lnTo>
                      <a:pt x="0" y="12"/>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48" name="Rectangle 1895"/>
              <p:cNvSpPr>
                <a:spLocks noChangeArrowheads="1"/>
              </p:cNvSpPr>
              <p:nvPr/>
            </p:nvSpPr>
            <p:spPr bwMode="auto">
              <a:xfrm>
                <a:off x="1705" y="278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549" name="Freeform 1896"/>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0" name="Freeform 1897"/>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1" name="Freeform 1898"/>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2" name="Freeform 1899"/>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3" name="Freeform 1900"/>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4" name="Freeform 1901"/>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5" name="Freeform 1902"/>
              <p:cNvSpPr>
                <a:spLocks noEditPoints="1"/>
              </p:cNvSpPr>
              <p:nvPr/>
            </p:nvSpPr>
            <p:spPr bwMode="auto">
              <a:xfrm>
                <a:off x="1705"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6" name="Freeform 1903"/>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7" name="Freeform 1904"/>
              <p:cNvSpPr>
                <a:spLocks noEditPoints="1"/>
              </p:cNvSpPr>
              <p:nvPr/>
            </p:nvSpPr>
            <p:spPr bwMode="auto">
              <a:xfrm>
                <a:off x="1705"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8" name="Freeform 1905"/>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59" name="Freeform 1906"/>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0" name="Freeform 1907"/>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1" name="Freeform 1908"/>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2" name="Freeform 1909"/>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3" name="Freeform 1910"/>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4" name="Freeform 1911"/>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5" name="Freeform 1912"/>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6" name="Freeform 1913"/>
              <p:cNvSpPr>
                <a:spLocks/>
              </p:cNvSpPr>
              <p:nvPr/>
            </p:nvSpPr>
            <p:spPr bwMode="auto">
              <a:xfrm>
                <a:off x="1705" y="278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7" name="Freeform 1914"/>
              <p:cNvSpPr>
                <a:spLocks/>
              </p:cNvSpPr>
              <p:nvPr/>
            </p:nvSpPr>
            <p:spPr bwMode="auto">
              <a:xfrm>
                <a:off x="1693" y="2789"/>
                <a:ext cx="12" cy="12"/>
              </a:xfrm>
              <a:custGeom>
                <a:avLst/>
                <a:gdLst>
                  <a:gd name="T0" fmla="*/ 0 w 12"/>
                  <a:gd name="T1" fmla="*/ 12 h 12"/>
                  <a:gd name="T2" fmla="*/ 0 w 12"/>
                  <a:gd name="T3" fmla="*/ 12 h 12"/>
                  <a:gd name="T4" fmla="*/ 0 w 12"/>
                  <a:gd name="T5" fmla="*/ 0 h 12"/>
                  <a:gd name="T6" fmla="*/ 0 w 12"/>
                  <a:gd name="T7" fmla="*/ 0 h 12"/>
                  <a:gd name="T8" fmla="*/ 0 w 12"/>
                  <a:gd name="T9" fmla="*/ 0 h 12"/>
                  <a:gd name="T10" fmla="*/ 12 w 12"/>
                  <a:gd name="T11" fmla="*/ 0 h 12"/>
                  <a:gd name="T12" fmla="*/ 12 w 12"/>
                  <a:gd name="T13" fmla="*/ 0 h 12"/>
                  <a:gd name="T14" fmla="*/ 12 w 12"/>
                  <a:gd name="T15" fmla="*/ 0 h 12"/>
                  <a:gd name="T16" fmla="*/ 12 w 12"/>
                  <a:gd name="T17" fmla="*/ 0 h 12"/>
                  <a:gd name="T18" fmla="*/ 12 w 12"/>
                  <a:gd name="T19" fmla="*/ 0 h 12"/>
                  <a:gd name="T20" fmla="*/ 12 w 12"/>
                  <a:gd name="T21" fmla="*/ 0 h 12"/>
                  <a:gd name="T22" fmla="*/ 12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12 h 12"/>
                  <a:gd name="T36" fmla="*/ 0 w 12"/>
                  <a:gd name="T37" fmla="*/ 12 h 12"/>
                  <a:gd name="T38" fmla="*/ 0 w 12"/>
                  <a:gd name="T39" fmla="*/ 12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0" y="12"/>
                    </a:moveTo>
                    <a:lnTo>
                      <a:pt x="0" y="12"/>
                    </a:lnTo>
                    <a:lnTo>
                      <a:pt x="0" y="0"/>
                    </a:lnTo>
                    <a:lnTo>
                      <a:pt x="12" y="0"/>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8" name="Freeform 1915"/>
              <p:cNvSpPr>
                <a:spLocks/>
              </p:cNvSpPr>
              <p:nvPr/>
            </p:nvSpPr>
            <p:spPr bwMode="auto">
              <a:xfrm>
                <a:off x="1693" y="2789"/>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69" name="Freeform 1916"/>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0" name="Freeform 1917"/>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1" name="Freeform 1918"/>
              <p:cNvSpPr>
                <a:spLocks noEditPoints="1"/>
              </p:cNvSpPr>
              <p:nvPr/>
            </p:nvSpPr>
            <p:spPr bwMode="auto">
              <a:xfrm>
                <a:off x="1693" y="278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2" name="Freeform 1919"/>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3" name="Freeform 1920"/>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4" name="Freeform 1921"/>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5" name="Freeform 1922"/>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6" name="Freeform 1923"/>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7" name="Freeform 1924"/>
              <p:cNvSpPr>
                <a:spLocks noEditPoints="1"/>
              </p:cNvSpPr>
              <p:nvPr/>
            </p:nvSpPr>
            <p:spPr bwMode="auto">
              <a:xfrm>
                <a:off x="1705"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8" name="Freeform 1925"/>
              <p:cNvSpPr>
                <a:spLocks noEditPoints="1"/>
              </p:cNvSpPr>
              <p:nvPr/>
            </p:nvSpPr>
            <p:spPr bwMode="auto">
              <a:xfrm>
                <a:off x="1693"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79" name="Freeform 1926"/>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0" name="Freeform 1927"/>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1" name="Freeform 1928"/>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2" name="Freeform 1929"/>
              <p:cNvSpPr>
                <a:spLocks noEditPoints="1"/>
              </p:cNvSpPr>
              <p:nvPr/>
            </p:nvSpPr>
            <p:spPr bwMode="auto">
              <a:xfrm>
                <a:off x="1693"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3" name="Freeform 1930"/>
              <p:cNvSpPr>
                <a:spLocks noEditPoints="1"/>
              </p:cNvSpPr>
              <p:nvPr/>
            </p:nvSpPr>
            <p:spPr bwMode="auto">
              <a:xfrm>
                <a:off x="1693"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4" name="Freeform 1931"/>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5" name="Freeform 1932"/>
              <p:cNvSpPr>
                <a:spLocks/>
              </p:cNvSpPr>
              <p:nvPr/>
            </p:nvSpPr>
            <p:spPr bwMode="auto">
              <a:xfrm>
                <a:off x="1693"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6" name="Freeform 1933"/>
              <p:cNvSpPr>
                <a:spLocks/>
              </p:cNvSpPr>
              <p:nvPr/>
            </p:nvSpPr>
            <p:spPr bwMode="auto">
              <a:xfrm>
                <a:off x="1693" y="2801"/>
                <a:ext cx="12" cy="1"/>
              </a:xfrm>
              <a:custGeom>
                <a:avLst/>
                <a:gdLst>
                  <a:gd name="T0" fmla="*/ 12 w 12"/>
                  <a:gd name="T1" fmla="*/ 0 h 1"/>
                  <a:gd name="T2" fmla="*/ 12 w 12"/>
                  <a:gd name="T3" fmla="*/ 0 h 1"/>
                  <a:gd name="T4" fmla="*/ 12 w 12"/>
                  <a:gd name="T5" fmla="*/ 0 h 1"/>
                  <a:gd name="T6" fmla="*/ 12 w 12"/>
                  <a:gd name="T7" fmla="*/ 0 h 1"/>
                  <a:gd name="T8" fmla="*/ 0 w 12"/>
                  <a:gd name="T9" fmla="*/ 0 h 1"/>
                  <a:gd name="T10" fmla="*/ 0 w 12"/>
                  <a:gd name="T11" fmla="*/ 0 h 1"/>
                  <a:gd name="T12" fmla="*/ 0 w 12"/>
                  <a:gd name="T13" fmla="*/ 0 h 1"/>
                  <a:gd name="T14" fmla="*/ 0 w 12"/>
                  <a:gd name="T15" fmla="*/ 0 h 1"/>
                  <a:gd name="T16" fmla="*/ 0 w 12"/>
                  <a:gd name="T17" fmla="*/ 0 h 1"/>
                  <a:gd name="T18" fmla="*/ 12 w 12"/>
                  <a:gd name="T19" fmla="*/ 0 h 1"/>
                  <a:gd name="T20" fmla="*/ 12 w 12"/>
                  <a:gd name="T21" fmla="*/ 0 h 1"/>
                  <a:gd name="T22" fmla="*/ 12 w 12"/>
                  <a:gd name="T23" fmla="*/ 0 h 1"/>
                  <a:gd name="T24" fmla="*/ 12 w 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
                  <a:gd name="T41" fmla="*/ 12 w 1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7" name="Rectangle 1934"/>
              <p:cNvSpPr>
                <a:spLocks noChangeArrowheads="1"/>
              </p:cNvSpPr>
              <p:nvPr/>
            </p:nvSpPr>
            <p:spPr bwMode="auto">
              <a:xfrm>
                <a:off x="1705"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588" name="Freeform 1935"/>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89" name="Freeform 1936"/>
              <p:cNvSpPr>
                <a:spLocks noEditPoints="1"/>
              </p:cNvSpPr>
              <p:nvPr/>
            </p:nvSpPr>
            <p:spPr bwMode="auto">
              <a:xfrm>
                <a:off x="1693" y="2801"/>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0" name="Freeform 1937"/>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1" name="Freeform 1938"/>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2" name="Freeform 1939"/>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3" name="Freeform 1940"/>
              <p:cNvSpPr>
                <a:spLocks noEditPoints="1"/>
              </p:cNvSpPr>
              <p:nvPr/>
            </p:nvSpPr>
            <p:spPr bwMode="auto">
              <a:xfrm>
                <a:off x="1693"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4" name="Freeform 1941"/>
              <p:cNvSpPr>
                <a:spLocks noEditPoints="1"/>
              </p:cNvSpPr>
              <p:nvPr/>
            </p:nvSpPr>
            <p:spPr bwMode="auto">
              <a:xfrm>
                <a:off x="1693"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5" name="Freeform 1942"/>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6" name="Freeform 1943"/>
              <p:cNvSpPr>
                <a:spLocks noEditPoints="1"/>
              </p:cNvSpPr>
              <p:nvPr/>
            </p:nvSpPr>
            <p:spPr bwMode="auto">
              <a:xfrm>
                <a:off x="1705"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7" name="Freeform 1944"/>
              <p:cNvSpPr>
                <a:spLocks/>
              </p:cNvSpPr>
              <p:nvPr/>
            </p:nvSpPr>
            <p:spPr bwMode="auto">
              <a:xfrm>
                <a:off x="1705"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598" name="Freeform 1945"/>
              <p:cNvSpPr>
                <a:spLocks/>
              </p:cNvSpPr>
              <p:nvPr/>
            </p:nvSpPr>
            <p:spPr bwMode="auto">
              <a:xfrm>
                <a:off x="1730" y="2789"/>
                <a:ext cx="12" cy="12"/>
              </a:xfrm>
              <a:custGeom>
                <a:avLst/>
                <a:gdLst>
                  <a:gd name="T0" fmla="*/ 0 w 12"/>
                  <a:gd name="T1" fmla="*/ 12 h 12"/>
                  <a:gd name="T2" fmla="*/ 0 w 12"/>
                  <a:gd name="T3" fmla="*/ 12 h 12"/>
                  <a:gd name="T4" fmla="*/ 12 w 12"/>
                  <a:gd name="T5" fmla="*/ 12 h 12"/>
                  <a:gd name="T6" fmla="*/ 12 w 12"/>
                  <a:gd name="T7" fmla="*/ 12 h 12"/>
                  <a:gd name="T8" fmla="*/ 12 w 12"/>
                  <a:gd name="T9" fmla="*/ 12 h 12"/>
                  <a:gd name="T10" fmla="*/ 12 w 12"/>
                  <a:gd name="T11" fmla="*/ 0 h 12"/>
                  <a:gd name="T12" fmla="*/ 12 w 12"/>
                  <a:gd name="T13" fmla="*/ 0 h 12"/>
                  <a:gd name="T14" fmla="*/ 12 w 12"/>
                  <a:gd name="T15" fmla="*/ 0 h 12"/>
                  <a:gd name="T16" fmla="*/ 12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w 12"/>
                  <a:gd name="T37" fmla="*/ 0 h 12"/>
                  <a:gd name="T38" fmla="*/ 0 w 12"/>
                  <a:gd name="T39" fmla="*/ 12 h 12"/>
                  <a:gd name="T40" fmla="*/ 0 w 12"/>
                  <a:gd name="T41" fmla="*/ 12 h 12"/>
                  <a:gd name="T42" fmla="*/ 0 w 12"/>
                  <a:gd name="T43" fmla="*/ 12 h 12"/>
                  <a:gd name="T44" fmla="*/ 0 w 12"/>
                  <a:gd name="T45" fmla="*/ 12 h 12"/>
                  <a:gd name="T46" fmla="*/ 0 w 12"/>
                  <a:gd name="T47" fmla="*/ 12 h 12"/>
                  <a:gd name="T48" fmla="*/ 0 w 12"/>
                  <a:gd name="T49" fmla="*/ 12 h 12"/>
                  <a:gd name="T50" fmla="*/ 0 w 12"/>
                  <a:gd name="T51" fmla="*/ 12 h 12"/>
                  <a:gd name="T52" fmla="*/ 0 w 12"/>
                  <a:gd name="T53" fmla="*/ 12 h 12"/>
                  <a:gd name="T54" fmla="*/ 0 w 12"/>
                  <a:gd name="T55" fmla="*/ 12 h 12"/>
                  <a:gd name="T56" fmla="*/ 0 w 12"/>
                  <a:gd name="T57" fmla="*/ 12 h 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2"/>
                  <a:gd name="T89" fmla="*/ 12 w 12"/>
                  <a:gd name="T90" fmla="*/ 12 h 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2">
                    <a:moveTo>
                      <a:pt x="0" y="12"/>
                    </a:moveTo>
                    <a:lnTo>
                      <a:pt x="0" y="12"/>
                    </a:lnTo>
                    <a:lnTo>
                      <a:pt x="12" y="12"/>
                    </a:lnTo>
                    <a:lnTo>
                      <a:pt x="12" y="0"/>
                    </a:lnTo>
                    <a:lnTo>
                      <a:pt x="0" y="0"/>
                    </a:lnTo>
                    <a:lnTo>
                      <a:pt x="0" y="12"/>
                    </a:lnTo>
                    <a:close/>
                  </a:path>
                </a:pathLst>
              </a:custGeom>
              <a:solidFill>
                <a:srgbClr val="E6E6E6"/>
              </a:solidFill>
              <a:ln w="9525">
                <a:noFill/>
                <a:miter lim="800000"/>
                <a:headEnd/>
                <a:tailEnd/>
              </a:ln>
            </p:spPr>
            <p:txBody>
              <a:bodyPr>
                <a:prstTxWarp prst="textNoShape">
                  <a:avLst/>
                </a:prstTxWarp>
              </a:bodyPr>
              <a:lstStyle/>
              <a:p>
                <a:pPr eaLnBrk="0" hangingPunct="0"/>
                <a:endParaRPr lang="en-US"/>
              </a:p>
            </p:txBody>
          </p:sp>
          <p:sp>
            <p:nvSpPr>
              <p:cNvPr id="11599" name="Rectangle 1946"/>
              <p:cNvSpPr>
                <a:spLocks noChangeArrowheads="1"/>
              </p:cNvSpPr>
              <p:nvPr/>
            </p:nvSpPr>
            <p:spPr bwMode="auto">
              <a:xfrm>
                <a:off x="1730"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600" name="Freeform 1947"/>
              <p:cNvSpPr>
                <a:spLocks noEditPoints="1"/>
              </p:cNvSpPr>
              <p:nvPr/>
            </p:nvSpPr>
            <p:spPr bwMode="auto">
              <a:xfrm>
                <a:off x="1730"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1" name="Freeform 1948"/>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2" name="Freeform 1949"/>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3" name="Freeform 1950"/>
              <p:cNvSpPr>
                <a:spLocks noEditPoints="1"/>
              </p:cNvSpPr>
              <p:nvPr/>
            </p:nvSpPr>
            <p:spPr bwMode="auto">
              <a:xfrm>
                <a:off x="1742"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4" name="Freeform 1951"/>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5" name="Freeform 1952"/>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6" name="Freeform 1953"/>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7" name="Freeform 1954"/>
              <p:cNvSpPr>
                <a:spLocks noEditPoints="1"/>
              </p:cNvSpPr>
              <p:nvPr/>
            </p:nvSpPr>
            <p:spPr bwMode="auto">
              <a:xfrm>
                <a:off x="1730"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8" name="Freeform 1955"/>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09" name="Freeform 1956"/>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0" name="Freeform 1957"/>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1" name="Freeform 1958"/>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2" name="Freeform 1959"/>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3" name="Freeform 1960"/>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4" name="Freeform 1961"/>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5" name="Freeform 1962"/>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6" name="Freeform 1963"/>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7" name="Freeform 1964"/>
              <p:cNvSpPr>
                <a:spLocks noEditPoints="1"/>
              </p:cNvSpPr>
              <p:nvPr/>
            </p:nvSpPr>
            <p:spPr bwMode="auto">
              <a:xfrm>
                <a:off x="1730"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8" name="Freeform 1965"/>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19" name="Freeform 1966"/>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0" name="Freeform 1967"/>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1" name="Freeform 1968"/>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2" name="Freeform 1969"/>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3" name="Freeform 1970"/>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4" name="Freeform 1971"/>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5" name="Freeform 1972"/>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6" name="Freeform 1973"/>
              <p:cNvSpPr>
                <a:spLocks/>
              </p:cNvSpPr>
              <p:nvPr/>
            </p:nvSpPr>
            <p:spPr bwMode="auto">
              <a:xfrm>
                <a:off x="1730"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7" name="Freeform 1974"/>
              <p:cNvSpPr>
                <a:spLocks/>
              </p:cNvSpPr>
              <p:nvPr/>
            </p:nvSpPr>
            <p:spPr bwMode="auto">
              <a:xfrm>
                <a:off x="1730" y="2801"/>
                <a:ext cx="12" cy="1"/>
              </a:xfrm>
              <a:custGeom>
                <a:avLst/>
                <a:gdLst>
                  <a:gd name="T0" fmla="*/ 12 w 12"/>
                  <a:gd name="T1" fmla="*/ 0 h 1"/>
                  <a:gd name="T2" fmla="*/ 12 w 12"/>
                  <a:gd name="T3" fmla="*/ 0 h 1"/>
                  <a:gd name="T4" fmla="*/ 12 w 12"/>
                  <a:gd name="T5" fmla="*/ 0 h 1"/>
                  <a:gd name="T6" fmla="*/ 0 w 12"/>
                  <a:gd name="T7" fmla="*/ 0 h 1"/>
                  <a:gd name="T8" fmla="*/ 0 w 12"/>
                  <a:gd name="T9" fmla="*/ 0 h 1"/>
                  <a:gd name="T10" fmla="*/ 0 w 12"/>
                  <a:gd name="T11" fmla="*/ 0 h 1"/>
                  <a:gd name="T12" fmla="*/ 0 w 12"/>
                  <a:gd name="T13" fmla="*/ 0 h 1"/>
                  <a:gd name="T14" fmla="*/ 0 w 12"/>
                  <a:gd name="T15" fmla="*/ 0 h 1"/>
                  <a:gd name="T16" fmla="*/ 12 w 12"/>
                  <a:gd name="T17" fmla="*/ 0 h 1"/>
                  <a:gd name="T18" fmla="*/ 12 w 12"/>
                  <a:gd name="T19" fmla="*/ 0 h 1"/>
                  <a:gd name="T20" fmla="*/ 12 w 12"/>
                  <a:gd name="T21" fmla="*/ 0 h 1"/>
                  <a:gd name="T22" fmla="*/ 12 w 12"/>
                  <a:gd name="T23" fmla="*/ 0 h 1"/>
                  <a:gd name="T24" fmla="*/ 12 w 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
                  <a:gd name="T41" fmla="*/ 12 w 12"/>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
                    <a:moveTo>
                      <a:pt x="12" y="0"/>
                    </a:moveTo>
                    <a:lnTo>
                      <a:pt x="12" y="0"/>
                    </a:lnTo>
                    <a:lnTo>
                      <a:pt x="0" y="0"/>
                    </a:ln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28" name="Rectangle 1975"/>
              <p:cNvSpPr>
                <a:spLocks noChangeArrowheads="1"/>
              </p:cNvSpPr>
              <p:nvPr/>
            </p:nvSpPr>
            <p:spPr bwMode="auto">
              <a:xfrm>
                <a:off x="1742" y="2801"/>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629" name="Freeform 1976"/>
              <p:cNvSpPr>
                <a:spLocks noEditPoints="1"/>
              </p:cNvSpPr>
              <p:nvPr/>
            </p:nvSpPr>
            <p:spPr bwMode="auto">
              <a:xfrm>
                <a:off x="1730" y="2801"/>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0" name="Freeform 1977"/>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1" name="Freeform 1978"/>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2" name="Freeform 1979"/>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3" name="Freeform 1980"/>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4" name="Freeform 1981"/>
              <p:cNvSpPr>
                <a:spLocks noEditPoints="1"/>
              </p:cNvSpPr>
              <p:nvPr/>
            </p:nvSpPr>
            <p:spPr bwMode="auto">
              <a:xfrm>
                <a:off x="1730" y="2801"/>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5" name="Freeform 1982"/>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6" name="Freeform 1983"/>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7" name="Freeform 1984"/>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8" name="Freeform 1985"/>
              <p:cNvSpPr>
                <a:spLocks/>
              </p:cNvSpPr>
              <p:nvPr/>
            </p:nvSpPr>
            <p:spPr bwMode="auto">
              <a:xfrm>
                <a:off x="1742" y="280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39" name="Freeform 1986"/>
              <p:cNvSpPr>
                <a:spLocks/>
              </p:cNvSpPr>
              <p:nvPr/>
            </p:nvSpPr>
            <p:spPr bwMode="auto">
              <a:xfrm>
                <a:off x="1730" y="2789"/>
                <a:ext cx="12" cy="12"/>
              </a:xfrm>
              <a:custGeom>
                <a:avLst/>
                <a:gdLst>
                  <a:gd name="T0" fmla="*/ 0 w 12"/>
                  <a:gd name="T1" fmla="*/ 0 h 12"/>
                  <a:gd name="T2" fmla="*/ 0 w 12"/>
                  <a:gd name="T3" fmla="*/ 0 h 12"/>
                  <a:gd name="T4" fmla="*/ 0 w 12"/>
                  <a:gd name="T5" fmla="*/ 0 h 12"/>
                  <a:gd name="T6" fmla="*/ 0 w 12"/>
                  <a:gd name="T7" fmla="*/ 0 h 12"/>
                  <a:gd name="T8" fmla="*/ 0 w 12"/>
                  <a:gd name="T9" fmla="*/ 0 h 12"/>
                  <a:gd name="T10" fmla="*/ 12 w 12"/>
                  <a:gd name="T11" fmla="*/ 0 h 12"/>
                  <a:gd name="T12" fmla="*/ 12 w 12"/>
                  <a:gd name="T13" fmla="*/ 0 h 12"/>
                  <a:gd name="T14" fmla="*/ 12 w 12"/>
                  <a:gd name="T15" fmla="*/ 0 h 12"/>
                  <a:gd name="T16" fmla="*/ 12 w 12"/>
                  <a:gd name="T17" fmla="*/ 12 h 12"/>
                  <a:gd name="T18" fmla="*/ 12 w 12"/>
                  <a:gd name="T19" fmla="*/ 12 h 12"/>
                  <a:gd name="T20" fmla="*/ 12 w 12"/>
                  <a:gd name="T21" fmla="*/ 0 h 12"/>
                  <a:gd name="T22" fmla="*/ 12 w 12"/>
                  <a:gd name="T23" fmla="*/ 0 h 12"/>
                  <a:gd name="T24" fmla="*/ 12 w 12"/>
                  <a:gd name="T25" fmla="*/ 0 h 12"/>
                  <a:gd name="T26" fmla="*/ 12 w 12"/>
                  <a:gd name="T27" fmla="*/ 0 h 12"/>
                  <a:gd name="T28" fmla="*/ 12 w 12"/>
                  <a:gd name="T29" fmla="*/ 0 h 12"/>
                  <a:gd name="T30" fmla="*/ 0 w 12"/>
                  <a:gd name="T31" fmla="*/ 0 h 12"/>
                  <a:gd name="T32" fmla="*/ 0 w 12"/>
                  <a:gd name="T33" fmla="*/ 0 h 12"/>
                  <a:gd name="T34" fmla="*/ 0 w 12"/>
                  <a:gd name="T35" fmla="*/ 0 h 12"/>
                  <a:gd name="T36" fmla="*/ 0 w 12"/>
                  <a:gd name="T37" fmla="*/ 0 h 12"/>
                  <a:gd name="T38" fmla="*/ 0 w 1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2"/>
                  <a:gd name="T62" fmla="*/ 12 w 1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2">
                    <a:moveTo>
                      <a:pt x="0" y="0"/>
                    </a:moveTo>
                    <a:lnTo>
                      <a:pt x="0" y="0"/>
                    </a:lnTo>
                    <a:lnTo>
                      <a:pt x="12" y="0"/>
                    </a:lnTo>
                    <a:lnTo>
                      <a:pt x="12" y="12"/>
                    </a:lnTo>
                    <a:lnTo>
                      <a:pt x="12"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0" name="Rectangle 1987"/>
              <p:cNvSpPr>
                <a:spLocks noChangeArrowheads="1"/>
              </p:cNvSpPr>
              <p:nvPr/>
            </p:nvSpPr>
            <p:spPr bwMode="auto">
              <a:xfrm>
                <a:off x="1730" y="2789"/>
                <a:ext cx="1" cy="1"/>
              </a:xfrm>
              <a:prstGeom prst="rect">
                <a:avLst/>
              </a:prstGeom>
              <a:solidFill>
                <a:srgbClr val="000000"/>
              </a:solidFill>
              <a:ln w="9525">
                <a:noFill/>
                <a:miter lim="800000"/>
                <a:headEnd/>
                <a:tailEnd/>
              </a:ln>
            </p:spPr>
            <p:txBody>
              <a:bodyPr>
                <a:prstTxWarp prst="textNoShape">
                  <a:avLst/>
                </a:prstTxWarp>
              </a:bodyPr>
              <a:lstStyle/>
              <a:p>
                <a:pPr eaLnBrk="0" hangingPunct="0"/>
                <a:endParaRPr lang="en-US">
                  <a:latin typeface="Lucida Sans Unicode" charset="0"/>
                </a:endParaRPr>
              </a:p>
            </p:txBody>
          </p:sp>
          <p:sp>
            <p:nvSpPr>
              <p:cNvPr id="11641" name="Freeform 1988"/>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2" name="Freeform 1989"/>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3" name="Freeform 1990"/>
              <p:cNvSpPr>
                <a:spLocks noEditPoints="1"/>
              </p:cNvSpPr>
              <p:nvPr/>
            </p:nvSpPr>
            <p:spPr bwMode="auto">
              <a:xfrm>
                <a:off x="1730" y="2789"/>
                <a:ext cx="12" cy="1"/>
              </a:xfrm>
              <a:custGeom>
                <a:avLst/>
                <a:gdLst>
                  <a:gd name="T0" fmla="*/ 0 w 12"/>
                  <a:gd name="T1" fmla="*/ 0 h 1"/>
                  <a:gd name="T2" fmla="*/ 12 w 12"/>
                  <a:gd name="T3" fmla="*/ 0 h 1"/>
                  <a:gd name="T4" fmla="*/ 0 w 12"/>
                  <a:gd name="T5" fmla="*/ 0 h 1"/>
                  <a:gd name="T6" fmla="*/ 0 w 12"/>
                  <a:gd name="T7" fmla="*/ 0 h 1"/>
                  <a:gd name="T8" fmla="*/ 0 w 12"/>
                  <a:gd name="T9" fmla="*/ 0 h 1"/>
                  <a:gd name="T10" fmla="*/ 0 w 12"/>
                  <a:gd name="T11" fmla="*/ 0 h 1"/>
                  <a:gd name="T12" fmla="*/ 0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0" y="0"/>
                    </a:moveTo>
                    <a:lnTo>
                      <a:pt x="12"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4" name="Freeform 1991"/>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5" name="Freeform 1992"/>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6" name="Freeform 1993"/>
              <p:cNvSpPr>
                <a:spLocks noEditPoints="1"/>
              </p:cNvSpPr>
              <p:nvPr/>
            </p:nvSpPr>
            <p:spPr bwMode="auto">
              <a:xfrm>
                <a:off x="1742"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7" name="Freeform 1994"/>
              <p:cNvSpPr>
                <a:spLocks noEditPoints="1"/>
              </p:cNvSpPr>
              <p:nvPr/>
            </p:nvSpPr>
            <p:spPr bwMode="auto">
              <a:xfrm>
                <a:off x="1742"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8" name="Freeform 1995"/>
              <p:cNvSpPr>
                <a:spLocks noEditPoints="1"/>
              </p:cNvSpPr>
              <p:nvPr/>
            </p:nvSpPr>
            <p:spPr bwMode="auto">
              <a:xfrm>
                <a:off x="1742" y="2789"/>
                <a:ext cx="1" cy="12"/>
              </a:xfrm>
              <a:custGeom>
                <a:avLst/>
                <a:gdLst>
                  <a:gd name="T0" fmla="*/ 0 w 1"/>
                  <a:gd name="T1" fmla="*/ 12 h 12"/>
                  <a:gd name="T2" fmla="*/ 0 w 1"/>
                  <a:gd name="T3" fmla="*/ 0 h 12"/>
                  <a:gd name="T4" fmla="*/ 0 w 1"/>
                  <a:gd name="T5" fmla="*/ 12 h 12"/>
                  <a:gd name="T6" fmla="*/ 0 w 1"/>
                  <a:gd name="T7" fmla="*/ 12 h 12"/>
                  <a:gd name="T8" fmla="*/ 0 w 1"/>
                  <a:gd name="T9" fmla="*/ 12 h 12"/>
                  <a:gd name="T10" fmla="*/ 0 w 1"/>
                  <a:gd name="T11" fmla="*/ 12 h 12"/>
                  <a:gd name="T12" fmla="*/ 0 w 1"/>
                  <a:gd name="T13" fmla="*/ 12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12"/>
                    </a:moveTo>
                    <a:lnTo>
                      <a:pt x="0" y="0"/>
                    </a:lnTo>
                    <a:lnTo>
                      <a:pt x="0" y="12"/>
                    </a:lnTo>
                    <a:close/>
                    <a:moveTo>
                      <a:pt x="0" y="12"/>
                    </a:move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49" name="Freeform 1996"/>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0" name="Freeform 1997"/>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1" name="Freeform 1998"/>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2" name="Freeform 1999"/>
              <p:cNvSpPr>
                <a:spLocks noEditPoints="1"/>
              </p:cNvSpPr>
              <p:nvPr/>
            </p:nvSpPr>
            <p:spPr bwMode="auto">
              <a:xfrm>
                <a:off x="1742"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3" name="Freeform 2000"/>
              <p:cNvSpPr>
                <a:spLocks noEditPoints="1"/>
              </p:cNvSpPr>
              <p:nvPr/>
            </p:nvSpPr>
            <p:spPr bwMode="auto">
              <a:xfrm>
                <a:off x="1730" y="2789"/>
                <a:ext cx="12" cy="1"/>
              </a:xfrm>
              <a:custGeom>
                <a:avLst/>
                <a:gdLst>
                  <a:gd name="T0" fmla="*/ 12 w 12"/>
                  <a:gd name="T1" fmla="*/ 0 h 1"/>
                  <a:gd name="T2" fmla="*/ 0 w 12"/>
                  <a:gd name="T3" fmla="*/ 0 h 1"/>
                  <a:gd name="T4" fmla="*/ 12 w 12"/>
                  <a:gd name="T5" fmla="*/ 0 h 1"/>
                  <a:gd name="T6" fmla="*/ 12 w 12"/>
                  <a:gd name="T7" fmla="*/ 0 h 1"/>
                  <a:gd name="T8" fmla="*/ 12 w 12"/>
                  <a:gd name="T9" fmla="*/ 0 h 1"/>
                  <a:gd name="T10" fmla="*/ 12 w 12"/>
                  <a:gd name="T11" fmla="*/ 0 h 1"/>
                  <a:gd name="T12" fmla="*/ 12 w 12"/>
                  <a:gd name="T13" fmla="*/ 0 h 1"/>
                  <a:gd name="T14" fmla="*/ 0 60000 65536"/>
                  <a:gd name="T15" fmla="*/ 0 60000 65536"/>
                  <a:gd name="T16" fmla="*/ 0 60000 65536"/>
                  <a:gd name="T17" fmla="*/ 0 60000 65536"/>
                  <a:gd name="T18" fmla="*/ 0 60000 65536"/>
                  <a:gd name="T19" fmla="*/ 0 60000 65536"/>
                  <a:gd name="T20" fmla="*/ 0 60000 65536"/>
                  <a:gd name="T21" fmla="*/ 0 w 12"/>
                  <a:gd name="T22" fmla="*/ 0 h 1"/>
                  <a:gd name="T23" fmla="*/ 12 w 1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
                    <a:moveTo>
                      <a:pt x="12" y="0"/>
                    </a:moveTo>
                    <a:lnTo>
                      <a:pt x="0" y="0"/>
                    </a:lnTo>
                    <a:lnTo>
                      <a:pt x="12" y="0"/>
                    </a:lnTo>
                    <a:close/>
                    <a:moveTo>
                      <a:pt x="12" y="0"/>
                    </a:moveTo>
                    <a:lnTo>
                      <a:pt x="12"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4" name="Freeform 2001"/>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5" name="Freeform 2002"/>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6" name="Freeform 2003"/>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7" name="Freeform 2004"/>
              <p:cNvSpPr>
                <a:spLocks/>
              </p:cNvSpPr>
              <p:nvPr/>
            </p:nvSpPr>
            <p:spPr bwMode="auto">
              <a:xfrm>
                <a:off x="1730" y="278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8" name="Freeform 2005"/>
              <p:cNvSpPr>
                <a:spLocks/>
              </p:cNvSpPr>
              <p:nvPr/>
            </p:nvSpPr>
            <p:spPr bwMode="auto">
              <a:xfrm>
                <a:off x="1730" y="2789"/>
                <a:ext cx="1" cy="12"/>
              </a:xfrm>
              <a:custGeom>
                <a:avLst/>
                <a:gdLst>
                  <a:gd name="T0" fmla="*/ 0 w 1"/>
                  <a:gd name="T1" fmla="*/ 12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w 1"/>
                  <a:gd name="T15" fmla="*/ 0 h 12"/>
                  <a:gd name="T16" fmla="*/ 0 w 1"/>
                  <a:gd name="T17" fmla="*/ 0 h 12"/>
                  <a:gd name="T18" fmla="*/ 0 w 1"/>
                  <a:gd name="T19" fmla="*/ 0 h 12"/>
                  <a:gd name="T20" fmla="*/ 0 w 1"/>
                  <a:gd name="T21" fmla="*/ 0 h 12"/>
                  <a:gd name="T22" fmla="*/ 0 w 1"/>
                  <a:gd name="T23" fmla="*/ 0 h 12"/>
                  <a:gd name="T24" fmla="*/ 0 w 1"/>
                  <a:gd name="T25" fmla="*/ 0 h 12"/>
                  <a:gd name="T26" fmla="*/ 0 w 1"/>
                  <a:gd name="T27" fmla="*/ 0 h 12"/>
                  <a:gd name="T28" fmla="*/ 0 w 1"/>
                  <a:gd name="T29" fmla="*/ 0 h 12"/>
                  <a:gd name="T30" fmla="*/ 0 w 1"/>
                  <a:gd name="T31" fmla="*/ 0 h 12"/>
                  <a:gd name="T32" fmla="*/ 0 w 1"/>
                  <a:gd name="T33" fmla="*/ 0 h 12"/>
                  <a:gd name="T34" fmla="*/ 0 w 1"/>
                  <a:gd name="T35" fmla="*/ 0 h 12"/>
                  <a:gd name="T36" fmla="*/ 0 w 1"/>
                  <a:gd name="T37" fmla="*/ 12 h 12"/>
                  <a:gd name="T38" fmla="*/ 0 w 1"/>
                  <a:gd name="T39" fmla="*/ 12 h 12"/>
                  <a:gd name="T40" fmla="*/ 0 w 1"/>
                  <a:gd name="T41" fmla="*/ 12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
                  <a:gd name="T64" fmla="*/ 0 h 12"/>
                  <a:gd name="T65" fmla="*/ 1 w 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 h="12">
                    <a:moveTo>
                      <a:pt x="0" y="12"/>
                    </a:moveTo>
                    <a:lnTo>
                      <a:pt x="0" y="12"/>
                    </a:ln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59" name="Freeform 2006"/>
              <p:cNvSpPr>
                <a:spLocks/>
              </p:cNvSpPr>
              <p:nvPr/>
            </p:nvSpPr>
            <p:spPr bwMode="auto">
              <a:xfrm>
                <a:off x="1730" y="2789"/>
                <a:ext cx="1" cy="12"/>
              </a:xfrm>
              <a:custGeom>
                <a:avLst/>
                <a:gdLst>
                  <a:gd name="T0" fmla="*/ 0 w 1"/>
                  <a:gd name="T1" fmla="*/ 12 h 12"/>
                  <a:gd name="T2" fmla="*/ 0 w 1"/>
                  <a:gd name="T3" fmla="*/ 0 h 12"/>
                  <a:gd name="T4" fmla="*/ 0 w 1"/>
                  <a:gd name="T5" fmla="*/ 12 h 12"/>
                  <a:gd name="T6" fmla="*/ 0 w 1"/>
                  <a:gd name="T7" fmla="*/ 12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12"/>
                    </a:moveTo>
                    <a:lnTo>
                      <a:pt x="0" y="0"/>
                    </a:lnTo>
                    <a:lnTo>
                      <a:pt x="0" y="12"/>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0" name="Freeform 2007"/>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1" name="Freeform 2008"/>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2" name="Freeform 2009"/>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3" name="Freeform 2010"/>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4" name="Freeform 2011"/>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5" name="Freeform 2012"/>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6" name="Freeform 2013"/>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7" name="Freeform 2014"/>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8" name="Freeform 2015"/>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69" name="Freeform 2016"/>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0" name="Freeform 2017"/>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1" name="Freeform 2018"/>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2" name="Freeform 2019"/>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3" name="Freeform 2020"/>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4" name="Freeform 2021"/>
              <p:cNvSpPr>
                <a:spLocks noEditPoints="1"/>
              </p:cNvSpPr>
              <p:nvPr/>
            </p:nvSpPr>
            <p:spPr bwMode="auto">
              <a:xfrm>
                <a:off x="1730" y="278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5" name="Freeform 2022"/>
              <p:cNvSpPr>
                <a:spLocks noEditPoints="1"/>
              </p:cNvSpPr>
              <p:nvPr/>
            </p:nvSpPr>
            <p:spPr bwMode="auto">
              <a:xfrm>
                <a:off x="1730" y="2789"/>
                <a:ext cx="1" cy="12"/>
              </a:xfrm>
              <a:custGeom>
                <a:avLst/>
                <a:gdLst>
                  <a:gd name="T0" fmla="*/ 0 w 1"/>
                  <a:gd name="T1" fmla="*/ 0 h 12"/>
                  <a:gd name="T2" fmla="*/ 0 w 1"/>
                  <a:gd name="T3" fmla="*/ 12 h 12"/>
                  <a:gd name="T4" fmla="*/ 0 w 1"/>
                  <a:gd name="T5" fmla="*/ 0 h 12"/>
                  <a:gd name="T6" fmla="*/ 0 w 1"/>
                  <a:gd name="T7" fmla="*/ 0 h 12"/>
                  <a:gd name="T8" fmla="*/ 0 w 1"/>
                  <a:gd name="T9" fmla="*/ 0 h 12"/>
                  <a:gd name="T10" fmla="*/ 0 w 1"/>
                  <a:gd name="T11" fmla="*/ 0 h 12"/>
                  <a:gd name="T12" fmla="*/ 0 w 1"/>
                  <a:gd name="T13" fmla="*/ 0 h 12"/>
                  <a:gd name="T14" fmla="*/ 0 60000 65536"/>
                  <a:gd name="T15" fmla="*/ 0 60000 65536"/>
                  <a:gd name="T16" fmla="*/ 0 60000 65536"/>
                  <a:gd name="T17" fmla="*/ 0 60000 65536"/>
                  <a:gd name="T18" fmla="*/ 0 60000 65536"/>
                  <a:gd name="T19" fmla="*/ 0 60000 65536"/>
                  <a:gd name="T20" fmla="*/ 0 60000 65536"/>
                  <a:gd name="T21" fmla="*/ 0 w 1"/>
                  <a:gd name="T22" fmla="*/ 0 h 12"/>
                  <a:gd name="T23" fmla="*/ 1 w 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2">
                    <a:moveTo>
                      <a:pt x="0" y="0"/>
                    </a:moveTo>
                    <a:lnTo>
                      <a:pt x="0" y="12"/>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676" name="Freeform 2023"/>
              <p:cNvSpPr>
                <a:spLocks noEditPoints="1"/>
              </p:cNvSpPr>
              <p:nvPr/>
            </p:nvSpPr>
            <p:spPr bwMode="auto">
              <a:xfrm>
                <a:off x="1730" y="280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grpSp>
        <p:sp>
          <p:nvSpPr>
            <p:cNvPr id="11419" name="Freeform 2024"/>
            <p:cNvSpPr>
              <a:spLocks/>
            </p:cNvSpPr>
            <p:nvPr/>
          </p:nvSpPr>
          <p:spPr bwMode="auto">
            <a:xfrm>
              <a:off x="8359775" y="2105025"/>
              <a:ext cx="1588" cy="133350"/>
            </a:xfrm>
            <a:custGeom>
              <a:avLst/>
              <a:gdLst>
                <a:gd name="T0" fmla="*/ 0 w 1588"/>
                <a:gd name="T1" fmla="*/ 2147483647 h 84"/>
                <a:gd name="T2" fmla="*/ 0 w 1588"/>
                <a:gd name="T3" fmla="*/ 2147483647 h 84"/>
                <a:gd name="T4" fmla="*/ 0 w 1588"/>
                <a:gd name="T5" fmla="*/ 0 h 84"/>
                <a:gd name="T6" fmla="*/ 0 w 1588"/>
                <a:gd name="T7" fmla="*/ 0 h 84"/>
                <a:gd name="T8" fmla="*/ 0 w 1588"/>
                <a:gd name="T9" fmla="*/ 2147483647 h 84"/>
                <a:gd name="T10" fmla="*/ 0 w 1588"/>
                <a:gd name="T11" fmla="*/ 2147483647 h 84"/>
                <a:gd name="T12" fmla="*/ 0 w 1588"/>
                <a:gd name="T13" fmla="*/ 2147483647 h 84"/>
                <a:gd name="T14" fmla="*/ 0 w 1588"/>
                <a:gd name="T15" fmla="*/ 2147483647 h 84"/>
                <a:gd name="T16" fmla="*/ 0 w 1588"/>
                <a:gd name="T17" fmla="*/ 2147483647 h 84"/>
                <a:gd name="T18" fmla="*/ 0 w 1588"/>
                <a:gd name="T19" fmla="*/ 2147483647 h 84"/>
                <a:gd name="T20" fmla="*/ 0 w 1588"/>
                <a:gd name="T21" fmla="*/ 2147483647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8"/>
                <a:gd name="T34" fmla="*/ 0 h 84"/>
                <a:gd name="T35" fmla="*/ 1588 w 1588"/>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8" h="84">
                  <a:moveTo>
                    <a:pt x="0" y="84"/>
                  </a:moveTo>
                  <a:lnTo>
                    <a:pt x="0" y="84"/>
                  </a:lnTo>
                  <a:lnTo>
                    <a:pt x="0" y="0"/>
                  </a:lnTo>
                  <a:lnTo>
                    <a:pt x="0" y="8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0" name="Freeform 2025"/>
            <p:cNvSpPr>
              <a:spLocks noEditPoints="1"/>
            </p:cNvSpPr>
            <p:nvPr/>
          </p:nvSpPr>
          <p:spPr bwMode="auto">
            <a:xfrm>
              <a:off x="8359775" y="2105025"/>
              <a:ext cx="1588" cy="133350"/>
            </a:xfrm>
            <a:custGeom>
              <a:avLst/>
              <a:gdLst>
                <a:gd name="T0" fmla="*/ 0 w 1588"/>
                <a:gd name="T1" fmla="*/ 2147483647 h 84"/>
                <a:gd name="T2" fmla="*/ 0 w 1588"/>
                <a:gd name="T3" fmla="*/ 0 h 84"/>
                <a:gd name="T4" fmla="*/ 0 w 1588"/>
                <a:gd name="T5" fmla="*/ 2147483647 h 84"/>
                <a:gd name="T6" fmla="*/ 0 w 1588"/>
                <a:gd name="T7" fmla="*/ 2147483647 h 84"/>
                <a:gd name="T8" fmla="*/ 0 w 1588"/>
                <a:gd name="T9" fmla="*/ 2147483647 h 84"/>
                <a:gd name="T10" fmla="*/ 0 w 1588"/>
                <a:gd name="T11" fmla="*/ 2147483647 h 84"/>
                <a:gd name="T12" fmla="*/ 0 w 1588"/>
                <a:gd name="T13" fmla="*/ 2147483647 h 84"/>
                <a:gd name="T14" fmla="*/ 0 60000 65536"/>
                <a:gd name="T15" fmla="*/ 0 60000 65536"/>
                <a:gd name="T16" fmla="*/ 0 60000 65536"/>
                <a:gd name="T17" fmla="*/ 0 60000 65536"/>
                <a:gd name="T18" fmla="*/ 0 60000 65536"/>
                <a:gd name="T19" fmla="*/ 0 60000 65536"/>
                <a:gd name="T20" fmla="*/ 0 60000 65536"/>
                <a:gd name="T21" fmla="*/ 0 w 1588"/>
                <a:gd name="T22" fmla="*/ 0 h 84"/>
                <a:gd name="T23" fmla="*/ 1588 w 1588"/>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4">
                  <a:moveTo>
                    <a:pt x="0" y="84"/>
                  </a:moveTo>
                  <a:lnTo>
                    <a:pt x="0" y="0"/>
                  </a:lnTo>
                  <a:lnTo>
                    <a:pt x="0" y="84"/>
                  </a:lnTo>
                  <a:close/>
                  <a:moveTo>
                    <a:pt x="0" y="84"/>
                  </a:moveTo>
                  <a:lnTo>
                    <a:pt x="0" y="8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1" name="Freeform 2026"/>
            <p:cNvSpPr>
              <a:spLocks noEditPoints="1"/>
            </p:cNvSpPr>
            <p:nvPr/>
          </p:nvSpPr>
          <p:spPr bwMode="auto">
            <a:xfrm>
              <a:off x="835977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2" name="Freeform 2027"/>
            <p:cNvSpPr>
              <a:spLocks noEditPoints="1"/>
            </p:cNvSpPr>
            <p:nvPr/>
          </p:nvSpPr>
          <p:spPr bwMode="auto">
            <a:xfrm>
              <a:off x="8359775" y="2105025"/>
              <a:ext cx="1588" cy="133350"/>
            </a:xfrm>
            <a:custGeom>
              <a:avLst/>
              <a:gdLst>
                <a:gd name="T0" fmla="*/ 0 w 1588"/>
                <a:gd name="T1" fmla="*/ 0 h 84"/>
                <a:gd name="T2" fmla="*/ 0 w 1588"/>
                <a:gd name="T3" fmla="*/ 2147483647 h 84"/>
                <a:gd name="T4" fmla="*/ 0 w 1588"/>
                <a:gd name="T5" fmla="*/ 0 h 84"/>
                <a:gd name="T6" fmla="*/ 0 w 1588"/>
                <a:gd name="T7" fmla="*/ 0 h 84"/>
                <a:gd name="T8" fmla="*/ 0 w 1588"/>
                <a:gd name="T9" fmla="*/ 0 h 84"/>
                <a:gd name="T10" fmla="*/ 0 w 1588"/>
                <a:gd name="T11" fmla="*/ 0 h 84"/>
                <a:gd name="T12" fmla="*/ 0 w 1588"/>
                <a:gd name="T13" fmla="*/ 0 h 84"/>
                <a:gd name="T14" fmla="*/ 0 60000 65536"/>
                <a:gd name="T15" fmla="*/ 0 60000 65536"/>
                <a:gd name="T16" fmla="*/ 0 60000 65536"/>
                <a:gd name="T17" fmla="*/ 0 60000 65536"/>
                <a:gd name="T18" fmla="*/ 0 60000 65536"/>
                <a:gd name="T19" fmla="*/ 0 60000 65536"/>
                <a:gd name="T20" fmla="*/ 0 60000 65536"/>
                <a:gd name="T21" fmla="*/ 0 w 1588"/>
                <a:gd name="T22" fmla="*/ 0 h 84"/>
                <a:gd name="T23" fmla="*/ 1588 w 1588"/>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4">
                  <a:moveTo>
                    <a:pt x="0" y="0"/>
                  </a:moveTo>
                  <a:lnTo>
                    <a:pt x="0" y="84"/>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3" name="Freeform 2028"/>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4" name="Freeform 2029"/>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5" name="Freeform 2030"/>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6" name="Freeform 2031"/>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7" name="Freeform 2032"/>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8" name="Freeform 2033"/>
            <p:cNvSpPr>
              <a:spLocks/>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29" name="Freeform 2034"/>
            <p:cNvSpPr>
              <a:spLocks/>
            </p:cNvSpPr>
            <p:nvPr/>
          </p:nvSpPr>
          <p:spPr bwMode="auto">
            <a:xfrm>
              <a:off x="8302625" y="2238375"/>
              <a:ext cx="57150" cy="1588"/>
            </a:xfrm>
            <a:custGeom>
              <a:avLst/>
              <a:gdLst>
                <a:gd name="T0" fmla="*/ 0 w 36"/>
                <a:gd name="T1" fmla="*/ 0 h 1588"/>
                <a:gd name="T2" fmla="*/ 0 w 36"/>
                <a:gd name="T3" fmla="*/ 0 h 1588"/>
                <a:gd name="T4" fmla="*/ 2147483647 w 36"/>
                <a:gd name="T5" fmla="*/ 0 h 1588"/>
                <a:gd name="T6" fmla="*/ 2147483647 w 36"/>
                <a:gd name="T7" fmla="*/ 0 h 1588"/>
                <a:gd name="T8" fmla="*/ 0 w 36"/>
                <a:gd name="T9" fmla="*/ 0 h 1588"/>
                <a:gd name="T10" fmla="*/ 0 w 36"/>
                <a:gd name="T11" fmla="*/ 0 h 1588"/>
                <a:gd name="T12" fmla="*/ 0 w 36"/>
                <a:gd name="T13" fmla="*/ 0 h 1588"/>
                <a:gd name="T14" fmla="*/ 0 w 36"/>
                <a:gd name="T15" fmla="*/ 0 h 1588"/>
                <a:gd name="T16" fmla="*/ 0 w 36"/>
                <a:gd name="T17" fmla="*/ 0 h 1588"/>
                <a:gd name="T18" fmla="*/ 0 w 36"/>
                <a:gd name="T19" fmla="*/ 0 h 1588"/>
                <a:gd name="T20" fmla="*/ 0 w 36"/>
                <a:gd name="T21" fmla="*/ 0 h 1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588"/>
                <a:gd name="T35" fmla="*/ 36 w 36"/>
                <a:gd name="T36" fmla="*/ 1588 h 1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588">
                  <a:moveTo>
                    <a:pt x="0" y="0"/>
                  </a:moveTo>
                  <a:lnTo>
                    <a:pt x="0" y="0"/>
                  </a:lnTo>
                  <a:lnTo>
                    <a:pt x="36" y="0"/>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0" name="Freeform 2035"/>
            <p:cNvSpPr>
              <a:spLocks noEditPoints="1"/>
            </p:cNvSpPr>
            <p:nvPr/>
          </p:nvSpPr>
          <p:spPr bwMode="auto">
            <a:xfrm>
              <a:off x="8302625" y="2238375"/>
              <a:ext cx="57150" cy="1588"/>
            </a:xfrm>
            <a:custGeom>
              <a:avLst/>
              <a:gdLst>
                <a:gd name="T0" fmla="*/ 0 w 36"/>
                <a:gd name="T1" fmla="*/ 0 h 1588"/>
                <a:gd name="T2" fmla="*/ 2147483647 w 36"/>
                <a:gd name="T3" fmla="*/ 0 h 1588"/>
                <a:gd name="T4" fmla="*/ 0 w 36"/>
                <a:gd name="T5" fmla="*/ 0 h 1588"/>
                <a:gd name="T6" fmla="*/ 0 w 36"/>
                <a:gd name="T7" fmla="*/ 0 h 1588"/>
                <a:gd name="T8" fmla="*/ 0 w 36"/>
                <a:gd name="T9" fmla="*/ 0 h 1588"/>
                <a:gd name="T10" fmla="*/ 0 w 36"/>
                <a:gd name="T11" fmla="*/ 0 h 1588"/>
                <a:gd name="T12" fmla="*/ 0 w 36"/>
                <a:gd name="T13" fmla="*/ 0 h 1588"/>
                <a:gd name="T14" fmla="*/ 0 60000 65536"/>
                <a:gd name="T15" fmla="*/ 0 60000 65536"/>
                <a:gd name="T16" fmla="*/ 0 60000 65536"/>
                <a:gd name="T17" fmla="*/ 0 60000 65536"/>
                <a:gd name="T18" fmla="*/ 0 60000 65536"/>
                <a:gd name="T19" fmla="*/ 0 60000 65536"/>
                <a:gd name="T20" fmla="*/ 0 60000 65536"/>
                <a:gd name="T21" fmla="*/ 0 w 36"/>
                <a:gd name="T22" fmla="*/ 0 h 1588"/>
                <a:gd name="T23" fmla="*/ 36 w 36"/>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588">
                  <a:moveTo>
                    <a:pt x="0" y="0"/>
                  </a:moveTo>
                  <a:lnTo>
                    <a:pt x="36" y="0"/>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1" name="Freeform 2036"/>
            <p:cNvSpPr>
              <a:spLocks noEditPoints="1"/>
            </p:cNvSpPr>
            <p:nvPr/>
          </p:nvSpPr>
          <p:spPr bwMode="auto">
            <a:xfrm>
              <a:off x="835977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2" name="Freeform 2037"/>
            <p:cNvSpPr>
              <a:spLocks noEditPoints="1"/>
            </p:cNvSpPr>
            <p:nvPr/>
          </p:nvSpPr>
          <p:spPr bwMode="auto">
            <a:xfrm>
              <a:off x="8302625" y="2238375"/>
              <a:ext cx="57150" cy="1588"/>
            </a:xfrm>
            <a:custGeom>
              <a:avLst/>
              <a:gdLst>
                <a:gd name="T0" fmla="*/ 2147483647 w 36"/>
                <a:gd name="T1" fmla="*/ 0 h 1588"/>
                <a:gd name="T2" fmla="*/ 0 w 36"/>
                <a:gd name="T3" fmla="*/ 0 h 1588"/>
                <a:gd name="T4" fmla="*/ 2147483647 w 36"/>
                <a:gd name="T5" fmla="*/ 0 h 1588"/>
                <a:gd name="T6" fmla="*/ 2147483647 w 36"/>
                <a:gd name="T7" fmla="*/ 0 h 1588"/>
                <a:gd name="T8" fmla="*/ 2147483647 w 36"/>
                <a:gd name="T9" fmla="*/ 0 h 1588"/>
                <a:gd name="T10" fmla="*/ 2147483647 w 36"/>
                <a:gd name="T11" fmla="*/ 0 h 1588"/>
                <a:gd name="T12" fmla="*/ 2147483647 w 36"/>
                <a:gd name="T13" fmla="*/ 0 h 1588"/>
                <a:gd name="T14" fmla="*/ 0 60000 65536"/>
                <a:gd name="T15" fmla="*/ 0 60000 65536"/>
                <a:gd name="T16" fmla="*/ 0 60000 65536"/>
                <a:gd name="T17" fmla="*/ 0 60000 65536"/>
                <a:gd name="T18" fmla="*/ 0 60000 65536"/>
                <a:gd name="T19" fmla="*/ 0 60000 65536"/>
                <a:gd name="T20" fmla="*/ 0 60000 65536"/>
                <a:gd name="T21" fmla="*/ 0 w 36"/>
                <a:gd name="T22" fmla="*/ 0 h 1588"/>
                <a:gd name="T23" fmla="*/ 36 w 36"/>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588">
                  <a:moveTo>
                    <a:pt x="36" y="0"/>
                  </a:moveTo>
                  <a:lnTo>
                    <a:pt x="0" y="0"/>
                  </a:lnTo>
                  <a:lnTo>
                    <a:pt x="36" y="0"/>
                  </a:lnTo>
                  <a:close/>
                  <a:moveTo>
                    <a:pt x="36" y="0"/>
                  </a:moveTo>
                  <a:lnTo>
                    <a:pt x="36"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3" name="Freeform 2038"/>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4" name="Freeform 2039"/>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5" name="Freeform 2040"/>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6" name="Freeform 2041"/>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7" name="Freeform 2042"/>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8" name="Freeform 2043"/>
            <p:cNvSpPr>
              <a:spLocks/>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39" name="Freeform 2044"/>
            <p:cNvSpPr>
              <a:spLocks/>
            </p:cNvSpPr>
            <p:nvPr/>
          </p:nvSpPr>
          <p:spPr bwMode="auto">
            <a:xfrm>
              <a:off x="8302625" y="2105025"/>
              <a:ext cx="1588" cy="133350"/>
            </a:xfrm>
            <a:custGeom>
              <a:avLst/>
              <a:gdLst>
                <a:gd name="T0" fmla="*/ 0 w 1588"/>
                <a:gd name="T1" fmla="*/ 0 h 84"/>
                <a:gd name="T2" fmla="*/ 0 w 1588"/>
                <a:gd name="T3" fmla="*/ 0 h 84"/>
                <a:gd name="T4" fmla="*/ 0 w 1588"/>
                <a:gd name="T5" fmla="*/ 2147483647 h 84"/>
                <a:gd name="T6" fmla="*/ 0 w 1588"/>
                <a:gd name="T7" fmla="*/ 2147483647 h 84"/>
                <a:gd name="T8" fmla="*/ 0 w 1588"/>
                <a:gd name="T9" fmla="*/ 0 h 84"/>
                <a:gd name="T10" fmla="*/ 0 w 1588"/>
                <a:gd name="T11" fmla="*/ 0 h 84"/>
                <a:gd name="T12" fmla="*/ 0 w 1588"/>
                <a:gd name="T13" fmla="*/ 0 h 84"/>
                <a:gd name="T14" fmla="*/ 0 w 1588"/>
                <a:gd name="T15" fmla="*/ 0 h 84"/>
                <a:gd name="T16" fmla="*/ 0 w 1588"/>
                <a:gd name="T17" fmla="*/ 0 h 84"/>
                <a:gd name="T18" fmla="*/ 0 w 1588"/>
                <a:gd name="T19" fmla="*/ 0 h 84"/>
                <a:gd name="T20" fmla="*/ 0 w 1588"/>
                <a:gd name="T21" fmla="*/ 0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8"/>
                <a:gd name="T34" fmla="*/ 0 h 84"/>
                <a:gd name="T35" fmla="*/ 1588 w 1588"/>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8" h="84">
                  <a:moveTo>
                    <a:pt x="0" y="0"/>
                  </a:moveTo>
                  <a:lnTo>
                    <a:pt x="0" y="0"/>
                  </a:lnTo>
                  <a:lnTo>
                    <a:pt x="0" y="84"/>
                  </a:ln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0" name="Freeform 2045"/>
            <p:cNvSpPr>
              <a:spLocks noEditPoints="1"/>
            </p:cNvSpPr>
            <p:nvPr/>
          </p:nvSpPr>
          <p:spPr bwMode="auto">
            <a:xfrm>
              <a:off x="8302625" y="2105025"/>
              <a:ext cx="1588" cy="133350"/>
            </a:xfrm>
            <a:custGeom>
              <a:avLst/>
              <a:gdLst>
                <a:gd name="T0" fmla="*/ 0 w 1588"/>
                <a:gd name="T1" fmla="*/ 0 h 84"/>
                <a:gd name="T2" fmla="*/ 0 w 1588"/>
                <a:gd name="T3" fmla="*/ 2147483647 h 84"/>
                <a:gd name="T4" fmla="*/ 0 w 1588"/>
                <a:gd name="T5" fmla="*/ 0 h 84"/>
                <a:gd name="T6" fmla="*/ 0 w 1588"/>
                <a:gd name="T7" fmla="*/ 0 h 84"/>
                <a:gd name="T8" fmla="*/ 0 w 1588"/>
                <a:gd name="T9" fmla="*/ 0 h 84"/>
                <a:gd name="T10" fmla="*/ 0 w 1588"/>
                <a:gd name="T11" fmla="*/ 0 h 84"/>
                <a:gd name="T12" fmla="*/ 0 w 1588"/>
                <a:gd name="T13" fmla="*/ 0 h 84"/>
                <a:gd name="T14" fmla="*/ 0 60000 65536"/>
                <a:gd name="T15" fmla="*/ 0 60000 65536"/>
                <a:gd name="T16" fmla="*/ 0 60000 65536"/>
                <a:gd name="T17" fmla="*/ 0 60000 65536"/>
                <a:gd name="T18" fmla="*/ 0 60000 65536"/>
                <a:gd name="T19" fmla="*/ 0 60000 65536"/>
                <a:gd name="T20" fmla="*/ 0 60000 65536"/>
                <a:gd name="T21" fmla="*/ 0 w 1588"/>
                <a:gd name="T22" fmla="*/ 0 h 84"/>
                <a:gd name="T23" fmla="*/ 1588 w 1588"/>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4">
                  <a:moveTo>
                    <a:pt x="0" y="0"/>
                  </a:moveTo>
                  <a:lnTo>
                    <a:pt x="0" y="84"/>
                  </a:ln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1" name="Freeform 2046"/>
            <p:cNvSpPr>
              <a:spLocks noEditPoints="1"/>
            </p:cNvSpPr>
            <p:nvPr/>
          </p:nvSpPr>
          <p:spPr bwMode="auto">
            <a:xfrm>
              <a:off x="8302625" y="2238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2" name="Freeform 2047"/>
            <p:cNvSpPr>
              <a:spLocks noEditPoints="1"/>
            </p:cNvSpPr>
            <p:nvPr/>
          </p:nvSpPr>
          <p:spPr bwMode="auto">
            <a:xfrm>
              <a:off x="8302625" y="2105025"/>
              <a:ext cx="1588" cy="133350"/>
            </a:xfrm>
            <a:custGeom>
              <a:avLst/>
              <a:gdLst>
                <a:gd name="T0" fmla="*/ 0 w 1588"/>
                <a:gd name="T1" fmla="*/ 2147483647 h 84"/>
                <a:gd name="T2" fmla="*/ 0 w 1588"/>
                <a:gd name="T3" fmla="*/ 0 h 84"/>
                <a:gd name="T4" fmla="*/ 0 w 1588"/>
                <a:gd name="T5" fmla="*/ 2147483647 h 84"/>
                <a:gd name="T6" fmla="*/ 0 w 1588"/>
                <a:gd name="T7" fmla="*/ 2147483647 h 84"/>
                <a:gd name="T8" fmla="*/ 0 w 1588"/>
                <a:gd name="T9" fmla="*/ 2147483647 h 84"/>
                <a:gd name="T10" fmla="*/ 0 w 1588"/>
                <a:gd name="T11" fmla="*/ 2147483647 h 84"/>
                <a:gd name="T12" fmla="*/ 0 w 1588"/>
                <a:gd name="T13" fmla="*/ 2147483647 h 84"/>
                <a:gd name="T14" fmla="*/ 0 60000 65536"/>
                <a:gd name="T15" fmla="*/ 0 60000 65536"/>
                <a:gd name="T16" fmla="*/ 0 60000 65536"/>
                <a:gd name="T17" fmla="*/ 0 60000 65536"/>
                <a:gd name="T18" fmla="*/ 0 60000 65536"/>
                <a:gd name="T19" fmla="*/ 0 60000 65536"/>
                <a:gd name="T20" fmla="*/ 0 60000 65536"/>
                <a:gd name="T21" fmla="*/ 0 w 1588"/>
                <a:gd name="T22" fmla="*/ 0 h 84"/>
                <a:gd name="T23" fmla="*/ 1588 w 1588"/>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4">
                  <a:moveTo>
                    <a:pt x="0" y="84"/>
                  </a:moveTo>
                  <a:lnTo>
                    <a:pt x="0" y="0"/>
                  </a:lnTo>
                  <a:lnTo>
                    <a:pt x="0" y="84"/>
                  </a:lnTo>
                  <a:close/>
                  <a:moveTo>
                    <a:pt x="0" y="84"/>
                  </a:moveTo>
                  <a:lnTo>
                    <a:pt x="0" y="84"/>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3" name="Freeform 2048"/>
            <p:cNvSpPr>
              <a:spLocks noEditPoints="1"/>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4" name="Freeform 2049"/>
            <p:cNvSpPr>
              <a:spLocks noEditPoints="1"/>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5" name="Freeform 2050"/>
            <p:cNvSpPr>
              <a:spLocks noEditPoints="1"/>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6" name="Freeform 2051"/>
            <p:cNvSpPr>
              <a:spLocks noEditPoints="1"/>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7" name="Freeform 2052"/>
            <p:cNvSpPr>
              <a:spLocks noEditPoints="1"/>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8" name="Freeform 2053"/>
            <p:cNvSpPr>
              <a:spLocks/>
            </p:cNvSpPr>
            <p:nvPr/>
          </p:nvSpPr>
          <p:spPr bwMode="auto">
            <a:xfrm>
              <a:off x="8302625" y="2105025"/>
              <a:ext cx="1588" cy="1588"/>
            </a:xfrm>
            <a:custGeom>
              <a:avLst/>
              <a:gdLst>
                <a:gd name="T0" fmla="*/ 0 w 1588"/>
                <a:gd name="T1" fmla="*/ 0 h 1588"/>
                <a:gd name="T2" fmla="*/ 0 w 1588"/>
                <a:gd name="T3" fmla="*/ 0 h 1588"/>
                <a:gd name="T4" fmla="*/ 0 w 1588"/>
                <a:gd name="T5" fmla="*/ 0 h 1588"/>
                <a:gd name="T6" fmla="*/ 0 60000 65536"/>
                <a:gd name="T7" fmla="*/ 0 60000 65536"/>
                <a:gd name="T8" fmla="*/ 0 60000 65536"/>
                <a:gd name="T9" fmla="*/ 0 w 1588"/>
                <a:gd name="T10" fmla="*/ 0 h 1588"/>
                <a:gd name="T11" fmla="*/ 1588 w 1588"/>
                <a:gd name="T12" fmla="*/ 1588 h 1588"/>
              </a:gdLst>
              <a:ahLst/>
              <a:cxnLst>
                <a:cxn ang="T6">
                  <a:pos x="T0" y="T1"/>
                </a:cxn>
                <a:cxn ang="T7">
                  <a:pos x="T2" y="T3"/>
                </a:cxn>
                <a:cxn ang="T8">
                  <a:pos x="T4" y="T5"/>
                </a:cxn>
              </a:cxnLst>
              <a:rect l="T9" t="T10" r="T11" b="T12"/>
              <a:pathLst>
                <a:path w="1588" h="1588">
                  <a:moveTo>
                    <a:pt x="0" y="0"/>
                  </a:moveTo>
                  <a:lnTo>
                    <a:pt x="0" y="0"/>
                  </a:lnTo>
                  <a:close/>
                </a:path>
              </a:pathLst>
            </a:custGeom>
            <a:solidFill>
              <a:srgbClr val="000000"/>
            </a:solidFill>
            <a:ln w="9525">
              <a:noFill/>
              <a:miter lim="800000"/>
              <a:headEnd/>
              <a:tailEnd/>
            </a:ln>
          </p:spPr>
          <p:txBody>
            <a:bodyPr>
              <a:prstTxWarp prst="textNoShape">
                <a:avLst/>
              </a:prstTxWarp>
            </a:bodyPr>
            <a:lstStyle/>
            <a:p>
              <a:pPr eaLnBrk="0" hangingPunct="0"/>
              <a:endParaRPr lang="en-US"/>
            </a:p>
          </p:txBody>
        </p:sp>
        <p:sp>
          <p:nvSpPr>
            <p:cNvPr id="11449" name="Line 2054"/>
            <p:cNvSpPr>
              <a:spLocks noChangeShapeType="1"/>
            </p:cNvSpPr>
            <p:nvPr/>
          </p:nvSpPr>
          <p:spPr bwMode="auto">
            <a:xfrm>
              <a:off x="1066800" y="3657600"/>
              <a:ext cx="1524000" cy="1219200"/>
            </a:xfrm>
            <a:prstGeom prst="line">
              <a:avLst/>
            </a:prstGeom>
            <a:noFill/>
            <a:ln w="57150">
              <a:solidFill>
                <a:srgbClr val="0099CC"/>
              </a:solidFill>
              <a:round/>
              <a:headEnd/>
              <a:tailEnd/>
            </a:ln>
          </p:spPr>
          <p:txBody>
            <a:bodyPr wrap="none">
              <a:prstTxWarp prst="textNoShape">
                <a:avLst/>
              </a:prstTxWarp>
            </a:bodyPr>
            <a:lstStyle/>
            <a:p>
              <a:endParaRPr lang="en-US"/>
            </a:p>
          </p:txBody>
        </p:sp>
        <p:sp>
          <p:nvSpPr>
            <p:cNvPr id="11450" name="Line 2055"/>
            <p:cNvSpPr>
              <a:spLocks noChangeShapeType="1"/>
            </p:cNvSpPr>
            <p:nvPr/>
          </p:nvSpPr>
          <p:spPr bwMode="auto">
            <a:xfrm flipV="1">
              <a:off x="2590800" y="4648200"/>
              <a:ext cx="3124200" cy="228600"/>
            </a:xfrm>
            <a:prstGeom prst="line">
              <a:avLst/>
            </a:prstGeom>
            <a:noFill/>
            <a:ln w="57150">
              <a:solidFill>
                <a:srgbClr val="0099CC"/>
              </a:solidFill>
              <a:round/>
              <a:headEnd/>
              <a:tailEnd/>
            </a:ln>
          </p:spPr>
          <p:txBody>
            <a:bodyPr wrap="none">
              <a:prstTxWarp prst="textNoShape">
                <a:avLst/>
              </a:prstTxWarp>
            </a:bodyPr>
            <a:lstStyle/>
            <a:p>
              <a:endParaRPr lang="en-US"/>
            </a:p>
          </p:txBody>
        </p:sp>
        <p:sp>
          <p:nvSpPr>
            <p:cNvPr id="11451" name="Line 2056"/>
            <p:cNvSpPr>
              <a:spLocks noChangeShapeType="1"/>
            </p:cNvSpPr>
            <p:nvPr/>
          </p:nvSpPr>
          <p:spPr bwMode="auto">
            <a:xfrm flipV="1">
              <a:off x="6324600" y="4114800"/>
              <a:ext cx="1447800" cy="228600"/>
            </a:xfrm>
            <a:prstGeom prst="line">
              <a:avLst/>
            </a:prstGeom>
            <a:noFill/>
            <a:ln w="57150">
              <a:solidFill>
                <a:srgbClr val="0099CC"/>
              </a:solidFill>
              <a:round/>
              <a:headEnd/>
              <a:tailEnd/>
            </a:ln>
          </p:spPr>
          <p:txBody>
            <a:bodyPr wrap="none">
              <a:prstTxWarp prst="textNoShape">
                <a:avLst/>
              </a:prstTxWarp>
            </a:bodyPr>
            <a:lstStyle/>
            <a:p>
              <a:endParaRPr lang="en-US"/>
            </a:p>
          </p:txBody>
        </p:sp>
        <p:sp>
          <p:nvSpPr>
            <p:cNvPr id="11452" name="Line 2057"/>
            <p:cNvSpPr>
              <a:spLocks noChangeShapeType="1"/>
            </p:cNvSpPr>
            <p:nvPr/>
          </p:nvSpPr>
          <p:spPr bwMode="auto">
            <a:xfrm flipV="1">
              <a:off x="5638800" y="4343400"/>
              <a:ext cx="762000" cy="304800"/>
            </a:xfrm>
            <a:prstGeom prst="line">
              <a:avLst/>
            </a:prstGeom>
            <a:noFill/>
            <a:ln w="57150">
              <a:solidFill>
                <a:srgbClr val="0099CC"/>
              </a:solidFill>
              <a:round/>
              <a:headEnd/>
              <a:tailEnd/>
            </a:ln>
          </p:spPr>
          <p:txBody>
            <a:bodyPr wrap="none">
              <a:prstTxWarp prst="textNoShape">
                <a:avLst/>
              </a:prstTxWarp>
            </a:bodyPr>
            <a:lstStyle/>
            <a:p>
              <a:endParaRPr lang="en-US"/>
            </a:p>
          </p:txBody>
        </p:sp>
        <p:sp>
          <p:nvSpPr>
            <p:cNvPr id="11453" name="Text Box 2058"/>
            <p:cNvSpPr txBox="1">
              <a:spLocks noChangeArrowheads="1"/>
            </p:cNvSpPr>
            <p:nvPr/>
          </p:nvSpPr>
          <p:spPr bwMode="auto">
            <a:xfrm>
              <a:off x="1752600" y="2270125"/>
              <a:ext cx="1116013"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Browser</a:t>
              </a:r>
            </a:p>
          </p:txBody>
        </p:sp>
        <p:sp>
          <p:nvSpPr>
            <p:cNvPr id="11454" name="Text Box 2059"/>
            <p:cNvSpPr txBox="1">
              <a:spLocks noChangeArrowheads="1"/>
            </p:cNvSpPr>
            <p:nvPr/>
          </p:nvSpPr>
          <p:spPr bwMode="auto">
            <a:xfrm>
              <a:off x="1782763" y="3352800"/>
              <a:ext cx="960437"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Packet</a:t>
              </a:r>
            </a:p>
          </p:txBody>
        </p:sp>
        <p:sp>
          <p:nvSpPr>
            <p:cNvPr id="11455" name="Text Box 2060"/>
            <p:cNvSpPr txBox="1">
              <a:spLocks noChangeArrowheads="1"/>
            </p:cNvSpPr>
            <p:nvPr/>
          </p:nvSpPr>
          <p:spPr bwMode="auto">
            <a:xfrm>
              <a:off x="1143000" y="4343400"/>
              <a:ext cx="9461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Router</a:t>
              </a:r>
            </a:p>
          </p:txBody>
        </p:sp>
        <p:sp>
          <p:nvSpPr>
            <p:cNvPr id="11456" name="Text Box 2061"/>
            <p:cNvSpPr txBox="1">
              <a:spLocks noChangeArrowheads="1"/>
            </p:cNvSpPr>
            <p:nvPr/>
          </p:nvSpPr>
          <p:spPr bwMode="auto">
            <a:xfrm>
              <a:off x="2590800" y="5257800"/>
              <a:ext cx="960438"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Packet</a:t>
              </a:r>
            </a:p>
          </p:txBody>
        </p:sp>
        <p:sp>
          <p:nvSpPr>
            <p:cNvPr id="11457" name="Text Box 2062"/>
            <p:cNvSpPr txBox="1">
              <a:spLocks noChangeArrowheads="1"/>
            </p:cNvSpPr>
            <p:nvPr/>
          </p:nvSpPr>
          <p:spPr bwMode="auto">
            <a:xfrm>
              <a:off x="4343400" y="4953000"/>
              <a:ext cx="9461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Router</a:t>
              </a:r>
            </a:p>
          </p:txBody>
        </p:sp>
        <p:sp>
          <p:nvSpPr>
            <p:cNvPr id="11458" name="Text Box 2063"/>
            <p:cNvSpPr txBox="1">
              <a:spLocks noChangeArrowheads="1"/>
            </p:cNvSpPr>
            <p:nvPr/>
          </p:nvSpPr>
          <p:spPr bwMode="auto">
            <a:xfrm>
              <a:off x="6888163" y="3352800"/>
              <a:ext cx="960437"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Packet</a:t>
              </a:r>
            </a:p>
          </p:txBody>
        </p:sp>
        <p:sp>
          <p:nvSpPr>
            <p:cNvPr id="11459" name="Text Box 2064"/>
            <p:cNvSpPr txBox="1">
              <a:spLocks noChangeArrowheads="1"/>
            </p:cNvSpPr>
            <p:nvPr/>
          </p:nvSpPr>
          <p:spPr bwMode="auto">
            <a:xfrm>
              <a:off x="6961188" y="4175125"/>
              <a:ext cx="862012"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Route</a:t>
              </a:r>
            </a:p>
          </p:txBody>
        </p:sp>
        <p:sp>
          <p:nvSpPr>
            <p:cNvPr id="11460" name="Text Box 2065"/>
            <p:cNvSpPr txBox="1">
              <a:spLocks noChangeArrowheads="1"/>
            </p:cNvSpPr>
            <p:nvPr/>
          </p:nvSpPr>
          <p:spPr bwMode="auto">
            <a:xfrm>
              <a:off x="6589713" y="2346325"/>
              <a:ext cx="1411287" cy="7016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Webserver</a:t>
              </a:r>
            </a:p>
            <a:p>
              <a:pPr eaLnBrk="0" hangingPunct="0"/>
              <a:r>
                <a:rPr lang="en-US">
                  <a:latin typeface="Lucida Sans Unicode" charset="0"/>
                </a:rPr>
                <a:t>Software</a:t>
              </a:r>
            </a:p>
          </p:txBody>
        </p:sp>
        <p:sp>
          <p:nvSpPr>
            <p:cNvPr id="11461" name="Text Box 2066"/>
            <p:cNvSpPr txBox="1">
              <a:spLocks noChangeArrowheads="1"/>
            </p:cNvSpPr>
            <p:nvPr/>
          </p:nvSpPr>
          <p:spPr bwMode="auto">
            <a:xfrm>
              <a:off x="5759450" y="3429000"/>
              <a:ext cx="946150" cy="396875"/>
            </a:xfrm>
            <a:prstGeom prst="rect">
              <a:avLst/>
            </a:prstGeom>
            <a:noFill/>
            <a:ln w="9525">
              <a:noFill/>
              <a:miter lim="800000"/>
              <a:headEnd/>
              <a:tailEnd/>
            </a:ln>
          </p:spPr>
          <p:txBody>
            <a:bodyPr wrap="none">
              <a:prstTxWarp prst="textNoShape">
                <a:avLst/>
              </a:prstTxWarp>
              <a:spAutoFit/>
            </a:bodyPr>
            <a:lstStyle/>
            <a:p>
              <a:pPr eaLnBrk="0" hangingPunct="0"/>
              <a:r>
                <a:rPr lang="en-US">
                  <a:latin typeface="Lucida Sans Unicode" charset="0"/>
                </a:rPr>
                <a:t>Router</a:t>
              </a:r>
            </a:p>
          </p:txBody>
        </p:sp>
        <p:pic>
          <p:nvPicPr>
            <p:cNvPr id="11462" name="Picture 2067" descr="UPSSYSI"/>
            <p:cNvPicPr>
              <a:picLocks noChangeAspect="1" noChangeArrowheads="1"/>
            </p:cNvPicPr>
            <p:nvPr/>
          </p:nvPicPr>
          <p:blipFill>
            <a:blip r:embed="rId4"/>
            <a:srcRect/>
            <a:stretch>
              <a:fillRect/>
            </a:stretch>
          </p:blipFill>
          <p:spPr bwMode="auto">
            <a:xfrm>
              <a:off x="3810000" y="4803775"/>
              <a:ext cx="609600" cy="530225"/>
            </a:xfrm>
            <a:prstGeom prst="rect">
              <a:avLst/>
            </a:prstGeom>
            <a:noFill/>
            <a:ln w="9525">
              <a:noFill/>
              <a:miter lim="800000"/>
              <a:headEnd/>
              <a:tailEnd/>
            </a:ln>
          </p:spPr>
        </p:pic>
        <p:pic>
          <p:nvPicPr>
            <p:cNvPr id="11463" name="Picture 2068" descr="UPSSYSI"/>
            <p:cNvPicPr>
              <a:picLocks noChangeAspect="1" noChangeArrowheads="1"/>
            </p:cNvPicPr>
            <p:nvPr/>
          </p:nvPicPr>
          <p:blipFill>
            <a:blip r:embed="rId4"/>
            <a:srcRect/>
            <a:stretch>
              <a:fillRect/>
            </a:stretch>
          </p:blipFill>
          <p:spPr bwMode="auto">
            <a:xfrm>
              <a:off x="2362200" y="4267200"/>
              <a:ext cx="609600" cy="530225"/>
            </a:xfrm>
            <a:prstGeom prst="rect">
              <a:avLst/>
            </a:prstGeom>
            <a:noFill/>
            <a:ln w="9525">
              <a:noFill/>
              <a:miter lim="800000"/>
              <a:headEnd/>
              <a:tailEnd/>
            </a:ln>
          </p:spPr>
        </p:pic>
        <p:pic>
          <p:nvPicPr>
            <p:cNvPr id="11464" name="Picture 2069" descr="UPSSYSI"/>
            <p:cNvPicPr>
              <a:picLocks noChangeAspect="1" noChangeArrowheads="1"/>
            </p:cNvPicPr>
            <p:nvPr/>
          </p:nvPicPr>
          <p:blipFill>
            <a:blip r:embed="rId4"/>
            <a:srcRect/>
            <a:stretch>
              <a:fillRect/>
            </a:stretch>
          </p:blipFill>
          <p:spPr bwMode="auto">
            <a:xfrm>
              <a:off x="3581400" y="3810000"/>
              <a:ext cx="609600" cy="530225"/>
            </a:xfrm>
            <a:prstGeom prst="rect">
              <a:avLst/>
            </a:prstGeom>
            <a:noFill/>
            <a:ln w="9525">
              <a:noFill/>
              <a:miter lim="800000"/>
              <a:headEnd/>
              <a:tailEnd/>
            </a:ln>
          </p:spPr>
        </p:pic>
        <p:pic>
          <p:nvPicPr>
            <p:cNvPr id="11465" name="Picture 2070" descr="UPSSYSI"/>
            <p:cNvPicPr>
              <a:picLocks noChangeAspect="1" noChangeArrowheads="1"/>
            </p:cNvPicPr>
            <p:nvPr/>
          </p:nvPicPr>
          <p:blipFill>
            <a:blip r:embed="rId4"/>
            <a:srcRect/>
            <a:stretch>
              <a:fillRect/>
            </a:stretch>
          </p:blipFill>
          <p:spPr bwMode="auto">
            <a:xfrm>
              <a:off x="5257800" y="4038600"/>
              <a:ext cx="609600" cy="530225"/>
            </a:xfrm>
            <a:prstGeom prst="rect">
              <a:avLst/>
            </a:prstGeom>
            <a:noFill/>
            <a:ln w="9525">
              <a:noFill/>
              <a:miter lim="800000"/>
              <a:headEnd/>
              <a:tailEnd/>
            </a:ln>
          </p:spPr>
        </p:pic>
        <p:pic>
          <p:nvPicPr>
            <p:cNvPr id="11466" name="Picture 2071" descr="UPSSYSI"/>
            <p:cNvPicPr>
              <a:picLocks noChangeAspect="1" noChangeArrowheads="1"/>
            </p:cNvPicPr>
            <p:nvPr/>
          </p:nvPicPr>
          <p:blipFill>
            <a:blip r:embed="rId4"/>
            <a:srcRect/>
            <a:stretch>
              <a:fillRect/>
            </a:stretch>
          </p:blipFill>
          <p:spPr bwMode="auto">
            <a:xfrm>
              <a:off x="6400800" y="3657600"/>
              <a:ext cx="609600" cy="530225"/>
            </a:xfrm>
            <a:prstGeom prst="rect">
              <a:avLst/>
            </a:prstGeom>
            <a:noFill/>
            <a:ln w="9525">
              <a:noFill/>
              <a:miter lim="800000"/>
              <a:headEnd/>
              <a:tailEnd/>
            </a:ln>
          </p:spPr>
        </p:pic>
        <p:pic>
          <p:nvPicPr>
            <p:cNvPr id="11467" name="Picture 2072" descr="MACPOWRI"/>
            <p:cNvPicPr>
              <a:picLocks noChangeAspect="1" noChangeArrowheads="1"/>
            </p:cNvPicPr>
            <p:nvPr/>
          </p:nvPicPr>
          <p:blipFill>
            <a:blip r:embed="rId5"/>
            <a:srcRect/>
            <a:stretch>
              <a:fillRect/>
            </a:stretch>
          </p:blipFill>
          <p:spPr bwMode="auto">
            <a:xfrm>
              <a:off x="304800" y="2286000"/>
              <a:ext cx="1087438" cy="1219200"/>
            </a:xfrm>
            <a:prstGeom prst="rect">
              <a:avLst/>
            </a:prstGeom>
            <a:noFill/>
            <a:ln w="9525">
              <a:noFill/>
              <a:miter lim="800000"/>
              <a:headEnd/>
              <a:tailEnd/>
            </a:ln>
          </p:spPr>
        </p:pic>
        <p:graphicFrame>
          <p:nvGraphicFramePr>
            <p:cNvPr id="11392" name="Object 128"/>
            <p:cNvGraphicFramePr>
              <a:graphicFrameLocks noChangeAspect="1"/>
            </p:cNvGraphicFramePr>
            <p:nvPr/>
          </p:nvGraphicFramePr>
          <p:xfrm>
            <a:off x="1295400" y="2286000"/>
            <a:ext cx="533400" cy="531813"/>
          </p:xfrm>
          <a:graphic>
            <a:graphicData uri="http://schemas.openxmlformats.org/presentationml/2006/ole">
              <p:oleObj spid="_x0000_s11392" name="VISIO" r:id="rId6" imgW="389495" imgH="389495" progId="">
                <p:embed/>
              </p:oleObj>
            </a:graphicData>
          </a:graphic>
        </p:graphicFrame>
        <p:graphicFrame>
          <p:nvGraphicFramePr>
            <p:cNvPr id="11393" name="Object 129"/>
            <p:cNvGraphicFramePr>
              <a:graphicFrameLocks noChangeAspect="1"/>
            </p:cNvGraphicFramePr>
            <p:nvPr/>
          </p:nvGraphicFramePr>
          <p:xfrm>
            <a:off x="7924800" y="2422525"/>
            <a:ext cx="533400" cy="531813"/>
          </p:xfrm>
          <a:graphic>
            <a:graphicData uri="http://schemas.openxmlformats.org/presentationml/2006/ole">
              <p:oleObj spid="_x0000_s11393" name="VISIO" r:id="rId7" imgW="389495" imgH="389495" progId="">
                <p:embed/>
              </p:oleObj>
            </a:graphicData>
          </a:graphic>
        </p:graphicFrame>
        <p:pic>
          <p:nvPicPr>
            <p:cNvPr id="11468" name="Picture 2075" descr="FILSERVI"/>
            <p:cNvPicPr>
              <a:picLocks noChangeAspect="1" noChangeArrowheads="1"/>
            </p:cNvPicPr>
            <p:nvPr/>
          </p:nvPicPr>
          <p:blipFill>
            <a:blip r:embed="rId8"/>
            <a:srcRect/>
            <a:stretch>
              <a:fillRect/>
            </a:stretch>
          </p:blipFill>
          <p:spPr bwMode="auto">
            <a:xfrm>
              <a:off x="7848600" y="2971800"/>
              <a:ext cx="836613" cy="1447800"/>
            </a:xfrm>
            <a:prstGeom prst="rect">
              <a:avLst/>
            </a:prstGeom>
            <a:noFill/>
            <a:ln w="9525">
              <a:noFill/>
              <a:miter lim="800000"/>
              <a:headEnd/>
              <a:tailEnd/>
            </a:ln>
          </p:spPr>
        </p:pic>
        <p:sp>
          <p:nvSpPr>
            <p:cNvPr id="11469" name="Rectangle 2076"/>
            <p:cNvSpPr>
              <a:spLocks noChangeArrowheads="1"/>
            </p:cNvSpPr>
            <p:nvPr/>
          </p:nvSpPr>
          <p:spPr bwMode="auto">
            <a:xfrm>
              <a:off x="1905000" y="3733800"/>
              <a:ext cx="609600" cy="2286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eaLnBrk="0" hangingPunct="0"/>
              <a:endParaRPr lang="en-US">
                <a:latin typeface="Lucida Sans Unicode" charset="0"/>
              </a:endParaRPr>
            </a:p>
          </p:txBody>
        </p:sp>
        <p:sp>
          <p:nvSpPr>
            <p:cNvPr id="11470" name="Rectangle 2077"/>
            <p:cNvSpPr>
              <a:spLocks noChangeArrowheads="1"/>
            </p:cNvSpPr>
            <p:nvPr/>
          </p:nvSpPr>
          <p:spPr bwMode="auto">
            <a:xfrm>
              <a:off x="2971800" y="4953000"/>
              <a:ext cx="609600" cy="2286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eaLnBrk="0" hangingPunct="0"/>
              <a:endParaRPr lang="en-US">
                <a:latin typeface="Lucida Sans Unicode" charset="0"/>
              </a:endParaRPr>
            </a:p>
          </p:txBody>
        </p:sp>
        <p:sp>
          <p:nvSpPr>
            <p:cNvPr id="11471" name="Rectangle 2078"/>
            <p:cNvSpPr>
              <a:spLocks noChangeArrowheads="1"/>
            </p:cNvSpPr>
            <p:nvPr/>
          </p:nvSpPr>
          <p:spPr bwMode="auto">
            <a:xfrm>
              <a:off x="4419600" y="4419600"/>
              <a:ext cx="609600" cy="2286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eaLnBrk="0" hangingPunct="0"/>
              <a:endParaRPr lang="en-US">
                <a:latin typeface="Lucida Sans Unicode" charset="0"/>
              </a:endParaRPr>
            </a:p>
          </p:txBody>
        </p:sp>
        <p:sp>
          <p:nvSpPr>
            <p:cNvPr id="11472" name="Rectangle 2079"/>
            <p:cNvSpPr>
              <a:spLocks noChangeArrowheads="1"/>
            </p:cNvSpPr>
            <p:nvPr/>
          </p:nvSpPr>
          <p:spPr bwMode="auto">
            <a:xfrm>
              <a:off x="6019800" y="4572000"/>
              <a:ext cx="609600" cy="2286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eaLnBrk="0" hangingPunct="0"/>
              <a:endParaRPr lang="en-US">
                <a:latin typeface="Lucida Sans Unicode" charset="0"/>
              </a:endParaRPr>
            </a:p>
          </p:txBody>
        </p:sp>
        <p:sp>
          <p:nvSpPr>
            <p:cNvPr id="11473" name="Rectangle 2080"/>
            <p:cNvSpPr>
              <a:spLocks noChangeArrowheads="1"/>
            </p:cNvSpPr>
            <p:nvPr/>
          </p:nvSpPr>
          <p:spPr bwMode="auto">
            <a:xfrm>
              <a:off x="7086600" y="3733800"/>
              <a:ext cx="609600" cy="2286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eaLnBrk="0" hangingPunct="0"/>
              <a:endParaRPr lang="en-US">
                <a:latin typeface="Lucida Sans Unicode" charset="0"/>
              </a:endParaRPr>
            </a:p>
          </p:txBody>
        </p:sp>
        <p:sp>
          <p:nvSpPr>
            <p:cNvPr id="11474" name="Arc 2081"/>
            <p:cNvSpPr>
              <a:spLocks/>
            </p:cNvSpPr>
            <p:nvPr/>
          </p:nvSpPr>
          <p:spPr bwMode="auto">
            <a:xfrm rot="10473580" flipH="1">
              <a:off x="4953000" y="3352800"/>
              <a:ext cx="381000" cy="609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prstTxWarp prst="textNoShape">
                <a:avLst/>
              </a:prstTxWarp>
            </a:bodyPr>
            <a:lstStyle/>
            <a:p>
              <a:pPr eaLnBrk="0" hangingPunct="0"/>
              <a:endParaRPr lang="en-US"/>
            </a:p>
          </p:txBody>
        </p:sp>
        <p:pic>
          <p:nvPicPr>
            <p:cNvPr id="11475" name="Picture 2082" descr="UPSSYSI"/>
            <p:cNvPicPr>
              <a:picLocks noChangeAspect="1" noChangeArrowheads="1"/>
            </p:cNvPicPr>
            <p:nvPr/>
          </p:nvPicPr>
          <p:blipFill>
            <a:blip r:embed="rId4"/>
            <a:srcRect/>
            <a:stretch>
              <a:fillRect/>
            </a:stretch>
          </p:blipFill>
          <p:spPr bwMode="auto">
            <a:xfrm>
              <a:off x="4648200" y="3733800"/>
              <a:ext cx="609600" cy="530225"/>
            </a:xfrm>
            <a:prstGeom prst="rect">
              <a:avLst/>
            </a:prstGeom>
            <a:noFill/>
            <a:ln w="9525">
              <a:noFill/>
              <a:miter lim="800000"/>
              <a:headEnd/>
              <a:tailEnd/>
            </a:ln>
          </p:spPr>
        </p:pic>
        <p:pic>
          <p:nvPicPr>
            <p:cNvPr id="11476" name="Picture 2083" descr="UPSSYSI"/>
            <p:cNvPicPr>
              <a:picLocks noChangeAspect="1" noChangeArrowheads="1"/>
            </p:cNvPicPr>
            <p:nvPr/>
          </p:nvPicPr>
          <p:blipFill>
            <a:blip r:embed="rId4"/>
            <a:srcRect/>
            <a:stretch>
              <a:fillRect/>
            </a:stretch>
          </p:blipFill>
          <p:spPr bwMode="auto">
            <a:xfrm>
              <a:off x="5029200" y="3048000"/>
              <a:ext cx="609600" cy="5302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smtClean="0">
                <a:latin typeface="Verdana" charset="0"/>
              </a:rPr>
              <a:t>Utilities</a:t>
            </a:r>
          </a:p>
        </p:txBody>
      </p:sp>
      <p:sp>
        <p:nvSpPr>
          <p:cNvPr id="197634" name="Content Placeholder 2"/>
          <p:cNvSpPr>
            <a:spLocks noGrp="1"/>
          </p:cNvSpPr>
          <p:nvPr>
            <p:ph idx="1"/>
          </p:nvPr>
        </p:nvSpPr>
        <p:spPr>
          <a:xfrm>
            <a:off x="312738" y="1143000"/>
            <a:ext cx="8497887" cy="5094288"/>
          </a:xfrm>
        </p:spPr>
        <p:txBody>
          <a:bodyPr/>
          <a:lstStyle/>
          <a:p>
            <a:r>
              <a:rPr lang="en-US" smtClean="0">
                <a:latin typeface="Verdana" charset="0"/>
              </a:rPr>
              <a:t>cmd</a:t>
            </a:r>
          </a:p>
          <a:p>
            <a:pPr lvl="1"/>
            <a:r>
              <a:rPr lang="en-US" smtClean="0">
                <a:latin typeface="Verdana" charset="0"/>
              </a:rPr>
              <a:t>Microsoft-supplied command-line interpreter</a:t>
            </a:r>
          </a:p>
          <a:p>
            <a:r>
              <a:rPr lang="en-US" smtClean="0">
                <a:latin typeface="Verdana" charset="0"/>
              </a:rPr>
              <a:t>ipconfig</a:t>
            </a:r>
          </a:p>
          <a:p>
            <a:pPr lvl="1"/>
            <a:r>
              <a:rPr lang="en-US" smtClean="0">
                <a:latin typeface="Verdana" charset="0"/>
              </a:rPr>
              <a:t>Displays all current TCP/IP network configuration values</a:t>
            </a:r>
          </a:p>
          <a:p>
            <a:r>
              <a:rPr lang="en-US" smtClean="0">
                <a:latin typeface="Verdana" charset="0"/>
              </a:rPr>
              <a:t>traceroute </a:t>
            </a:r>
          </a:p>
          <a:p>
            <a:pPr lvl="1"/>
            <a:r>
              <a:rPr lang="en-US" smtClean="0">
                <a:latin typeface="Verdana" charset="0"/>
              </a:rPr>
              <a:t>Determines the route to a destination</a:t>
            </a:r>
          </a:p>
          <a:p>
            <a:pPr lvl="1"/>
            <a:r>
              <a:rPr lang="en-US" smtClean="0">
                <a:latin typeface="Verdana" charset="0"/>
              </a:rPr>
              <a:t>Windows “tracert” uses ICMP) echo packets to the destination</a:t>
            </a:r>
          </a:p>
          <a:p>
            <a:pPr lvl="1"/>
            <a:r>
              <a:rPr lang="en-US" smtClean="0">
                <a:latin typeface="Verdana" charset="0"/>
              </a:rPr>
              <a:t>UNIX “traceroute” uses UDP packets</a:t>
            </a:r>
          </a:p>
          <a:p>
            <a:r>
              <a:rPr lang="en-US" smtClean="0">
                <a:latin typeface="Verdana" charset="0"/>
              </a:rPr>
              <a:t>netstat</a:t>
            </a:r>
          </a:p>
          <a:p>
            <a:pPr lvl="1"/>
            <a:r>
              <a:rPr lang="en-US" smtClean="0">
                <a:latin typeface="Verdana" charset="0"/>
              </a:rPr>
              <a:t>Viewing ports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smtClean="0">
                <a:latin typeface="Verdana" charset="0"/>
              </a:rPr>
              <a:t>Packet Analysis</a:t>
            </a:r>
          </a:p>
        </p:txBody>
      </p:sp>
      <p:sp>
        <p:nvSpPr>
          <p:cNvPr id="199682" name="Content Placeholder 2"/>
          <p:cNvSpPr>
            <a:spLocks noGrp="1"/>
          </p:cNvSpPr>
          <p:nvPr>
            <p:ph idx="1"/>
          </p:nvPr>
        </p:nvSpPr>
        <p:spPr/>
        <p:txBody>
          <a:bodyPr/>
          <a:lstStyle/>
          <a:p>
            <a:r>
              <a:rPr lang="en-US" smtClean="0">
                <a:latin typeface="Verdana" charset="0"/>
              </a:rPr>
              <a:t>Uses hexadecimal numbers</a:t>
            </a:r>
          </a:p>
          <a:p>
            <a:pPr lvl="1"/>
            <a:r>
              <a:rPr lang="en-US" smtClean="0">
                <a:latin typeface="Verdana" charset="0"/>
              </a:rPr>
              <a:t>Base is 16</a:t>
            </a:r>
          </a:p>
          <a:p>
            <a:pPr lvl="1"/>
            <a:r>
              <a:rPr lang="en-US" smtClean="0">
                <a:latin typeface="Verdana" charset="0"/>
              </a:rPr>
              <a:t>Notation: “0x”</a:t>
            </a:r>
          </a:p>
          <a:p>
            <a:pPr lvl="1"/>
            <a:r>
              <a:rPr lang="en-US" smtClean="0">
                <a:latin typeface="Verdana" charset="0"/>
              </a:rPr>
              <a:t>11111111 (binary) =&gt; 255 (decimal)</a:t>
            </a:r>
          </a:p>
          <a:p>
            <a:pPr lvl="2"/>
            <a:r>
              <a:rPr lang="en-US" smtClean="0">
                <a:latin typeface="Verdana" charset="0"/>
              </a:rPr>
              <a:t>Hex: ???</a:t>
            </a:r>
          </a:p>
          <a:p>
            <a:pPr lvl="1"/>
            <a:r>
              <a:rPr lang="en-US" smtClean="0">
                <a:latin typeface="Verdana" charset="0"/>
              </a:rPr>
              <a:t>Offsets start at 0</a:t>
            </a:r>
          </a:p>
          <a:p>
            <a:pPr lvl="1"/>
            <a:r>
              <a:rPr lang="en-US" smtClean="0">
                <a:latin typeface="Verdana" charset="0"/>
              </a:rPr>
              <a:t>8 bits (a byte) = two hex characters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smtClean="0">
                <a:latin typeface="Verdana" charset="0"/>
              </a:rPr>
              <a:t>Hexadecimal Numbers</a:t>
            </a:r>
          </a:p>
        </p:txBody>
      </p:sp>
      <p:graphicFrame>
        <p:nvGraphicFramePr>
          <p:cNvPr id="6" name="Table 5"/>
          <p:cNvGraphicFramePr>
            <a:graphicFrameLocks noGrp="1"/>
          </p:cNvGraphicFramePr>
          <p:nvPr/>
        </p:nvGraphicFramePr>
        <p:xfrm>
          <a:off x="303213" y="1795463"/>
          <a:ext cx="3810000" cy="4064000"/>
        </p:xfrm>
        <a:graphic>
          <a:graphicData uri="http://schemas.openxmlformats.org/drawingml/2006/table">
            <a:tbl>
              <a:tblPr firstRow="1" bandRow="1">
                <a:tableStyleId>{5940675A-B579-460E-94D1-54222C63F5DA}</a:tableStyleId>
              </a:tblPr>
              <a:tblGrid>
                <a:gridCol w="762000"/>
                <a:gridCol w="762000"/>
                <a:gridCol w="762000"/>
                <a:gridCol w="762000"/>
                <a:gridCol w="762000"/>
              </a:tblGrid>
              <a:tr h="721217">
                <a:tc>
                  <a:txBody>
                    <a:bodyPr/>
                    <a:lstStyle/>
                    <a:p>
                      <a:pPr algn="ctr"/>
                      <a:r>
                        <a:rPr lang="en-US" sz="2000" b="1" dirty="0" smtClean="0"/>
                        <a:t>2</a:t>
                      </a:r>
                      <a:r>
                        <a:rPr lang="en-US" sz="2000" b="1" baseline="30000" dirty="0" smtClean="0"/>
                        <a:t>3</a:t>
                      </a:r>
                      <a:endParaRPr lang="en-US" sz="2000" b="1"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2</a:t>
                      </a:r>
                    </a:p>
                    <a:p>
                      <a:pPr algn="ctr"/>
                      <a:endParaRPr 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1</a:t>
                      </a:r>
                    </a:p>
                    <a:p>
                      <a:pPr algn="ctr"/>
                      <a:endParaRPr 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0</a:t>
                      </a:r>
                    </a:p>
                    <a:p>
                      <a:pPr algn="ctr"/>
                      <a:endParaRPr lang="en-US" sz="2000" b="1" dirty="0"/>
                    </a:p>
                  </a:txBody>
                  <a:tcPr/>
                </a:tc>
                <a:tc>
                  <a:txBody>
                    <a:bodyPr/>
                    <a:lstStyle/>
                    <a:p>
                      <a:pPr algn="ctr"/>
                      <a:r>
                        <a:rPr lang="en-US" sz="2000" b="1" dirty="0" smtClean="0"/>
                        <a:t>Hex</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b="1" dirty="0" smtClean="0"/>
                        <a:t>0</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b="1" dirty="0" smtClean="0"/>
                        <a:t>1</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b="1" dirty="0" smtClean="0"/>
                        <a:t>2</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b="1" dirty="0" smtClean="0"/>
                        <a:t>3</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b="1" dirty="0" smtClean="0"/>
                        <a:t>4</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b="1" dirty="0" smtClean="0"/>
                        <a:t>5</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b="1" dirty="0" smtClean="0"/>
                        <a:t>6</a:t>
                      </a:r>
                      <a:endParaRPr lang="en-US" sz="2000" b="1" dirty="0"/>
                    </a:p>
                  </a:txBody>
                  <a:tcPr/>
                </a:tc>
              </a:tr>
              <a:tr h="417848">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b="1" dirty="0" smtClean="0"/>
                        <a:t>7</a:t>
                      </a:r>
                      <a:endParaRPr lang="en-US" sz="2000" b="1" dirty="0"/>
                    </a:p>
                  </a:txBody>
                  <a:tcPr/>
                </a:tc>
              </a:tr>
            </a:tbl>
          </a:graphicData>
        </a:graphic>
      </p:graphicFrame>
      <p:graphicFrame>
        <p:nvGraphicFramePr>
          <p:cNvPr id="8" name="Table 7"/>
          <p:cNvGraphicFramePr>
            <a:graphicFrameLocks noGrp="1"/>
          </p:cNvGraphicFramePr>
          <p:nvPr/>
        </p:nvGraphicFramePr>
        <p:xfrm>
          <a:off x="4570413" y="1795463"/>
          <a:ext cx="4229100" cy="4064000"/>
        </p:xfrm>
        <a:graphic>
          <a:graphicData uri="http://schemas.openxmlformats.org/drawingml/2006/table">
            <a:tbl>
              <a:tblPr firstRow="1" bandRow="1">
                <a:tableStyleId>{5940675A-B579-460E-94D1-54222C63F5DA}</a:tableStyleId>
              </a:tblPr>
              <a:tblGrid>
                <a:gridCol w="751982"/>
                <a:gridCol w="751982"/>
                <a:gridCol w="751982"/>
                <a:gridCol w="751982"/>
                <a:gridCol w="1221172"/>
              </a:tblGrid>
              <a:tr h="721217">
                <a:tc>
                  <a:txBody>
                    <a:bodyPr/>
                    <a:lstStyle/>
                    <a:p>
                      <a:pPr algn="ctr"/>
                      <a:r>
                        <a:rPr lang="en-US" sz="2000" b="1" dirty="0" smtClean="0"/>
                        <a:t>2</a:t>
                      </a:r>
                      <a:r>
                        <a:rPr lang="en-US" sz="2000" b="1" baseline="30000" dirty="0" smtClean="0"/>
                        <a:t>3</a:t>
                      </a:r>
                      <a:endParaRPr lang="en-US" sz="2000" b="1" baseline="30000" dirty="0"/>
                    </a:p>
                  </a:txBody>
                  <a:tcPr marL="91453" marR="9145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2</a:t>
                      </a:r>
                    </a:p>
                    <a:p>
                      <a:pPr algn="ctr"/>
                      <a:endParaRPr lang="en-US" sz="2000" b="1" dirty="0"/>
                    </a:p>
                  </a:txBody>
                  <a:tcPr marL="91453" marR="9145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1</a:t>
                      </a:r>
                    </a:p>
                    <a:p>
                      <a:pPr algn="ctr"/>
                      <a:endParaRPr lang="en-US" sz="2000" b="1" dirty="0"/>
                    </a:p>
                  </a:txBody>
                  <a:tcPr marL="91453" marR="9145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2</a:t>
                      </a:r>
                      <a:r>
                        <a:rPr lang="en-US" sz="2000" b="1" baseline="30000" dirty="0" smtClean="0"/>
                        <a:t>0</a:t>
                      </a:r>
                    </a:p>
                    <a:p>
                      <a:pPr algn="ctr"/>
                      <a:endParaRPr lang="en-US" sz="2000" b="1" dirty="0"/>
                    </a:p>
                  </a:txBody>
                  <a:tcPr marL="91453" marR="91453"/>
                </a:tc>
                <a:tc>
                  <a:txBody>
                    <a:bodyPr/>
                    <a:lstStyle/>
                    <a:p>
                      <a:pPr algn="ctr"/>
                      <a:r>
                        <a:rPr lang="en-US" sz="2000" b="1" dirty="0" smtClean="0"/>
                        <a:t>Hex</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b="1" dirty="0" smtClean="0"/>
                        <a:t>8</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b="1" dirty="0" smtClean="0"/>
                        <a:t>9</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b="1" dirty="0" smtClean="0"/>
                        <a:t>a (10)</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b="1" dirty="0" smtClean="0"/>
                        <a:t>b (11)</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b="1" dirty="0" smtClean="0"/>
                        <a:t>c (12)</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b="1" dirty="0" smtClean="0"/>
                        <a:t>d (13)</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0</a:t>
                      </a:r>
                      <a:endParaRPr lang="en-US" sz="2000" dirty="0"/>
                    </a:p>
                  </a:txBody>
                  <a:tcPr marL="91453" marR="91453"/>
                </a:tc>
                <a:tc>
                  <a:txBody>
                    <a:bodyPr/>
                    <a:lstStyle/>
                    <a:p>
                      <a:pPr algn="ctr"/>
                      <a:r>
                        <a:rPr lang="en-US" sz="2000" b="1" dirty="0" smtClean="0"/>
                        <a:t>e (14)</a:t>
                      </a:r>
                      <a:endParaRPr lang="en-US" sz="2000" b="1" dirty="0"/>
                    </a:p>
                  </a:txBody>
                  <a:tcPr marL="91453" marR="91453"/>
                </a:tc>
              </a:tr>
              <a:tr h="417848">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dirty="0" smtClean="0"/>
                        <a:t>1</a:t>
                      </a:r>
                      <a:endParaRPr lang="en-US" sz="2000" dirty="0"/>
                    </a:p>
                  </a:txBody>
                  <a:tcPr marL="91453" marR="91453"/>
                </a:tc>
                <a:tc>
                  <a:txBody>
                    <a:bodyPr/>
                    <a:lstStyle/>
                    <a:p>
                      <a:pPr algn="ctr"/>
                      <a:r>
                        <a:rPr lang="en-US" sz="2000" b="1" dirty="0" smtClean="0"/>
                        <a:t>f (15)</a:t>
                      </a:r>
                      <a:endParaRPr lang="en-US" sz="2000" b="1" dirty="0"/>
                    </a:p>
                  </a:txBody>
                  <a:tcPr marL="91453" marR="91453"/>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r>
              <a:rPr lang="en-US" smtClean="0">
                <a:latin typeface="Verdana" charset="0"/>
              </a:rPr>
              <a:t>A Sample Frame: 66 bytes (528 bits)</a:t>
            </a:r>
          </a:p>
        </p:txBody>
      </p:sp>
      <p:sp>
        <p:nvSpPr>
          <p:cNvPr id="201730" name="Content Placeholder 2"/>
          <p:cNvSpPr>
            <a:spLocks noGrp="1"/>
          </p:cNvSpPr>
          <p:nvPr>
            <p:ph idx="1"/>
          </p:nvPr>
        </p:nvSpPr>
        <p:spPr>
          <a:xfrm>
            <a:off x="312738" y="1320800"/>
            <a:ext cx="8678862" cy="5094288"/>
          </a:xfrm>
        </p:spPr>
        <p:txBody>
          <a:bodyPr/>
          <a:lstStyle/>
          <a:p>
            <a:pPr marL="0" indent="0">
              <a:buFont typeface="Wingdings" charset="2"/>
              <a:buNone/>
            </a:pPr>
            <a:r>
              <a:rPr lang="pt-BR" sz="2600" smtClean="0">
                <a:solidFill>
                  <a:schemeClr val="accent2"/>
                </a:solidFill>
                <a:latin typeface="Verdana" charset="0"/>
              </a:rPr>
              <a:t>Ethernet II (DEX Ethernet): 14 bytes</a:t>
            </a:r>
          </a:p>
          <a:p>
            <a:pPr marL="0" indent="0">
              <a:buFont typeface="Wingdings" charset="2"/>
              <a:buNone/>
            </a:pPr>
            <a:r>
              <a:rPr lang="pt-BR" sz="2600" smtClean="0">
                <a:solidFill>
                  <a:srgbClr val="FFC000"/>
                </a:solidFill>
                <a:latin typeface="Verdana" charset="0"/>
              </a:rPr>
              <a:t>Internet Protocol Version 4: 20 bytes</a:t>
            </a:r>
          </a:p>
          <a:p>
            <a:pPr marL="0" indent="0">
              <a:buFont typeface="Wingdings" charset="2"/>
              <a:buNone/>
            </a:pPr>
            <a:r>
              <a:rPr lang="pt-BR" sz="2600" smtClean="0">
                <a:solidFill>
                  <a:srgbClr val="00B0F0"/>
                </a:solidFill>
                <a:latin typeface="Verdana" charset="0"/>
              </a:rPr>
              <a:t>Transmission Control Protocol: 32 bytes</a:t>
            </a:r>
          </a:p>
          <a:p>
            <a:pPr marL="0" indent="0">
              <a:buFont typeface="Wingdings" charset="2"/>
              <a:buNone/>
            </a:pPr>
            <a:endParaRPr lang="pt-BR" sz="2600" smtClean="0">
              <a:solidFill>
                <a:schemeClr val="accent2"/>
              </a:solidFill>
              <a:latin typeface="Verdana" charset="0"/>
            </a:endParaRPr>
          </a:p>
          <a:p>
            <a:pPr marL="0" indent="0">
              <a:buFont typeface="Wingdings" charset="2"/>
              <a:buNone/>
            </a:pPr>
            <a:endParaRPr lang="pt-BR" sz="2600" smtClean="0">
              <a:solidFill>
                <a:schemeClr val="accent2"/>
              </a:solidFill>
              <a:latin typeface="Verdana" charset="0"/>
            </a:endParaRPr>
          </a:p>
          <a:p>
            <a:pPr marL="0" indent="0">
              <a:buFont typeface="Wingdings" charset="2"/>
              <a:buNone/>
            </a:pPr>
            <a:r>
              <a:rPr lang="pt-BR" sz="2600" smtClean="0">
                <a:solidFill>
                  <a:schemeClr val="accent2"/>
                </a:solidFill>
                <a:latin typeface="Verdana" charset="0"/>
              </a:rPr>
              <a:t>00 22 5f 58 2b 0d 00 13 46 cc a3 ea 08 00 </a:t>
            </a:r>
            <a:r>
              <a:rPr lang="pt-BR" sz="2600" smtClean="0">
                <a:solidFill>
                  <a:srgbClr val="FFC000"/>
                </a:solidFill>
                <a:latin typeface="Verdana" charset="0"/>
              </a:rPr>
              <a:t>45 20</a:t>
            </a:r>
          </a:p>
          <a:p>
            <a:pPr marL="0" indent="0">
              <a:buFont typeface="Wingdings" charset="2"/>
              <a:buNone/>
            </a:pPr>
            <a:r>
              <a:rPr lang="pt-BR" sz="2600" smtClean="0">
                <a:solidFill>
                  <a:srgbClr val="FFC000"/>
                </a:solidFill>
                <a:latin typeface="Verdana" charset="0"/>
              </a:rPr>
              <a:t>00 34 d5 6e 00 00 37 06 8f 34 4a 7d 13 69 c0 a8</a:t>
            </a:r>
          </a:p>
          <a:p>
            <a:pPr marL="0" indent="0">
              <a:buFont typeface="Wingdings" charset="2"/>
              <a:buNone/>
            </a:pPr>
            <a:r>
              <a:rPr lang="pt-BR" sz="2600" smtClean="0">
                <a:solidFill>
                  <a:srgbClr val="FFC000"/>
                </a:solidFill>
                <a:latin typeface="Verdana" charset="0"/>
              </a:rPr>
              <a:t>00 73</a:t>
            </a:r>
            <a:r>
              <a:rPr lang="pt-BR" sz="2600" smtClean="0">
                <a:latin typeface="Verdana" charset="0"/>
              </a:rPr>
              <a:t> </a:t>
            </a:r>
            <a:r>
              <a:rPr lang="pt-BR" sz="2600" smtClean="0">
                <a:solidFill>
                  <a:srgbClr val="00B0F0"/>
                </a:solidFill>
                <a:latin typeface="Verdana" charset="0"/>
              </a:rPr>
              <a:t>00 50 60 9a 0e 02 d5 0d 7a d1 01 0c 80 12</a:t>
            </a:r>
          </a:p>
          <a:p>
            <a:pPr marL="0" indent="0">
              <a:buFont typeface="Wingdings" charset="2"/>
              <a:buNone/>
            </a:pPr>
            <a:r>
              <a:rPr lang="pt-BR" sz="2600" smtClean="0">
                <a:solidFill>
                  <a:srgbClr val="00B0F0"/>
                </a:solidFill>
                <a:latin typeface="Verdana" charset="0"/>
              </a:rPr>
              <a:t>16 58 79 ef 00 00 02 04 05 96 01 01 04 02 01 03</a:t>
            </a:r>
          </a:p>
          <a:p>
            <a:pPr marL="0" indent="0">
              <a:buFont typeface="Wingdings" charset="2"/>
              <a:buNone/>
            </a:pPr>
            <a:r>
              <a:rPr lang="pt-BR" sz="2600" smtClean="0">
                <a:solidFill>
                  <a:srgbClr val="00B0F0"/>
                </a:solidFill>
                <a:latin typeface="Verdana" charset="0"/>
              </a:rPr>
              <a:t>03 06</a:t>
            </a:r>
          </a:p>
          <a:p>
            <a:pPr marL="0" indent="0">
              <a:buFont typeface="Wingdings" charset="2"/>
              <a:buNone/>
            </a:pPr>
            <a:endParaRPr lang="en-US" sz="2600" smtClean="0">
              <a:latin typeface="Verdana"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smtClean="0">
                <a:latin typeface="Verdana" charset="0"/>
              </a:rPr>
              <a:t>IP Header (1)</a:t>
            </a:r>
          </a:p>
        </p:txBody>
      </p:sp>
      <p:sp>
        <p:nvSpPr>
          <p:cNvPr id="202754" name="Content Placeholder 2"/>
          <p:cNvSpPr>
            <a:spLocks noGrp="1"/>
          </p:cNvSpPr>
          <p:nvPr>
            <p:ph idx="1"/>
          </p:nvPr>
        </p:nvSpPr>
        <p:spPr>
          <a:xfrm>
            <a:off x="388938" y="1778000"/>
            <a:ext cx="3649662" cy="4241800"/>
          </a:xfrm>
        </p:spPr>
        <p:txBody>
          <a:bodyPr/>
          <a:lstStyle/>
          <a:p>
            <a:pPr marL="0" indent="0">
              <a:buFont typeface="Wingdings" charset="2"/>
              <a:buNone/>
            </a:pPr>
            <a:r>
              <a:rPr lang="pt-BR" sz="4400" smtClean="0">
                <a:latin typeface="Verdana" charset="0"/>
              </a:rPr>
              <a:t>45 20 00 34  </a:t>
            </a:r>
          </a:p>
          <a:p>
            <a:pPr marL="0" indent="0">
              <a:buFont typeface="Wingdings" charset="2"/>
              <a:buNone/>
            </a:pPr>
            <a:r>
              <a:rPr lang="pt-BR" sz="4400" smtClean="0">
                <a:latin typeface="Verdana" charset="0"/>
              </a:rPr>
              <a:t>d5 6e 00 00 </a:t>
            </a:r>
          </a:p>
          <a:p>
            <a:pPr marL="0" indent="0">
              <a:buFont typeface="Wingdings" charset="2"/>
              <a:buNone/>
            </a:pPr>
            <a:r>
              <a:rPr lang="pt-BR" sz="4400" smtClean="0">
                <a:latin typeface="Verdana" charset="0"/>
              </a:rPr>
              <a:t>37 06 8f 34  </a:t>
            </a:r>
          </a:p>
          <a:p>
            <a:pPr marL="0" indent="0">
              <a:buFont typeface="Wingdings" charset="2"/>
              <a:buNone/>
            </a:pPr>
            <a:r>
              <a:rPr lang="pt-BR" sz="4400" smtClean="0">
                <a:latin typeface="Verdana" charset="0"/>
              </a:rPr>
              <a:t>4a 7d 13 69</a:t>
            </a:r>
          </a:p>
          <a:p>
            <a:pPr marL="0" indent="0">
              <a:buFont typeface="Wingdings" charset="2"/>
              <a:buNone/>
            </a:pPr>
            <a:r>
              <a:rPr lang="pt-BR" sz="4400" smtClean="0">
                <a:latin typeface="Verdana" charset="0"/>
              </a:rPr>
              <a:t>c0 a8 00 73</a:t>
            </a:r>
          </a:p>
        </p:txBody>
      </p:sp>
      <p:sp>
        <p:nvSpPr>
          <p:cNvPr id="4" name="Content Placeholder 2"/>
          <p:cNvSpPr txBox="1">
            <a:spLocks/>
          </p:cNvSpPr>
          <p:nvPr/>
        </p:nvSpPr>
        <p:spPr bwMode="auto">
          <a:xfrm>
            <a:off x="4191000" y="1449388"/>
            <a:ext cx="4724400" cy="5094287"/>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lr>
                <a:srgbClr val="CC0000"/>
              </a:buClr>
              <a:buSzPct val="70000"/>
              <a:buFont typeface="Wingdings" pitchFamily="2" charset="2"/>
              <a:buChar char="n"/>
              <a:defRPr sz="28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Verdana" pitchFamily="34" charset="0"/>
              </a:defRPr>
            </a:lvl2pPr>
            <a:lvl3pPr marL="1143000" indent="-228600" algn="l" rtl="0" eaLnBrk="0" fontAlgn="base" hangingPunct="0">
              <a:spcBef>
                <a:spcPct val="20000"/>
              </a:spcBef>
              <a:spcAft>
                <a:spcPct val="0"/>
              </a:spcAft>
              <a:buClr>
                <a:srgbClr val="CC0000"/>
              </a:buClr>
              <a:buChar char="•"/>
              <a:defRPr>
                <a:solidFill>
                  <a:schemeClr val="tx1"/>
                </a:solidFill>
                <a:latin typeface="Verdana" pitchFamily="34" charset="0"/>
              </a:defRPr>
            </a:lvl3pPr>
            <a:lvl4pPr marL="1600200" indent="-228600" algn="l" rtl="0" eaLnBrk="0" fontAlgn="base" hangingPunct="0">
              <a:spcBef>
                <a:spcPct val="20000"/>
              </a:spcBef>
              <a:spcAft>
                <a:spcPct val="0"/>
              </a:spcAft>
              <a:buClr>
                <a:srgbClr val="CC0000"/>
              </a:buClr>
              <a:buSzPct val="50000"/>
              <a:buFont typeface="Wingdings" pitchFamily="2" charset="2"/>
              <a:buChar char="n"/>
              <a:defRPr sz="1600">
                <a:solidFill>
                  <a:schemeClr val="tx1"/>
                </a:solidFill>
                <a:latin typeface="Verdana" pitchFamily="34" charset="0"/>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Verdana" pitchFamily="34" charset="0"/>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a:lstStyle>
          <a:p>
            <a:pPr marL="0" indent="0">
              <a:buFont typeface="Wingdings" pitchFamily="2" charset="2"/>
              <a:buNone/>
              <a:defRPr/>
            </a:pPr>
            <a:r>
              <a:rPr lang="pt-BR" sz="3200" b="0" dirty="0" smtClean="0"/>
              <a:t>(1) Version: 4</a:t>
            </a:r>
          </a:p>
          <a:p>
            <a:pPr marL="0" indent="0">
              <a:buFont typeface="Wingdings" pitchFamily="2" charset="2"/>
              <a:buNone/>
              <a:defRPr/>
            </a:pPr>
            <a:r>
              <a:rPr lang="en-US" sz="3200" b="0" dirty="0" smtClean="0"/>
              <a:t>(2) IHL: 5</a:t>
            </a:r>
          </a:p>
          <a:p>
            <a:pPr marL="0" indent="0">
              <a:buFont typeface="Wingdings" pitchFamily="2" charset="2"/>
              <a:buNone/>
              <a:defRPr/>
            </a:pPr>
            <a:r>
              <a:rPr lang="en-US" sz="3200" b="0" dirty="0" smtClean="0"/>
              <a:t>(3) Type of Service   </a:t>
            </a:r>
          </a:p>
          <a:p>
            <a:pPr marL="0" indent="0">
              <a:buFont typeface="Wingdings" pitchFamily="2" charset="2"/>
              <a:buNone/>
              <a:defRPr/>
            </a:pPr>
            <a:r>
              <a:rPr lang="en-US" sz="3200" b="0" dirty="0"/>
              <a:t> </a:t>
            </a:r>
            <a:r>
              <a:rPr lang="en-US" sz="3200" b="0" dirty="0" smtClean="0"/>
              <a:t>    (</a:t>
            </a:r>
            <a:r>
              <a:rPr lang="en-US" sz="3200" b="0" dirty="0" err="1" smtClean="0"/>
              <a:t>ToS</a:t>
            </a:r>
            <a:r>
              <a:rPr lang="en-US" sz="3200" b="0" dirty="0" smtClean="0"/>
              <a:t>): Priority</a:t>
            </a:r>
          </a:p>
          <a:p>
            <a:pPr marL="0" indent="0">
              <a:buFont typeface="Wingdings" pitchFamily="2" charset="2"/>
              <a:buNone/>
              <a:defRPr/>
            </a:pPr>
            <a:r>
              <a:rPr lang="en-US" sz="3200" b="0" dirty="0" smtClean="0"/>
              <a:t>     </a:t>
            </a:r>
            <a:r>
              <a:rPr lang="en-US" sz="3200" b="0" u="sng" dirty="0" smtClean="0"/>
              <a:t>001</a:t>
            </a:r>
            <a:r>
              <a:rPr lang="en-US" sz="3200" b="0" dirty="0" smtClean="0"/>
              <a:t>0 </a:t>
            </a:r>
            <a:r>
              <a:rPr lang="en-US" sz="3200" b="0" dirty="0"/>
              <a:t>00..</a:t>
            </a:r>
          </a:p>
          <a:p>
            <a:pPr marL="0" indent="0">
              <a:buFont typeface="Wingdings" pitchFamily="2" charset="2"/>
              <a:buNone/>
              <a:defRPr/>
            </a:pPr>
            <a:r>
              <a:rPr lang="en-US" sz="3200" b="0" dirty="0" smtClean="0"/>
              <a:t>     .... </a:t>
            </a:r>
            <a:r>
              <a:rPr lang="en-US" sz="3200" b="0" dirty="0"/>
              <a:t>..00</a:t>
            </a:r>
          </a:p>
          <a:p>
            <a:pPr marL="0" indent="0">
              <a:buFont typeface="Wingdings" pitchFamily="2" charset="2"/>
              <a:buNone/>
              <a:defRPr/>
            </a:pPr>
            <a:r>
              <a:rPr lang="en-US" sz="3200" b="0" dirty="0" smtClean="0"/>
              <a:t>(4) Total length: </a:t>
            </a:r>
          </a:p>
          <a:p>
            <a:pPr marL="0" indent="0">
              <a:buFont typeface="Wingdings" pitchFamily="2" charset="2"/>
              <a:buNone/>
              <a:defRPr/>
            </a:pPr>
            <a:r>
              <a:rPr lang="en-US" sz="3200" b="0" dirty="0"/>
              <a:t> </a:t>
            </a:r>
            <a:r>
              <a:rPr lang="en-US" sz="3200" b="0" dirty="0" smtClean="0"/>
              <a:t>    0x34 (52)</a:t>
            </a:r>
          </a:p>
          <a:p>
            <a:pPr marL="514350" indent="-514350">
              <a:buFont typeface="Wingdings" pitchFamily="2" charset="2"/>
              <a:buAutoNum type="arabicParenBoth"/>
              <a:defRPr/>
            </a:pPr>
            <a:endParaRPr lang="en-US" sz="3200" b="0" dirty="0" smtClean="0"/>
          </a:p>
        </p:txBody>
      </p:sp>
      <p:sp>
        <p:nvSpPr>
          <p:cNvPr id="202756" name="Oval 1"/>
          <p:cNvSpPr>
            <a:spLocks noChangeArrowheads="1"/>
          </p:cNvSpPr>
          <p:nvPr/>
        </p:nvSpPr>
        <p:spPr bwMode="auto">
          <a:xfrm>
            <a:off x="369888" y="1722438"/>
            <a:ext cx="47307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2757" name="TextBox 2"/>
          <p:cNvSpPr txBox="1">
            <a:spLocks noChangeArrowheads="1"/>
          </p:cNvSpPr>
          <p:nvPr/>
        </p:nvSpPr>
        <p:spPr bwMode="auto">
          <a:xfrm>
            <a:off x="365125" y="1219200"/>
            <a:ext cx="569913" cy="457200"/>
          </a:xfrm>
          <a:prstGeom prst="rect">
            <a:avLst/>
          </a:prstGeom>
          <a:noFill/>
          <a:ln w="9525">
            <a:noFill/>
            <a:miter lim="800000"/>
            <a:headEnd/>
            <a:tailEnd/>
          </a:ln>
        </p:spPr>
        <p:txBody>
          <a:bodyPr>
            <a:prstTxWarp prst="textNoShape">
              <a:avLst/>
            </a:prstTxWarp>
            <a:spAutoFit/>
          </a:bodyPr>
          <a:lstStyle/>
          <a:p>
            <a:pPr eaLnBrk="0" hangingPunct="0"/>
            <a:r>
              <a:rPr lang="en-US" sz="2400" b="0"/>
              <a:t>(1)</a:t>
            </a:r>
          </a:p>
        </p:txBody>
      </p:sp>
      <p:sp>
        <p:nvSpPr>
          <p:cNvPr id="202758" name="Oval 6"/>
          <p:cNvSpPr>
            <a:spLocks noChangeArrowheads="1"/>
          </p:cNvSpPr>
          <p:nvPr/>
        </p:nvSpPr>
        <p:spPr bwMode="auto">
          <a:xfrm>
            <a:off x="842963" y="1727200"/>
            <a:ext cx="47307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2759" name="TextBox 7"/>
          <p:cNvSpPr txBox="1">
            <a:spLocks noChangeArrowheads="1"/>
          </p:cNvSpPr>
          <p:nvPr/>
        </p:nvSpPr>
        <p:spPr bwMode="auto">
          <a:xfrm>
            <a:off x="822325" y="1219200"/>
            <a:ext cx="569913" cy="457200"/>
          </a:xfrm>
          <a:prstGeom prst="rect">
            <a:avLst/>
          </a:prstGeom>
          <a:noFill/>
          <a:ln w="9525">
            <a:noFill/>
            <a:miter lim="800000"/>
            <a:headEnd/>
            <a:tailEnd/>
          </a:ln>
        </p:spPr>
        <p:txBody>
          <a:bodyPr>
            <a:prstTxWarp prst="textNoShape">
              <a:avLst/>
            </a:prstTxWarp>
            <a:spAutoFit/>
          </a:bodyPr>
          <a:lstStyle/>
          <a:p>
            <a:pPr eaLnBrk="0" hangingPunct="0"/>
            <a:r>
              <a:rPr lang="en-US" sz="2400" b="0"/>
              <a:t>(2)</a:t>
            </a:r>
          </a:p>
        </p:txBody>
      </p:sp>
      <p:sp>
        <p:nvSpPr>
          <p:cNvPr id="202760" name="Oval 8"/>
          <p:cNvSpPr>
            <a:spLocks noChangeArrowheads="1"/>
          </p:cNvSpPr>
          <p:nvPr/>
        </p:nvSpPr>
        <p:spPr bwMode="auto">
          <a:xfrm>
            <a:off x="1339850" y="1736725"/>
            <a:ext cx="85407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2761" name="TextBox 9"/>
          <p:cNvSpPr txBox="1">
            <a:spLocks noChangeArrowheads="1"/>
          </p:cNvSpPr>
          <p:nvPr/>
        </p:nvSpPr>
        <p:spPr bwMode="auto">
          <a:xfrm>
            <a:off x="1508125" y="1219200"/>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(3)</a:t>
            </a:r>
          </a:p>
        </p:txBody>
      </p:sp>
      <p:sp>
        <p:nvSpPr>
          <p:cNvPr id="202762" name="Oval 10"/>
          <p:cNvSpPr>
            <a:spLocks noChangeArrowheads="1"/>
          </p:cNvSpPr>
          <p:nvPr/>
        </p:nvSpPr>
        <p:spPr bwMode="auto">
          <a:xfrm>
            <a:off x="2206625" y="1752600"/>
            <a:ext cx="180022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2763" name="TextBox 11"/>
          <p:cNvSpPr txBox="1">
            <a:spLocks noChangeArrowheads="1"/>
          </p:cNvSpPr>
          <p:nvPr/>
        </p:nvSpPr>
        <p:spPr bwMode="auto">
          <a:xfrm>
            <a:off x="2860675" y="1219200"/>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(4)</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1" name="Title 1"/>
          <p:cNvSpPr>
            <a:spLocks noGrp="1"/>
          </p:cNvSpPr>
          <p:nvPr>
            <p:ph type="title"/>
          </p:nvPr>
        </p:nvSpPr>
        <p:spPr/>
        <p:txBody>
          <a:bodyPr/>
          <a:lstStyle/>
          <a:p>
            <a:r>
              <a:rPr lang="en-US" smtClean="0">
                <a:latin typeface="Verdana" charset="0"/>
              </a:rPr>
              <a:t>IP Header (2)</a:t>
            </a:r>
          </a:p>
        </p:txBody>
      </p:sp>
      <p:sp>
        <p:nvSpPr>
          <p:cNvPr id="204802" name="Content Placeholder 2"/>
          <p:cNvSpPr>
            <a:spLocks noGrp="1"/>
          </p:cNvSpPr>
          <p:nvPr>
            <p:ph idx="1"/>
          </p:nvPr>
        </p:nvSpPr>
        <p:spPr>
          <a:xfrm>
            <a:off x="388938" y="1778000"/>
            <a:ext cx="3649662" cy="4241800"/>
          </a:xfrm>
        </p:spPr>
        <p:txBody>
          <a:bodyPr/>
          <a:lstStyle/>
          <a:p>
            <a:pPr marL="0" indent="0">
              <a:buFont typeface="Wingdings" charset="2"/>
              <a:buNone/>
            </a:pPr>
            <a:r>
              <a:rPr lang="pt-BR" sz="4400" smtClean="0">
                <a:latin typeface="Verdana" charset="0"/>
              </a:rPr>
              <a:t>45 20 00 34  </a:t>
            </a:r>
          </a:p>
          <a:p>
            <a:pPr marL="0" indent="0">
              <a:buFont typeface="Wingdings" charset="2"/>
              <a:buNone/>
            </a:pPr>
            <a:r>
              <a:rPr lang="pt-BR" sz="4400" smtClean="0">
                <a:latin typeface="Verdana" charset="0"/>
              </a:rPr>
              <a:t>d5 6e 00 00 </a:t>
            </a:r>
          </a:p>
          <a:p>
            <a:pPr marL="0" indent="0">
              <a:buFont typeface="Wingdings" charset="2"/>
              <a:buNone/>
            </a:pPr>
            <a:r>
              <a:rPr lang="pt-BR" sz="4400" smtClean="0">
                <a:latin typeface="Verdana" charset="0"/>
              </a:rPr>
              <a:t>37 06 8f 34  </a:t>
            </a:r>
          </a:p>
          <a:p>
            <a:pPr marL="0" indent="0">
              <a:buFont typeface="Wingdings" charset="2"/>
              <a:buNone/>
            </a:pPr>
            <a:r>
              <a:rPr lang="pt-BR" sz="4400" smtClean="0">
                <a:latin typeface="Verdana" charset="0"/>
              </a:rPr>
              <a:t>4a 7d 13 69</a:t>
            </a:r>
          </a:p>
          <a:p>
            <a:pPr marL="0" indent="0">
              <a:buFont typeface="Wingdings" charset="2"/>
              <a:buNone/>
            </a:pPr>
            <a:r>
              <a:rPr lang="pt-BR" sz="4400" smtClean="0">
                <a:latin typeface="Verdana" charset="0"/>
              </a:rPr>
              <a:t>c0 a8 00 73</a:t>
            </a:r>
          </a:p>
        </p:txBody>
      </p:sp>
      <p:sp>
        <p:nvSpPr>
          <p:cNvPr id="204803" name="Content Placeholder 2"/>
          <p:cNvSpPr txBox="1">
            <a:spLocks/>
          </p:cNvSpPr>
          <p:nvPr/>
        </p:nvSpPr>
        <p:spPr bwMode="auto">
          <a:xfrm>
            <a:off x="4191000" y="1449388"/>
            <a:ext cx="4724400"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pt-BR" sz="3200" b="0">
                <a:latin typeface="Verdana" charset="0"/>
              </a:rPr>
              <a:t>(5) IP Identification: </a:t>
            </a:r>
          </a:p>
          <a:p>
            <a:pPr eaLnBrk="0" hangingPunct="0">
              <a:spcBef>
                <a:spcPct val="20000"/>
              </a:spcBef>
              <a:buClr>
                <a:srgbClr val="CC0000"/>
              </a:buClr>
              <a:buSzPct val="70000"/>
              <a:buFont typeface="Wingdings" charset="2"/>
              <a:buNone/>
            </a:pPr>
            <a:r>
              <a:rPr lang="pt-BR" sz="3200" b="0">
                <a:latin typeface="Verdana" charset="0"/>
              </a:rPr>
              <a:t>    0xd56e (54638)</a:t>
            </a:r>
          </a:p>
          <a:p>
            <a:pPr eaLnBrk="0" hangingPunct="0">
              <a:spcBef>
                <a:spcPct val="20000"/>
              </a:spcBef>
              <a:buClr>
                <a:srgbClr val="CC0000"/>
              </a:buClr>
              <a:buSzPct val="70000"/>
              <a:buFont typeface="Wingdings" charset="2"/>
              <a:buNone/>
            </a:pPr>
            <a:r>
              <a:rPr lang="en-US" sz="3200" b="0">
                <a:latin typeface="Verdana" charset="0"/>
              </a:rPr>
              <a:t>(6,7) </a:t>
            </a:r>
            <a:r>
              <a:rPr lang="en-US" sz="3200" b="0">
                <a:solidFill>
                  <a:srgbClr val="FFC000"/>
                </a:solidFill>
                <a:latin typeface="Verdana" charset="0"/>
              </a:rPr>
              <a:t>Flags</a:t>
            </a:r>
            <a:r>
              <a:rPr lang="en-US" sz="3200" b="0">
                <a:latin typeface="Verdana" charset="0"/>
              </a:rPr>
              <a:t>, </a:t>
            </a:r>
            <a:r>
              <a:rPr lang="en-US" sz="3200" b="0">
                <a:solidFill>
                  <a:srgbClr val="00B0F0"/>
                </a:solidFill>
                <a:latin typeface="Verdana" charset="0"/>
              </a:rPr>
              <a:t>Fragment offset</a:t>
            </a:r>
            <a:r>
              <a:rPr lang="en-US" sz="3200" b="0">
                <a:latin typeface="Verdana" charset="0"/>
              </a:rPr>
              <a:t>: </a:t>
            </a:r>
          </a:p>
          <a:p>
            <a:pPr eaLnBrk="0" hangingPunct="0">
              <a:spcBef>
                <a:spcPct val="20000"/>
              </a:spcBef>
              <a:buClr>
                <a:srgbClr val="CC0000"/>
              </a:buClr>
              <a:buSzPct val="70000"/>
              <a:buFont typeface="Wingdings" charset="2"/>
              <a:buNone/>
            </a:pPr>
            <a:r>
              <a:rPr lang="en-US" sz="3200" b="0">
                <a:latin typeface="Verdana" charset="0"/>
              </a:rPr>
              <a:t>0x0000 = </a:t>
            </a:r>
            <a:r>
              <a:rPr lang="en-US" sz="3200" b="0">
                <a:solidFill>
                  <a:srgbClr val="FFC000"/>
                </a:solidFill>
                <a:latin typeface="Verdana" charset="0"/>
              </a:rPr>
              <a:t>000</a:t>
            </a:r>
            <a:r>
              <a:rPr lang="en-US" sz="3200" b="0">
                <a:solidFill>
                  <a:srgbClr val="00B0F0"/>
                </a:solidFill>
                <a:latin typeface="Verdana" charset="0"/>
              </a:rPr>
              <a:t>0 0000 0000 0000</a:t>
            </a:r>
            <a:r>
              <a:rPr lang="en-US" sz="3200" b="0">
                <a:latin typeface="Verdana" charset="0"/>
              </a:rPr>
              <a:t> </a:t>
            </a:r>
          </a:p>
        </p:txBody>
      </p:sp>
      <p:sp>
        <p:nvSpPr>
          <p:cNvPr id="204804" name="Oval 10"/>
          <p:cNvSpPr>
            <a:spLocks noChangeArrowheads="1"/>
          </p:cNvSpPr>
          <p:nvPr/>
        </p:nvSpPr>
        <p:spPr bwMode="auto">
          <a:xfrm>
            <a:off x="349250" y="2574925"/>
            <a:ext cx="180022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4805" name="TextBox 11"/>
          <p:cNvSpPr txBox="1">
            <a:spLocks noChangeArrowheads="1"/>
          </p:cNvSpPr>
          <p:nvPr/>
        </p:nvSpPr>
        <p:spPr bwMode="auto">
          <a:xfrm>
            <a:off x="990600" y="2357438"/>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(5)</a:t>
            </a:r>
          </a:p>
        </p:txBody>
      </p:sp>
      <p:sp>
        <p:nvSpPr>
          <p:cNvPr id="204806" name="Oval 12"/>
          <p:cNvSpPr>
            <a:spLocks noChangeArrowheads="1"/>
          </p:cNvSpPr>
          <p:nvPr/>
        </p:nvSpPr>
        <p:spPr bwMode="auto">
          <a:xfrm>
            <a:off x="2178050" y="2574925"/>
            <a:ext cx="180022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4807" name="TextBox 13"/>
          <p:cNvSpPr txBox="1">
            <a:spLocks noChangeArrowheads="1"/>
          </p:cNvSpPr>
          <p:nvPr/>
        </p:nvSpPr>
        <p:spPr bwMode="auto">
          <a:xfrm>
            <a:off x="2784475" y="2362200"/>
            <a:ext cx="1101725" cy="457200"/>
          </a:xfrm>
          <a:prstGeom prst="rect">
            <a:avLst/>
          </a:prstGeom>
          <a:noFill/>
          <a:ln w="9525">
            <a:noFill/>
            <a:miter lim="800000"/>
            <a:headEnd/>
            <a:tailEnd/>
          </a:ln>
        </p:spPr>
        <p:txBody>
          <a:bodyPr>
            <a:prstTxWarp prst="textNoShape">
              <a:avLst/>
            </a:prstTxWarp>
            <a:spAutoFit/>
          </a:bodyPr>
          <a:lstStyle/>
          <a:p>
            <a:pPr eaLnBrk="0" hangingPunct="0"/>
            <a:r>
              <a:rPr lang="en-US" sz="2400" b="0"/>
              <a:t>(6,7)</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49" name="Title 1"/>
          <p:cNvSpPr>
            <a:spLocks noGrp="1"/>
          </p:cNvSpPr>
          <p:nvPr>
            <p:ph type="title"/>
          </p:nvPr>
        </p:nvSpPr>
        <p:spPr/>
        <p:txBody>
          <a:bodyPr/>
          <a:lstStyle/>
          <a:p>
            <a:r>
              <a:rPr lang="en-US" smtClean="0">
                <a:latin typeface="Verdana" charset="0"/>
              </a:rPr>
              <a:t>IP Header (3)</a:t>
            </a:r>
          </a:p>
        </p:txBody>
      </p:sp>
      <p:sp>
        <p:nvSpPr>
          <p:cNvPr id="206850" name="Content Placeholder 2"/>
          <p:cNvSpPr>
            <a:spLocks noGrp="1"/>
          </p:cNvSpPr>
          <p:nvPr>
            <p:ph idx="1"/>
          </p:nvPr>
        </p:nvSpPr>
        <p:spPr>
          <a:xfrm>
            <a:off x="388938" y="1778000"/>
            <a:ext cx="3649662" cy="4241800"/>
          </a:xfrm>
        </p:spPr>
        <p:txBody>
          <a:bodyPr/>
          <a:lstStyle/>
          <a:p>
            <a:pPr marL="0" indent="0">
              <a:buFont typeface="Wingdings" charset="2"/>
              <a:buNone/>
            </a:pPr>
            <a:r>
              <a:rPr lang="pt-BR" sz="4400" smtClean="0">
                <a:latin typeface="Verdana" charset="0"/>
              </a:rPr>
              <a:t>45 20 00 34  </a:t>
            </a:r>
          </a:p>
          <a:p>
            <a:pPr marL="0" indent="0">
              <a:buFont typeface="Wingdings" charset="2"/>
              <a:buNone/>
            </a:pPr>
            <a:r>
              <a:rPr lang="pt-BR" sz="4400" smtClean="0">
                <a:latin typeface="Verdana" charset="0"/>
              </a:rPr>
              <a:t>d5 6e 00 00 </a:t>
            </a:r>
          </a:p>
          <a:p>
            <a:pPr marL="0" indent="0">
              <a:buFont typeface="Wingdings" charset="2"/>
              <a:buNone/>
            </a:pPr>
            <a:r>
              <a:rPr lang="pt-BR" sz="4400" smtClean="0">
                <a:latin typeface="Verdana" charset="0"/>
              </a:rPr>
              <a:t>37 06 8f 34  </a:t>
            </a:r>
          </a:p>
          <a:p>
            <a:pPr marL="0" indent="0">
              <a:buFont typeface="Wingdings" charset="2"/>
              <a:buNone/>
            </a:pPr>
            <a:r>
              <a:rPr lang="pt-BR" sz="4400" smtClean="0">
                <a:latin typeface="Verdana" charset="0"/>
              </a:rPr>
              <a:t>4a 7d 13 69</a:t>
            </a:r>
          </a:p>
          <a:p>
            <a:pPr marL="0" indent="0">
              <a:buFont typeface="Wingdings" charset="2"/>
              <a:buNone/>
            </a:pPr>
            <a:r>
              <a:rPr lang="pt-BR" sz="4400" smtClean="0">
                <a:latin typeface="Verdana" charset="0"/>
              </a:rPr>
              <a:t>c0 a8 00 73</a:t>
            </a:r>
          </a:p>
        </p:txBody>
      </p:sp>
      <p:sp>
        <p:nvSpPr>
          <p:cNvPr id="206851" name="Content Placeholder 2"/>
          <p:cNvSpPr txBox="1">
            <a:spLocks/>
          </p:cNvSpPr>
          <p:nvPr/>
        </p:nvSpPr>
        <p:spPr bwMode="auto">
          <a:xfrm>
            <a:off x="4191000" y="1449388"/>
            <a:ext cx="4724400"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pt-BR" sz="3200" b="0">
                <a:latin typeface="Verdana" charset="0"/>
              </a:rPr>
              <a:t>(8) Time to live: 55</a:t>
            </a:r>
          </a:p>
          <a:p>
            <a:pPr eaLnBrk="0" hangingPunct="0">
              <a:spcBef>
                <a:spcPct val="20000"/>
              </a:spcBef>
              <a:buClr>
                <a:srgbClr val="CC0000"/>
              </a:buClr>
              <a:buSzPct val="70000"/>
              <a:buFont typeface="Wingdings" charset="2"/>
              <a:buNone/>
            </a:pPr>
            <a:r>
              <a:rPr lang="pt-BR" sz="3200" b="0">
                <a:latin typeface="Verdana" charset="0"/>
              </a:rPr>
              <a:t>(9) Protocol: TCP (6)</a:t>
            </a:r>
          </a:p>
          <a:p>
            <a:pPr eaLnBrk="0" hangingPunct="0">
              <a:spcBef>
                <a:spcPct val="20000"/>
              </a:spcBef>
              <a:buClr>
                <a:srgbClr val="CC0000"/>
              </a:buClr>
              <a:buSzPct val="70000"/>
              <a:buFont typeface="Wingdings" charset="2"/>
              <a:buNone/>
            </a:pPr>
            <a:r>
              <a:rPr lang="en-US" sz="3200" b="0">
                <a:latin typeface="Verdana" charset="0"/>
              </a:rPr>
              <a:t>(10) Header </a:t>
            </a:r>
          </a:p>
          <a:p>
            <a:pPr eaLnBrk="0" hangingPunct="0">
              <a:spcBef>
                <a:spcPct val="20000"/>
              </a:spcBef>
              <a:buClr>
                <a:srgbClr val="CC0000"/>
              </a:buClr>
              <a:buSzPct val="70000"/>
              <a:buFont typeface="Wingdings" charset="2"/>
              <a:buNone/>
            </a:pPr>
            <a:r>
              <a:rPr lang="en-US" sz="3200" b="0">
                <a:latin typeface="Verdana" charset="0"/>
              </a:rPr>
              <a:t>     checksum: 0x8f34</a:t>
            </a:r>
          </a:p>
          <a:p>
            <a:pPr eaLnBrk="0" hangingPunct="0">
              <a:spcBef>
                <a:spcPct val="20000"/>
              </a:spcBef>
              <a:buClr>
                <a:srgbClr val="CC0000"/>
              </a:buClr>
              <a:buSzPct val="70000"/>
              <a:buFont typeface="Wingdings" charset="2"/>
              <a:buNone/>
            </a:pPr>
            <a:r>
              <a:rPr lang="en-US" sz="3200" b="0">
                <a:latin typeface="Verdana" charset="0"/>
              </a:rPr>
              <a:t>(11) Source: </a:t>
            </a:r>
          </a:p>
          <a:p>
            <a:pPr eaLnBrk="0" hangingPunct="0">
              <a:spcBef>
                <a:spcPct val="20000"/>
              </a:spcBef>
              <a:buClr>
                <a:srgbClr val="CC0000"/>
              </a:buClr>
              <a:buSzPct val="70000"/>
              <a:buFont typeface="Wingdings" charset="2"/>
              <a:buNone/>
            </a:pPr>
            <a:r>
              <a:rPr lang="en-US" sz="3200" b="0">
                <a:latin typeface="Verdana" charset="0"/>
              </a:rPr>
              <a:t>     74.125.19.105</a:t>
            </a:r>
          </a:p>
          <a:p>
            <a:pPr eaLnBrk="0" hangingPunct="0">
              <a:spcBef>
                <a:spcPct val="20000"/>
              </a:spcBef>
              <a:buClr>
                <a:srgbClr val="CC0000"/>
              </a:buClr>
              <a:buSzPct val="70000"/>
              <a:buFont typeface="Wingdings" charset="2"/>
              <a:buNone/>
            </a:pPr>
            <a:r>
              <a:rPr lang="en-US" sz="3200" b="0">
                <a:latin typeface="Verdana" charset="0"/>
              </a:rPr>
              <a:t>(12) Destination: </a:t>
            </a:r>
          </a:p>
          <a:p>
            <a:pPr eaLnBrk="0" hangingPunct="0">
              <a:spcBef>
                <a:spcPct val="20000"/>
              </a:spcBef>
              <a:buClr>
                <a:srgbClr val="CC0000"/>
              </a:buClr>
              <a:buSzPct val="70000"/>
              <a:buFont typeface="Wingdings" charset="2"/>
              <a:buNone/>
            </a:pPr>
            <a:r>
              <a:rPr lang="en-US" sz="3200" b="0">
                <a:latin typeface="Verdana" charset="0"/>
              </a:rPr>
              <a:t>     192.168.0.115</a:t>
            </a:r>
          </a:p>
        </p:txBody>
      </p:sp>
      <p:sp>
        <p:nvSpPr>
          <p:cNvPr id="206852" name="Oval 10"/>
          <p:cNvSpPr>
            <a:spLocks noChangeArrowheads="1"/>
          </p:cNvSpPr>
          <p:nvPr/>
        </p:nvSpPr>
        <p:spPr bwMode="auto">
          <a:xfrm>
            <a:off x="349250" y="3357563"/>
            <a:ext cx="925513"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6853" name="TextBox 11"/>
          <p:cNvSpPr txBox="1">
            <a:spLocks noChangeArrowheads="1"/>
          </p:cNvSpPr>
          <p:nvPr/>
        </p:nvSpPr>
        <p:spPr bwMode="auto">
          <a:xfrm>
            <a:off x="561975" y="3119438"/>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(8)</a:t>
            </a:r>
          </a:p>
        </p:txBody>
      </p:sp>
      <p:sp>
        <p:nvSpPr>
          <p:cNvPr id="206854" name="Oval 8"/>
          <p:cNvSpPr>
            <a:spLocks noChangeArrowheads="1"/>
          </p:cNvSpPr>
          <p:nvPr/>
        </p:nvSpPr>
        <p:spPr bwMode="auto">
          <a:xfrm>
            <a:off x="1266825" y="3352800"/>
            <a:ext cx="927100"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6855" name="TextBox 9"/>
          <p:cNvSpPr txBox="1">
            <a:spLocks noChangeArrowheads="1"/>
          </p:cNvSpPr>
          <p:nvPr/>
        </p:nvSpPr>
        <p:spPr bwMode="auto">
          <a:xfrm>
            <a:off x="1500188" y="3124200"/>
            <a:ext cx="569912" cy="457200"/>
          </a:xfrm>
          <a:prstGeom prst="rect">
            <a:avLst/>
          </a:prstGeom>
          <a:noFill/>
          <a:ln w="9525">
            <a:noFill/>
            <a:miter lim="800000"/>
            <a:headEnd/>
            <a:tailEnd/>
          </a:ln>
        </p:spPr>
        <p:txBody>
          <a:bodyPr>
            <a:prstTxWarp prst="textNoShape">
              <a:avLst/>
            </a:prstTxWarp>
            <a:spAutoFit/>
          </a:bodyPr>
          <a:lstStyle/>
          <a:p>
            <a:pPr eaLnBrk="0" hangingPunct="0"/>
            <a:r>
              <a:rPr lang="en-US" sz="2400" b="0"/>
              <a:t>(9)</a:t>
            </a:r>
          </a:p>
        </p:txBody>
      </p:sp>
      <p:sp>
        <p:nvSpPr>
          <p:cNvPr id="206856" name="Oval 14"/>
          <p:cNvSpPr>
            <a:spLocks noChangeArrowheads="1"/>
          </p:cNvSpPr>
          <p:nvPr/>
        </p:nvSpPr>
        <p:spPr bwMode="auto">
          <a:xfrm>
            <a:off x="2206625" y="3352800"/>
            <a:ext cx="1755775" cy="8382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6857" name="TextBox 15"/>
          <p:cNvSpPr txBox="1">
            <a:spLocks noChangeArrowheads="1"/>
          </p:cNvSpPr>
          <p:nvPr/>
        </p:nvSpPr>
        <p:spPr bwMode="auto">
          <a:xfrm>
            <a:off x="2595563" y="3124200"/>
            <a:ext cx="857250" cy="457200"/>
          </a:xfrm>
          <a:prstGeom prst="rect">
            <a:avLst/>
          </a:prstGeom>
          <a:noFill/>
          <a:ln w="9525">
            <a:noFill/>
            <a:miter lim="800000"/>
            <a:headEnd/>
            <a:tailEnd/>
          </a:ln>
        </p:spPr>
        <p:txBody>
          <a:bodyPr>
            <a:prstTxWarp prst="textNoShape">
              <a:avLst/>
            </a:prstTxWarp>
            <a:spAutoFit/>
          </a:bodyPr>
          <a:lstStyle/>
          <a:p>
            <a:pPr eaLnBrk="0" hangingPunct="0"/>
            <a:r>
              <a:rPr lang="en-US" sz="2400" b="0"/>
              <a:t>(10)</a:t>
            </a:r>
          </a:p>
        </p:txBody>
      </p:sp>
      <p:sp>
        <p:nvSpPr>
          <p:cNvPr id="206858" name="Oval 16"/>
          <p:cNvSpPr>
            <a:spLocks noChangeArrowheads="1"/>
          </p:cNvSpPr>
          <p:nvPr/>
        </p:nvSpPr>
        <p:spPr bwMode="auto">
          <a:xfrm>
            <a:off x="361950" y="4230688"/>
            <a:ext cx="3600450" cy="6858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6859" name="Oval 17"/>
          <p:cNvSpPr>
            <a:spLocks noChangeArrowheads="1"/>
          </p:cNvSpPr>
          <p:nvPr/>
        </p:nvSpPr>
        <p:spPr bwMode="auto">
          <a:xfrm>
            <a:off x="381000" y="5076825"/>
            <a:ext cx="3600450" cy="6858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6860" name="TextBox 18"/>
          <p:cNvSpPr txBox="1">
            <a:spLocks noChangeArrowheads="1"/>
          </p:cNvSpPr>
          <p:nvPr/>
        </p:nvSpPr>
        <p:spPr bwMode="auto">
          <a:xfrm>
            <a:off x="1812925" y="4033838"/>
            <a:ext cx="857250" cy="457200"/>
          </a:xfrm>
          <a:prstGeom prst="rect">
            <a:avLst/>
          </a:prstGeom>
          <a:noFill/>
          <a:ln w="9525">
            <a:noFill/>
            <a:miter lim="800000"/>
            <a:headEnd/>
            <a:tailEnd/>
          </a:ln>
        </p:spPr>
        <p:txBody>
          <a:bodyPr>
            <a:prstTxWarp prst="textNoShape">
              <a:avLst/>
            </a:prstTxWarp>
            <a:spAutoFit/>
          </a:bodyPr>
          <a:lstStyle/>
          <a:p>
            <a:pPr eaLnBrk="0" hangingPunct="0"/>
            <a:r>
              <a:rPr lang="en-US" sz="2400" b="0"/>
              <a:t>(11)</a:t>
            </a:r>
          </a:p>
        </p:txBody>
      </p:sp>
      <p:sp>
        <p:nvSpPr>
          <p:cNvPr id="206861" name="TextBox 19"/>
          <p:cNvSpPr txBox="1">
            <a:spLocks noChangeArrowheads="1"/>
          </p:cNvSpPr>
          <p:nvPr/>
        </p:nvSpPr>
        <p:spPr bwMode="auto">
          <a:xfrm>
            <a:off x="1724025" y="4824413"/>
            <a:ext cx="858838" cy="457200"/>
          </a:xfrm>
          <a:prstGeom prst="rect">
            <a:avLst/>
          </a:prstGeom>
          <a:noFill/>
          <a:ln w="9525">
            <a:noFill/>
            <a:miter lim="800000"/>
            <a:headEnd/>
            <a:tailEnd/>
          </a:ln>
        </p:spPr>
        <p:txBody>
          <a:bodyPr>
            <a:prstTxWarp prst="textNoShape">
              <a:avLst/>
            </a:prstTxWarp>
            <a:spAutoFit/>
          </a:bodyPr>
          <a:lstStyle/>
          <a:p>
            <a:pPr eaLnBrk="0" hangingPunct="0"/>
            <a:r>
              <a:rPr lang="en-US" sz="2400" b="0"/>
              <a:t>(12)</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7" name="Title 1"/>
          <p:cNvSpPr>
            <a:spLocks noGrp="1"/>
          </p:cNvSpPr>
          <p:nvPr>
            <p:ph type="title"/>
          </p:nvPr>
        </p:nvSpPr>
        <p:spPr/>
        <p:txBody>
          <a:bodyPr/>
          <a:lstStyle/>
          <a:p>
            <a:r>
              <a:rPr lang="en-US" smtClean="0">
                <a:latin typeface="Verdana" charset="0"/>
              </a:rPr>
              <a:t>TCP Header (1)</a:t>
            </a:r>
          </a:p>
        </p:txBody>
      </p:sp>
      <p:sp>
        <p:nvSpPr>
          <p:cNvPr id="208898" name="Content Placeholder 2"/>
          <p:cNvSpPr>
            <a:spLocks noGrp="1"/>
          </p:cNvSpPr>
          <p:nvPr>
            <p:ph idx="1"/>
          </p:nvPr>
        </p:nvSpPr>
        <p:spPr>
          <a:xfrm>
            <a:off x="312738" y="1395413"/>
            <a:ext cx="3344862" cy="5094287"/>
          </a:xfrm>
        </p:spPr>
        <p:txBody>
          <a:bodyPr/>
          <a:lstStyle/>
          <a:p>
            <a:pPr marL="0" indent="0">
              <a:buFont typeface="Wingdings" charset="2"/>
              <a:buNone/>
            </a:pPr>
            <a:r>
              <a:rPr lang="en-US" sz="3600" smtClean="0">
                <a:latin typeface="Verdana" charset="0"/>
              </a:rPr>
              <a:t>00 50 60 9a</a:t>
            </a:r>
          </a:p>
          <a:p>
            <a:pPr marL="0" indent="0">
              <a:buFont typeface="Wingdings" charset="2"/>
              <a:buNone/>
            </a:pPr>
            <a:r>
              <a:rPr lang="en-US" sz="3600" smtClean="0">
                <a:latin typeface="Verdana" charset="0"/>
              </a:rPr>
              <a:t>0e 02 d5 0d</a:t>
            </a:r>
          </a:p>
          <a:p>
            <a:pPr marL="0" indent="0">
              <a:buFont typeface="Wingdings" charset="2"/>
              <a:buNone/>
            </a:pPr>
            <a:r>
              <a:rPr lang="en-US" sz="3600" smtClean="0">
                <a:latin typeface="Verdana" charset="0"/>
              </a:rPr>
              <a:t>7a d1 01 0c</a:t>
            </a:r>
          </a:p>
          <a:p>
            <a:pPr marL="0" indent="0">
              <a:buFont typeface="Wingdings" charset="2"/>
              <a:buNone/>
            </a:pPr>
            <a:r>
              <a:rPr lang="en-US" sz="3600" smtClean="0">
                <a:latin typeface="Verdana" charset="0"/>
              </a:rPr>
              <a:t>80 12 16 58</a:t>
            </a:r>
          </a:p>
          <a:p>
            <a:pPr marL="0" indent="0">
              <a:buFont typeface="Wingdings" charset="2"/>
              <a:buNone/>
            </a:pPr>
            <a:r>
              <a:rPr lang="en-US" sz="3600" smtClean="0">
                <a:latin typeface="Verdana" charset="0"/>
              </a:rPr>
              <a:t>79 ef 00 00</a:t>
            </a:r>
          </a:p>
          <a:p>
            <a:pPr marL="0" indent="0">
              <a:buFont typeface="Wingdings" charset="2"/>
              <a:buNone/>
            </a:pPr>
            <a:r>
              <a:rPr lang="en-US" sz="3600" smtClean="0">
                <a:latin typeface="Verdana" charset="0"/>
              </a:rPr>
              <a:t>02 04 05 96</a:t>
            </a:r>
          </a:p>
          <a:p>
            <a:pPr marL="0" indent="0">
              <a:buFont typeface="Wingdings" charset="2"/>
              <a:buNone/>
            </a:pPr>
            <a:r>
              <a:rPr lang="en-US" sz="3600" smtClean="0">
                <a:latin typeface="Verdana" charset="0"/>
              </a:rPr>
              <a:t>01 01 04 02</a:t>
            </a:r>
          </a:p>
          <a:p>
            <a:pPr marL="0" indent="0">
              <a:buFont typeface="Wingdings" charset="2"/>
              <a:buNone/>
            </a:pPr>
            <a:r>
              <a:rPr lang="en-US" sz="3600" smtClean="0">
                <a:latin typeface="Verdana" charset="0"/>
              </a:rPr>
              <a:t>01 03 03 06</a:t>
            </a:r>
          </a:p>
          <a:p>
            <a:pPr marL="0" indent="0">
              <a:buFont typeface="Wingdings" charset="2"/>
              <a:buNone/>
            </a:pPr>
            <a:endParaRPr lang="en-US" sz="3600" smtClean="0">
              <a:latin typeface="Verdana" charset="0"/>
            </a:endParaRPr>
          </a:p>
        </p:txBody>
      </p:sp>
      <p:sp>
        <p:nvSpPr>
          <p:cNvPr id="208899" name="Content Placeholder 2"/>
          <p:cNvSpPr txBox="1">
            <a:spLocks/>
          </p:cNvSpPr>
          <p:nvPr/>
        </p:nvSpPr>
        <p:spPr bwMode="auto">
          <a:xfrm>
            <a:off x="3962400" y="1449388"/>
            <a:ext cx="4953000"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pt-BR" sz="3200" b="0">
                <a:latin typeface="Verdana" charset="0"/>
              </a:rPr>
              <a:t>(1) Source port: </a:t>
            </a:r>
          </a:p>
          <a:p>
            <a:pPr eaLnBrk="0" hangingPunct="0">
              <a:spcBef>
                <a:spcPct val="20000"/>
              </a:spcBef>
              <a:buClr>
                <a:srgbClr val="CC0000"/>
              </a:buClr>
              <a:buSzPct val="70000"/>
              <a:buFont typeface="Wingdings" charset="2"/>
              <a:buNone/>
            </a:pPr>
            <a:r>
              <a:rPr lang="pt-BR" sz="3200" b="0">
                <a:latin typeface="Verdana" charset="0"/>
              </a:rPr>
              <a:t>     http (80)</a:t>
            </a:r>
          </a:p>
          <a:p>
            <a:pPr eaLnBrk="0" hangingPunct="0">
              <a:spcBef>
                <a:spcPct val="20000"/>
              </a:spcBef>
              <a:buClr>
                <a:srgbClr val="CC0000"/>
              </a:buClr>
              <a:buSzPct val="70000"/>
              <a:buFont typeface="Wingdings" charset="2"/>
              <a:buNone/>
            </a:pPr>
            <a:r>
              <a:rPr lang="pt-BR" sz="3200" b="0">
                <a:latin typeface="Verdana" charset="0"/>
              </a:rPr>
              <a:t>(2) Destination port: </a:t>
            </a:r>
          </a:p>
          <a:p>
            <a:pPr eaLnBrk="0" hangingPunct="0">
              <a:spcBef>
                <a:spcPct val="20000"/>
              </a:spcBef>
              <a:buClr>
                <a:srgbClr val="CC0000"/>
              </a:buClr>
              <a:buSzPct val="70000"/>
              <a:buFont typeface="Wingdings" charset="2"/>
              <a:buNone/>
            </a:pPr>
            <a:r>
              <a:rPr lang="pt-BR" sz="3200" b="0">
                <a:latin typeface="Verdana" charset="0"/>
              </a:rPr>
              <a:t>     24730</a:t>
            </a:r>
          </a:p>
          <a:p>
            <a:pPr eaLnBrk="0" hangingPunct="0">
              <a:spcBef>
                <a:spcPct val="20000"/>
              </a:spcBef>
              <a:buClr>
                <a:srgbClr val="CC0000"/>
              </a:buClr>
              <a:buSzPct val="70000"/>
              <a:buFont typeface="Wingdings" charset="2"/>
              <a:buNone/>
            </a:pPr>
            <a:r>
              <a:rPr lang="pt-BR" sz="3200" b="0">
                <a:latin typeface="Verdana" charset="0"/>
              </a:rPr>
              <a:t>(3) Sequence number: </a:t>
            </a:r>
          </a:p>
          <a:p>
            <a:pPr eaLnBrk="0" hangingPunct="0">
              <a:spcBef>
                <a:spcPct val="20000"/>
              </a:spcBef>
              <a:buClr>
                <a:srgbClr val="CC0000"/>
              </a:buClr>
              <a:buSzPct val="70000"/>
              <a:buFont typeface="Wingdings" charset="2"/>
              <a:buNone/>
            </a:pPr>
            <a:r>
              <a:rPr lang="pt-BR" sz="3200" b="0">
                <a:latin typeface="Verdana" charset="0"/>
              </a:rPr>
              <a:t>     235066637</a:t>
            </a:r>
          </a:p>
          <a:p>
            <a:pPr eaLnBrk="0" hangingPunct="0">
              <a:spcBef>
                <a:spcPct val="20000"/>
              </a:spcBef>
              <a:buClr>
                <a:srgbClr val="CC0000"/>
              </a:buClr>
              <a:buSzPct val="70000"/>
              <a:buFont typeface="Wingdings" charset="2"/>
              <a:buNone/>
            </a:pPr>
            <a:r>
              <a:rPr lang="pt-BR" sz="3200" b="0">
                <a:latin typeface="Verdana" charset="0"/>
              </a:rPr>
              <a:t>(4) Acknowledgement   </a:t>
            </a:r>
          </a:p>
          <a:p>
            <a:pPr eaLnBrk="0" hangingPunct="0">
              <a:spcBef>
                <a:spcPct val="20000"/>
              </a:spcBef>
              <a:buClr>
                <a:srgbClr val="CC0000"/>
              </a:buClr>
              <a:buSzPct val="70000"/>
              <a:buFont typeface="Wingdings" charset="2"/>
              <a:buNone/>
            </a:pPr>
            <a:r>
              <a:rPr lang="pt-BR" sz="3200" b="0">
                <a:latin typeface="Verdana" charset="0"/>
              </a:rPr>
              <a:t>     number: </a:t>
            </a:r>
          </a:p>
          <a:p>
            <a:pPr eaLnBrk="0" hangingPunct="0">
              <a:spcBef>
                <a:spcPct val="20000"/>
              </a:spcBef>
              <a:buClr>
                <a:srgbClr val="CC0000"/>
              </a:buClr>
              <a:buSzPct val="70000"/>
              <a:buFont typeface="Wingdings" charset="2"/>
              <a:buNone/>
            </a:pPr>
            <a:r>
              <a:rPr lang="pt-BR" sz="3200" b="0">
                <a:latin typeface="Verdana" charset="0"/>
              </a:rPr>
              <a:t>     2060517644</a:t>
            </a:r>
            <a:endParaRPr lang="en-US" sz="3200" b="0">
              <a:latin typeface="Verdana" charset="0"/>
            </a:endParaRPr>
          </a:p>
        </p:txBody>
      </p:sp>
      <p:sp>
        <p:nvSpPr>
          <p:cNvPr id="208900" name="Oval 4"/>
          <p:cNvSpPr>
            <a:spLocks noChangeArrowheads="1"/>
          </p:cNvSpPr>
          <p:nvPr/>
        </p:nvSpPr>
        <p:spPr bwMode="auto">
          <a:xfrm>
            <a:off x="241300" y="1343025"/>
            <a:ext cx="1600200" cy="74295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8901" name="TextBox 5"/>
          <p:cNvSpPr txBox="1">
            <a:spLocks noChangeArrowheads="1"/>
          </p:cNvSpPr>
          <p:nvPr/>
        </p:nvSpPr>
        <p:spPr bwMode="auto">
          <a:xfrm>
            <a:off x="803275" y="1112838"/>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(1)</a:t>
            </a:r>
          </a:p>
        </p:txBody>
      </p:sp>
      <p:sp>
        <p:nvSpPr>
          <p:cNvPr id="208902" name="Oval 6"/>
          <p:cNvSpPr>
            <a:spLocks noChangeArrowheads="1"/>
          </p:cNvSpPr>
          <p:nvPr/>
        </p:nvSpPr>
        <p:spPr bwMode="auto">
          <a:xfrm>
            <a:off x="1736725" y="1355725"/>
            <a:ext cx="1600200" cy="74295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8903" name="TextBox 7"/>
          <p:cNvSpPr txBox="1">
            <a:spLocks noChangeArrowheads="1"/>
          </p:cNvSpPr>
          <p:nvPr/>
        </p:nvSpPr>
        <p:spPr bwMode="auto">
          <a:xfrm>
            <a:off x="2251075" y="1112838"/>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(2)</a:t>
            </a:r>
          </a:p>
        </p:txBody>
      </p:sp>
      <p:sp>
        <p:nvSpPr>
          <p:cNvPr id="208904" name="Oval 8"/>
          <p:cNvSpPr>
            <a:spLocks noChangeArrowheads="1"/>
          </p:cNvSpPr>
          <p:nvPr/>
        </p:nvSpPr>
        <p:spPr bwMode="auto">
          <a:xfrm>
            <a:off x="228600" y="2103438"/>
            <a:ext cx="3108325" cy="579437"/>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8905" name="Oval 9"/>
          <p:cNvSpPr>
            <a:spLocks noChangeArrowheads="1"/>
          </p:cNvSpPr>
          <p:nvPr/>
        </p:nvSpPr>
        <p:spPr bwMode="auto">
          <a:xfrm>
            <a:off x="244475" y="2743200"/>
            <a:ext cx="3108325" cy="579438"/>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8906" name="TextBox 10"/>
          <p:cNvSpPr txBox="1">
            <a:spLocks noChangeArrowheads="1"/>
          </p:cNvSpPr>
          <p:nvPr/>
        </p:nvSpPr>
        <p:spPr bwMode="auto">
          <a:xfrm>
            <a:off x="1508125" y="1900238"/>
            <a:ext cx="569913" cy="457200"/>
          </a:xfrm>
          <a:prstGeom prst="rect">
            <a:avLst/>
          </a:prstGeom>
          <a:noFill/>
          <a:ln w="9525">
            <a:noFill/>
            <a:miter lim="800000"/>
            <a:headEnd/>
            <a:tailEnd/>
          </a:ln>
        </p:spPr>
        <p:txBody>
          <a:bodyPr>
            <a:prstTxWarp prst="textNoShape">
              <a:avLst/>
            </a:prstTxWarp>
            <a:spAutoFit/>
          </a:bodyPr>
          <a:lstStyle/>
          <a:p>
            <a:pPr eaLnBrk="0" hangingPunct="0"/>
            <a:r>
              <a:rPr lang="en-US" sz="2400" b="0"/>
              <a:t>(3)</a:t>
            </a:r>
          </a:p>
        </p:txBody>
      </p:sp>
      <p:sp>
        <p:nvSpPr>
          <p:cNvPr id="208907" name="TextBox 11"/>
          <p:cNvSpPr txBox="1">
            <a:spLocks noChangeArrowheads="1"/>
          </p:cNvSpPr>
          <p:nvPr/>
        </p:nvSpPr>
        <p:spPr bwMode="auto">
          <a:xfrm>
            <a:off x="1539875" y="2525713"/>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(4)</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1" name="Title 1"/>
          <p:cNvSpPr>
            <a:spLocks noGrp="1"/>
          </p:cNvSpPr>
          <p:nvPr>
            <p:ph type="title"/>
          </p:nvPr>
        </p:nvSpPr>
        <p:spPr/>
        <p:txBody>
          <a:bodyPr/>
          <a:lstStyle/>
          <a:p>
            <a:r>
              <a:rPr lang="en-US" smtClean="0">
                <a:latin typeface="Verdana" charset="0"/>
              </a:rPr>
              <a:t>TCP Header (2)</a:t>
            </a:r>
          </a:p>
        </p:txBody>
      </p:sp>
      <p:sp>
        <p:nvSpPr>
          <p:cNvPr id="209922" name="Content Placeholder 2"/>
          <p:cNvSpPr>
            <a:spLocks noGrp="1"/>
          </p:cNvSpPr>
          <p:nvPr>
            <p:ph idx="1"/>
          </p:nvPr>
        </p:nvSpPr>
        <p:spPr>
          <a:xfrm>
            <a:off x="312738" y="1395413"/>
            <a:ext cx="3344862" cy="5094287"/>
          </a:xfrm>
        </p:spPr>
        <p:txBody>
          <a:bodyPr/>
          <a:lstStyle/>
          <a:p>
            <a:pPr marL="0" indent="0">
              <a:buFont typeface="Wingdings" charset="2"/>
              <a:buNone/>
            </a:pPr>
            <a:r>
              <a:rPr lang="en-US" sz="3600" smtClean="0">
                <a:latin typeface="Verdana" charset="0"/>
              </a:rPr>
              <a:t>00 50 60 9a</a:t>
            </a:r>
          </a:p>
          <a:p>
            <a:pPr marL="0" indent="0">
              <a:buFont typeface="Wingdings" charset="2"/>
              <a:buNone/>
            </a:pPr>
            <a:r>
              <a:rPr lang="en-US" sz="3600" smtClean="0">
                <a:latin typeface="Verdana" charset="0"/>
              </a:rPr>
              <a:t>0e 02 d5 0d</a:t>
            </a:r>
          </a:p>
          <a:p>
            <a:pPr marL="0" indent="0">
              <a:buFont typeface="Wingdings" charset="2"/>
              <a:buNone/>
            </a:pPr>
            <a:r>
              <a:rPr lang="en-US" sz="3600" smtClean="0">
                <a:latin typeface="Verdana" charset="0"/>
              </a:rPr>
              <a:t>7a d1 01 0c</a:t>
            </a:r>
          </a:p>
          <a:p>
            <a:pPr marL="0" indent="0">
              <a:buFont typeface="Wingdings" charset="2"/>
              <a:buNone/>
            </a:pPr>
            <a:r>
              <a:rPr lang="en-US" sz="3600" smtClean="0">
                <a:latin typeface="Verdana" charset="0"/>
              </a:rPr>
              <a:t>80 12 16 58</a:t>
            </a:r>
          </a:p>
          <a:p>
            <a:pPr marL="0" indent="0">
              <a:buFont typeface="Wingdings" charset="2"/>
              <a:buNone/>
            </a:pPr>
            <a:r>
              <a:rPr lang="en-US" sz="3600" smtClean="0">
                <a:latin typeface="Verdana" charset="0"/>
              </a:rPr>
              <a:t>79 ef 00 00</a:t>
            </a:r>
          </a:p>
          <a:p>
            <a:pPr marL="0" indent="0">
              <a:buFont typeface="Wingdings" charset="2"/>
              <a:buNone/>
            </a:pPr>
            <a:r>
              <a:rPr lang="en-US" sz="3600" smtClean="0">
                <a:latin typeface="Verdana" charset="0"/>
              </a:rPr>
              <a:t>02 04 05 96</a:t>
            </a:r>
          </a:p>
          <a:p>
            <a:pPr marL="0" indent="0">
              <a:buFont typeface="Wingdings" charset="2"/>
              <a:buNone/>
            </a:pPr>
            <a:r>
              <a:rPr lang="en-US" sz="3600" smtClean="0">
                <a:latin typeface="Verdana" charset="0"/>
              </a:rPr>
              <a:t>01 01 04 02</a:t>
            </a:r>
          </a:p>
          <a:p>
            <a:pPr marL="0" indent="0">
              <a:buFont typeface="Wingdings" charset="2"/>
              <a:buNone/>
            </a:pPr>
            <a:r>
              <a:rPr lang="en-US" sz="3600" smtClean="0">
                <a:latin typeface="Verdana" charset="0"/>
              </a:rPr>
              <a:t>01 03 03 06</a:t>
            </a:r>
          </a:p>
          <a:p>
            <a:pPr marL="0" indent="0">
              <a:buFont typeface="Wingdings" charset="2"/>
              <a:buNone/>
            </a:pPr>
            <a:endParaRPr lang="en-US" sz="3600" smtClean="0">
              <a:latin typeface="Verdana" charset="0"/>
            </a:endParaRPr>
          </a:p>
        </p:txBody>
      </p:sp>
      <p:sp>
        <p:nvSpPr>
          <p:cNvPr id="209923" name="Content Placeholder 2"/>
          <p:cNvSpPr txBox="1">
            <a:spLocks/>
          </p:cNvSpPr>
          <p:nvPr/>
        </p:nvSpPr>
        <p:spPr bwMode="auto">
          <a:xfrm>
            <a:off x="3657600" y="1449388"/>
            <a:ext cx="5257800"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pt-BR" sz="2800" b="0">
                <a:latin typeface="Verdana" charset="0"/>
              </a:rPr>
              <a:t>(5) </a:t>
            </a:r>
            <a:r>
              <a:rPr lang="pt-BR" sz="2800" b="0">
                <a:solidFill>
                  <a:srgbClr val="FFC000"/>
                </a:solidFill>
                <a:latin typeface="Verdana" charset="0"/>
              </a:rPr>
              <a:t>Header length</a:t>
            </a:r>
            <a:r>
              <a:rPr lang="pt-BR" sz="2800" b="0">
                <a:latin typeface="Verdana" charset="0"/>
              </a:rPr>
              <a:t>, </a:t>
            </a:r>
          </a:p>
          <a:p>
            <a:pPr eaLnBrk="0" hangingPunct="0">
              <a:spcBef>
                <a:spcPct val="20000"/>
              </a:spcBef>
              <a:buClr>
                <a:srgbClr val="CC0000"/>
              </a:buClr>
              <a:buSzPct val="70000"/>
              <a:buFont typeface="Wingdings" charset="2"/>
              <a:buNone/>
            </a:pPr>
            <a:r>
              <a:rPr lang="pt-BR" sz="2800" b="0">
                <a:solidFill>
                  <a:srgbClr val="00B0F0"/>
                </a:solidFill>
                <a:latin typeface="Verdana" charset="0"/>
              </a:rPr>
              <a:t>     Reserved</a:t>
            </a:r>
            <a:r>
              <a:rPr lang="pt-BR" sz="2800" b="0">
                <a:latin typeface="Verdana" charset="0"/>
              </a:rPr>
              <a:t>, </a:t>
            </a:r>
            <a:r>
              <a:rPr lang="pt-BR" sz="2800" b="0">
                <a:solidFill>
                  <a:srgbClr val="00FF00"/>
                </a:solidFill>
                <a:latin typeface="Verdana" charset="0"/>
              </a:rPr>
              <a:t>Flags</a:t>
            </a:r>
            <a:r>
              <a:rPr lang="pt-BR" sz="2800" b="0">
                <a:latin typeface="Verdana" charset="0"/>
              </a:rPr>
              <a:t>: </a:t>
            </a:r>
          </a:p>
          <a:p>
            <a:pPr eaLnBrk="0" hangingPunct="0">
              <a:spcBef>
                <a:spcPct val="20000"/>
              </a:spcBef>
              <a:buClr>
                <a:srgbClr val="CC0000"/>
              </a:buClr>
              <a:buSzPct val="70000"/>
              <a:buFont typeface="Wingdings" charset="2"/>
              <a:buNone/>
            </a:pPr>
            <a:r>
              <a:rPr lang="pt-BR" sz="2800" b="0">
                <a:solidFill>
                  <a:srgbClr val="FFC000"/>
                </a:solidFill>
                <a:latin typeface="Verdana" charset="0"/>
              </a:rPr>
              <a:t>     1000</a:t>
            </a:r>
            <a:r>
              <a:rPr lang="pt-BR" sz="2800" b="0">
                <a:latin typeface="Verdana" charset="0"/>
              </a:rPr>
              <a:t> </a:t>
            </a:r>
            <a:r>
              <a:rPr lang="pt-BR" sz="2800" b="0">
                <a:solidFill>
                  <a:srgbClr val="00B0F0"/>
                </a:solidFill>
                <a:latin typeface="Verdana" charset="0"/>
              </a:rPr>
              <a:t>0000 00</a:t>
            </a:r>
            <a:r>
              <a:rPr lang="pt-BR" sz="2800" b="0">
                <a:solidFill>
                  <a:srgbClr val="00FF00"/>
                </a:solidFill>
                <a:latin typeface="Verdana" charset="0"/>
              </a:rPr>
              <a:t>01 0010</a:t>
            </a:r>
          </a:p>
          <a:p>
            <a:pPr eaLnBrk="0" hangingPunct="0">
              <a:spcBef>
                <a:spcPct val="20000"/>
              </a:spcBef>
              <a:buClr>
                <a:srgbClr val="CC0000"/>
              </a:buClr>
              <a:buSzPct val="70000"/>
              <a:buFont typeface="Wingdings" charset="2"/>
              <a:buNone/>
            </a:pPr>
            <a:r>
              <a:rPr lang="pt-BR" sz="2800" b="0">
                <a:latin typeface="Verdana" charset="0"/>
              </a:rPr>
              <a:t>     (8=&gt;32, SYN, ACK)</a:t>
            </a:r>
          </a:p>
          <a:p>
            <a:pPr eaLnBrk="0" hangingPunct="0">
              <a:spcBef>
                <a:spcPct val="20000"/>
              </a:spcBef>
              <a:buClr>
                <a:srgbClr val="CC0000"/>
              </a:buClr>
              <a:buSzPct val="70000"/>
              <a:buFont typeface="Wingdings" charset="2"/>
              <a:buNone/>
            </a:pPr>
            <a:r>
              <a:rPr lang="pt-BR" sz="2800" b="0">
                <a:latin typeface="Verdana" charset="0"/>
              </a:rPr>
              <a:t>(6) Window size value: </a:t>
            </a:r>
          </a:p>
          <a:p>
            <a:pPr eaLnBrk="0" hangingPunct="0">
              <a:spcBef>
                <a:spcPct val="20000"/>
              </a:spcBef>
              <a:buClr>
                <a:srgbClr val="CC0000"/>
              </a:buClr>
              <a:buSzPct val="70000"/>
              <a:buFont typeface="Wingdings" charset="2"/>
              <a:buNone/>
            </a:pPr>
            <a:r>
              <a:rPr lang="pt-BR" sz="2800" b="0">
                <a:latin typeface="Verdana" charset="0"/>
              </a:rPr>
              <a:t>     5720 </a:t>
            </a:r>
          </a:p>
          <a:p>
            <a:pPr eaLnBrk="0" hangingPunct="0">
              <a:spcBef>
                <a:spcPct val="20000"/>
              </a:spcBef>
              <a:buClr>
                <a:srgbClr val="CC0000"/>
              </a:buClr>
              <a:buSzPct val="70000"/>
              <a:buFont typeface="Wingdings" charset="2"/>
              <a:buNone/>
            </a:pPr>
            <a:r>
              <a:rPr lang="pt-BR" sz="2800" b="0">
                <a:latin typeface="Verdana" charset="0"/>
              </a:rPr>
              <a:t>(7) Checksum: 0x79ef </a:t>
            </a:r>
          </a:p>
          <a:p>
            <a:pPr eaLnBrk="0" hangingPunct="0">
              <a:spcBef>
                <a:spcPct val="20000"/>
              </a:spcBef>
              <a:buClr>
                <a:srgbClr val="CC0000"/>
              </a:buClr>
              <a:buSzPct val="70000"/>
              <a:buFont typeface="Wingdings" charset="2"/>
              <a:buNone/>
            </a:pPr>
            <a:r>
              <a:rPr lang="pt-BR" sz="2800" b="0">
                <a:latin typeface="Verdana" charset="0"/>
              </a:rPr>
              <a:t>(8) Urgent pointer: 0 </a:t>
            </a:r>
          </a:p>
          <a:p>
            <a:pPr eaLnBrk="0" hangingPunct="0">
              <a:spcBef>
                <a:spcPct val="20000"/>
              </a:spcBef>
              <a:buClr>
                <a:srgbClr val="CC0000"/>
              </a:buClr>
              <a:buSzPct val="70000"/>
              <a:buFont typeface="Wingdings" charset="2"/>
              <a:buNone/>
            </a:pPr>
            <a:r>
              <a:rPr lang="pt-BR" sz="2800" b="0">
                <a:latin typeface="Verdana" charset="0"/>
              </a:rPr>
              <a:t>     (not set)</a:t>
            </a:r>
          </a:p>
          <a:p>
            <a:pPr eaLnBrk="0" hangingPunct="0">
              <a:spcBef>
                <a:spcPct val="20000"/>
              </a:spcBef>
              <a:buClr>
                <a:srgbClr val="CC0000"/>
              </a:buClr>
              <a:buSzPct val="70000"/>
              <a:buFont typeface="Wingdings" charset="2"/>
              <a:buNone/>
            </a:pPr>
            <a:endParaRPr lang="pt-BR" sz="2800" b="0">
              <a:latin typeface="Verdana" charset="0"/>
            </a:endParaRPr>
          </a:p>
        </p:txBody>
      </p:sp>
      <p:sp>
        <p:nvSpPr>
          <p:cNvPr id="209924" name="Oval 4"/>
          <p:cNvSpPr>
            <a:spLocks noChangeArrowheads="1"/>
          </p:cNvSpPr>
          <p:nvPr/>
        </p:nvSpPr>
        <p:spPr bwMode="auto">
          <a:xfrm>
            <a:off x="241300" y="3359150"/>
            <a:ext cx="1600200" cy="663575"/>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9925" name="TextBox 5"/>
          <p:cNvSpPr txBox="1">
            <a:spLocks noChangeArrowheads="1"/>
          </p:cNvSpPr>
          <p:nvPr/>
        </p:nvSpPr>
        <p:spPr bwMode="auto">
          <a:xfrm>
            <a:off x="787400" y="3100388"/>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(5)</a:t>
            </a:r>
          </a:p>
        </p:txBody>
      </p:sp>
      <p:sp>
        <p:nvSpPr>
          <p:cNvPr id="209926" name="Oval 8"/>
          <p:cNvSpPr>
            <a:spLocks noChangeArrowheads="1"/>
          </p:cNvSpPr>
          <p:nvPr/>
        </p:nvSpPr>
        <p:spPr bwMode="auto">
          <a:xfrm>
            <a:off x="1752600" y="3352800"/>
            <a:ext cx="1600200" cy="663575"/>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9927" name="TextBox 9"/>
          <p:cNvSpPr txBox="1">
            <a:spLocks noChangeArrowheads="1"/>
          </p:cNvSpPr>
          <p:nvPr/>
        </p:nvSpPr>
        <p:spPr bwMode="auto">
          <a:xfrm>
            <a:off x="2265363" y="3108325"/>
            <a:ext cx="569912" cy="457200"/>
          </a:xfrm>
          <a:prstGeom prst="rect">
            <a:avLst/>
          </a:prstGeom>
          <a:noFill/>
          <a:ln w="9525">
            <a:noFill/>
            <a:miter lim="800000"/>
            <a:headEnd/>
            <a:tailEnd/>
          </a:ln>
        </p:spPr>
        <p:txBody>
          <a:bodyPr>
            <a:prstTxWarp prst="textNoShape">
              <a:avLst/>
            </a:prstTxWarp>
            <a:spAutoFit/>
          </a:bodyPr>
          <a:lstStyle/>
          <a:p>
            <a:pPr eaLnBrk="0" hangingPunct="0"/>
            <a:r>
              <a:rPr lang="en-US" sz="2400" b="0"/>
              <a:t>(6)</a:t>
            </a:r>
          </a:p>
        </p:txBody>
      </p:sp>
      <p:sp>
        <p:nvSpPr>
          <p:cNvPr id="209928" name="Oval 10"/>
          <p:cNvSpPr>
            <a:spLocks noChangeArrowheads="1"/>
          </p:cNvSpPr>
          <p:nvPr/>
        </p:nvSpPr>
        <p:spPr bwMode="auto">
          <a:xfrm>
            <a:off x="258763" y="4044950"/>
            <a:ext cx="1600200" cy="663575"/>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9929" name="Oval 11"/>
          <p:cNvSpPr>
            <a:spLocks noChangeArrowheads="1"/>
          </p:cNvSpPr>
          <p:nvPr/>
        </p:nvSpPr>
        <p:spPr bwMode="auto">
          <a:xfrm>
            <a:off x="1660525" y="4038600"/>
            <a:ext cx="1600200" cy="663575"/>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09930" name="TextBox 12"/>
          <p:cNvSpPr txBox="1">
            <a:spLocks noChangeArrowheads="1"/>
          </p:cNvSpPr>
          <p:nvPr/>
        </p:nvSpPr>
        <p:spPr bwMode="auto">
          <a:xfrm>
            <a:off x="792163" y="3821113"/>
            <a:ext cx="569912" cy="457200"/>
          </a:xfrm>
          <a:prstGeom prst="rect">
            <a:avLst/>
          </a:prstGeom>
          <a:noFill/>
          <a:ln w="9525">
            <a:noFill/>
            <a:miter lim="800000"/>
            <a:headEnd/>
            <a:tailEnd/>
          </a:ln>
        </p:spPr>
        <p:txBody>
          <a:bodyPr>
            <a:prstTxWarp prst="textNoShape">
              <a:avLst/>
            </a:prstTxWarp>
            <a:spAutoFit/>
          </a:bodyPr>
          <a:lstStyle/>
          <a:p>
            <a:pPr eaLnBrk="0" hangingPunct="0"/>
            <a:r>
              <a:rPr lang="en-US" sz="2400" b="0"/>
              <a:t>(7)</a:t>
            </a:r>
          </a:p>
        </p:txBody>
      </p:sp>
      <p:sp>
        <p:nvSpPr>
          <p:cNvPr id="209931" name="TextBox 13"/>
          <p:cNvSpPr txBox="1">
            <a:spLocks noChangeArrowheads="1"/>
          </p:cNvSpPr>
          <p:nvPr/>
        </p:nvSpPr>
        <p:spPr bwMode="auto">
          <a:xfrm>
            <a:off x="2133600" y="3825875"/>
            <a:ext cx="568325" cy="457200"/>
          </a:xfrm>
          <a:prstGeom prst="rect">
            <a:avLst/>
          </a:prstGeom>
          <a:noFill/>
          <a:ln w="9525">
            <a:noFill/>
            <a:miter lim="800000"/>
            <a:headEnd/>
            <a:tailEnd/>
          </a:ln>
        </p:spPr>
        <p:txBody>
          <a:bodyPr>
            <a:prstTxWarp prst="textNoShape">
              <a:avLst/>
            </a:prstTxWarp>
            <a:spAutoFit/>
          </a:bodyPr>
          <a:lstStyle/>
          <a:p>
            <a:pPr eaLnBrk="0" hangingPunct="0"/>
            <a:r>
              <a:rPr lang="en-US" sz="2400" b="0"/>
              <a:t>(8)</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r>
              <a:rPr lang="en-US" smtClean="0">
                <a:latin typeface="Verdana" charset="0"/>
              </a:rPr>
              <a:t>TCP Header (3)</a:t>
            </a:r>
          </a:p>
        </p:txBody>
      </p:sp>
      <p:sp>
        <p:nvSpPr>
          <p:cNvPr id="210946" name="Content Placeholder 2"/>
          <p:cNvSpPr>
            <a:spLocks noGrp="1"/>
          </p:cNvSpPr>
          <p:nvPr>
            <p:ph idx="1"/>
          </p:nvPr>
        </p:nvSpPr>
        <p:spPr>
          <a:xfrm>
            <a:off x="312738" y="1395413"/>
            <a:ext cx="3344862" cy="5094287"/>
          </a:xfrm>
        </p:spPr>
        <p:txBody>
          <a:bodyPr/>
          <a:lstStyle/>
          <a:p>
            <a:pPr marL="0" indent="0">
              <a:buFont typeface="Wingdings" charset="2"/>
              <a:buNone/>
            </a:pPr>
            <a:r>
              <a:rPr lang="en-US" sz="3600" smtClean="0">
                <a:latin typeface="Verdana" charset="0"/>
              </a:rPr>
              <a:t>00 50 60 9a</a:t>
            </a:r>
          </a:p>
          <a:p>
            <a:pPr marL="0" indent="0">
              <a:buFont typeface="Wingdings" charset="2"/>
              <a:buNone/>
            </a:pPr>
            <a:r>
              <a:rPr lang="en-US" sz="3600" smtClean="0">
                <a:latin typeface="Verdana" charset="0"/>
              </a:rPr>
              <a:t>0e 02 d5 0d</a:t>
            </a:r>
          </a:p>
          <a:p>
            <a:pPr marL="0" indent="0">
              <a:buFont typeface="Wingdings" charset="2"/>
              <a:buNone/>
            </a:pPr>
            <a:r>
              <a:rPr lang="en-US" sz="3600" smtClean="0">
                <a:latin typeface="Verdana" charset="0"/>
              </a:rPr>
              <a:t>7a d1 01 0c</a:t>
            </a:r>
          </a:p>
          <a:p>
            <a:pPr marL="0" indent="0">
              <a:buFont typeface="Wingdings" charset="2"/>
              <a:buNone/>
            </a:pPr>
            <a:r>
              <a:rPr lang="en-US" sz="3600" smtClean="0">
                <a:latin typeface="Verdana" charset="0"/>
              </a:rPr>
              <a:t>80 12 16 58</a:t>
            </a:r>
          </a:p>
          <a:p>
            <a:pPr marL="0" indent="0">
              <a:buFont typeface="Wingdings" charset="2"/>
              <a:buNone/>
            </a:pPr>
            <a:r>
              <a:rPr lang="en-US" sz="3600" smtClean="0">
                <a:latin typeface="Verdana" charset="0"/>
              </a:rPr>
              <a:t>79 ef 00 00</a:t>
            </a:r>
          </a:p>
          <a:p>
            <a:pPr marL="0" indent="0">
              <a:buFont typeface="Wingdings" charset="2"/>
              <a:buNone/>
            </a:pPr>
            <a:r>
              <a:rPr lang="en-US" sz="3600" smtClean="0">
                <a:latin typeface="Verdana" charset="0"/>
              </a:rPr>
              <a:t>02 04 05 96</a:t>
            </a:r>
          </a:p>
          <a:p>
            <a:pPr marL="0" indent="0">
              <a:buFont typeface="Wingdings" charset="2"/>
              <a:buNone/>
            </a:pPr>
            <a:r>
              <a:rPr lang="en-US" sz="3600" smtClean="0">
                <a:latin typeface="Verdana" charset="0"/>
              </a:rPr>
              <a:t>01 01 04 02</a:t>
            </a:r>
          </a:p>
          <a:p>
            <a:pPr marL="0" indent="0">
              <a:buFont typeface="Wingdings" charset="2"/>
              <a:buNone/>
            </a:pPr>
            <a:r>
              <a:rPr lang="en-US" sz="3600" smtClean="0">
                <a:latin typeface="Verdana" charset="0"/>
              </a:rPr>
              <a:t>01 03 03 06</a:t>
            </a:r>
          </a:p>
          <a:p>
            <a:pPr marL="0" indent="0">
              <a:buFont typeface="Wingdings" charset="2"/>
              <a:buNone/>
            </a:pPr>
            <a:endParaRPr lang="en-US" sz="3600" smtClean="0">
              <a:latin typeface="Verdana" charset="0"/>
            </a:endParaRPr>
          </a:p>
        </p:txBody>
      </p:sp>
      <p:sp>
        <p:nvSpPr>
          <p:cNvPr id="210947" name="Content Placeholder 2"/>
          <p:cNvSpPr txBox="1">
            <a:spLocks/>
          </p:cNvSpPr>
          <p:nvPr/>
        </p:nvSpPr>
        <p:spPr bwMode="auto">
          <a:xfrm>
            <a:off x="3657600" y="1449388"/>
            <a:ext cx="5257800" cy="5094287"/>
          </a:xfrm>
          <a:prstGeom prst="rect">
            <a:avLst/>
          </a:prstGeom>
          <a:noFill/>
          <a:ln w="9525">
            <a:noFill/>
            <a:miter lim="800000"/>
            <a:headEnd/>
            <a:tailEnd/>
          </a:ln>
        </p:spPr>
        <p:txBody>
          <a:bodyPr>
            <a:prstTxWarp prst="textNoShape">
              <a:avLst/>
            </a:prstTxWarp>
          </a:bodyPr>
          <a:lstStyle/>
          <a:p>
            <a:pPr eaLnBrk="0" hangingPunct="0">
              <a:spcBef>
                <a:spcPct val="20000"/>
              </a:spcBef>
              <a:buClr>
                <a:srgbClr val="CC0000"/>
              </a:buClr>
              <a:buSzPct val="70000"/>
              <a:buFont typeface="Wingdings" charset="2"/>
              <a:buNone/>
            </a:pPr>
            <a:r>
              <a:rPr lang="pt-BR" sz="2800" b="0">
                <a:latin typeface="Verdana" charset="0"/>
              </a:rPr>
              <a:t>(9) Options (12 bytes)</a:t>
            </a:r>
          </a:p>
          <a:p>
            <a:pPr eaLnBrk="0" hangingPunct="0">
              <a:spcBef>
                <a:spcPct val="20000"/>
              </a:spcBef>
              <a:buClr>
                <a:srgbClr val="CC0000"/>
              </a:buClr>
              <a:buSzPct val="70000"/>
              <a:buFont typeface="Wingdings" charset="2"/>
              <a:buNone/>
            </a:pPr>
            <a:r>
              <a:rPr lang="en-US" sz="2800" b="0">
                <a:latin typeface="Verdana" charset="0"/>
              </a:rPr>
              <a:t>     Maximum segment size </a:t>
            </a:r>
          </a:p>
          <a:p>
            <a:pPr eaLnBrk="0" hangingPunct="0">
              <a:spcBef>
                <a:spcPct val="20000"/>
              </a:spcBef>
              <a:buClr>
                <a:srgbClr val="CC0000"/>
              </a:buClr>
              <a:buSzPct val="70000"/>
              <a:buFont typeface="Wingdings" charset="2"/>
              <a:buNone/>
            </a:pPr>
            <a:r>
              <a:rPr lang="en-US" sz="2800" b="0">
                <a:latin typeface="Verdana" charset="0"/>
              </a:rPr>
              <a:t>     (0x0204): 1430 bytes </a:t>
            </a:r>
          </a:p>
          <a:p>
            <a:pPr eaLnBrk="0" hangingPunct="0">
              <a:spcBef>
                <a:spcPct val="20000"/>
              </a:spcBef>
              <a:buClr>
                <a:srgbClr val="CC0000"/>
              </a:buClr>
              <a:buSzPct val="70000"/>
              <a:buFont typeface="Wingdings" charset="2"/>
              <a:buNone/>
            </a:pPr>
            <a:r>
              <a:rPr lang="en-US" sz="2800" b="0">
                <a:latin typeface="Verdana" charset="0"/>
              </a:rPr>
              <a:t>     (0x0596)</a:t>
            </a:r>
            <a:endParaRPr lang="pt-BR" sz="2800" b="0">
              <a:latin typeface="Verdana" charset="0"/>
            </a:endParaRPr>
          </a:p>
          <a:p>
            <a:pPr eaLnBrk="0" hangingPunct="0">
              <a:spcBef>
                <a:spcPct val="20000"/>
              </a:spcBef>
              <a:buClr>
                <a:srgbClr val="CC0000"/>
              </a:buClr>
              <a:buSzPct val="70000"/>
              <a:buFont typeface="Wingdings" charset="2"/>
              <a:buNone/>
            </a:pPr>
            <a:r>
              <a:rPr lang="pt-BR" sz="2800" b="0">
                <a:latin typeface="Verdana" charset="0"/>
              </a:rPr>
              <a:t>(10) Others </a:t>
            </a:r>
          </a:p>
        </p:txBody>
      </p:sp>
      <p:sp>
        <p:nvSpPr>
          <p:cNvPr id="210948" name="Oval 11"/>
          <p:cNvSpPr>
            <a:spLocks noChangeArrowheads="1"/>
          </p:cNvSpPr>
          <p:nvPr/>
        </p:nvSpPr>
        <p:spPr bwMode="auto">
          <a:xfrm>
            <a:off x="258763" y="4654550"/>
            <a:ext cx="3078162" cy="739775"/>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10949" name="TextBox 13"/>
          <p:cNvSpPr txBox="1">
            <a:spLocks noChangeArrowheads="1"/>
          </p:cNvSpPr>
          <p:nvPr/>
        </p:nvSpPr>
        <p:spPr bwMode="auto">
          <a:xfrm>
            <a:off x="1397000" y="5162550"/>
            <a:ext cx="766763" cy="457200"/>
          </a:xfrm>
          <a:prstGeom prst="rect">
            <a:avLst/>
          </a:prstGeom>
          <a:noFill/>
          <a:ln w="9525">
            <a:noFill/>
            <a:miter lim="800000"/>
            <a:headEnd/>
            <a:tailEnd/>
          </a:ln>
        </p:spPr>
        <p:txBody>
          <a:bodyPr>
            <a:prstTxWarp prst="textNoShape">
              <a:avLst/>
            </a:prstTxWarp>
            <a:spAutoFit/>
          </a:bodyPr>
          <a:lstStyle/>
          <a:p>
            <a:pPr eaLnBrk="0" hangingPunct="0"/>
            <a:r>
              <a:rPr lang="en-US" sz="2400" b="0"/>
              <a:t>(10)</a:t>
            </a:r>
          </a:p>
        </p:txBody>
      </p:sp>
      <p:sp>
        <p:nvSpPr>
          <p:cNvPr id="210950" name="Oval 14"/>
          <p:cNvSpPr>
            <a:spLocks noChangeArrowheads="1"/>
          </p:cNvSpPr>
          <p:nvPr/>
        </p:nvSpPr>
        <p:spPr bwMode="auto">
          <a:xfrm>
            <a:off x="274638" y="5303838"/>
            <a:ext cx="3078162" cy="1371600"/>
          </a:xfrm>
          <a:prstGeom prst="ellipse">
            <a:avLst/>
          </a:prstGeom>
          <a:noFill/>
          <a:ln w="12700">
            <a:solidFill>
              <a:srgbClr val="FF0000"/>
            </a:solidFill>
            <a:round/>
            <a:headEnd type="none" w="sm" len="sm"/>
            <a:tailEnd type="none" w="sm" len="sm"/>
          </a:ln>
        </p:spPr>
        <p:txBody>
          <a:bodyPr>
            <a:prstTxWarp prst="textNoShape">
              <a:avLst/>
            </a:prstTxWarp>
          </a:bodyPr>
          <a:lstStyle/>
          <a:p>
            <a:pPr eaLnBrk="0" hangingPunct="0"/>
            <a:endParaRPr lang="en-US"/>
          </a:p>
        </p:txBody>
      </p:sp>
      <p:sp>
        <p:nvSpPr>
          <p:cNvPr id="210951" name="TextBox 15"/>
          <p:cNvSpPr txBox="1">
            <a:spLocks noChangeArrowheads="1"/>
          </p:cNvSpPr>
          <p:nvPr/>
        </p:nvSpPr>
        <p:spPr bwMode="auto">
          <a:xfrm>
            <a:off x="1493838" y="4449763"/>
            <a:ext cx="766762" cy="457200"/>
          </a:xfrm>
          <a:prstGeom prst="rect">
            <a:avLst/>
          </a:prstGeom>
          <a:noFill/>
          <a:ln w="9525">
            <a:noFill/>
            <a:miter lim="800000"/>
            <a:headEnd/>
            <a:tailEnd/>
          </a:ln>
        </p:spPr>
        <p:txBody>
          <a:bodyPr>
            <a:prstTxWarp prst="textNoShape">
              <a:avLst/>
            </a:prstTxWarp>
            <a:spAutoFit/>
          </a:bodyPr>
          <a:lstStyle/>
          <a:p>
            <a:pPr eaLnBrk="0" hangingPunct="0"/>
            <a:r>
              <a:rPr lang="en-US" sz="2400" b="0"/>
              <a:t>(9)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rtner Fall Sym 2003 PPT- one template">
  <a:themeElements>
    <a:clrScheme name="">
      <a:dk1>
        <a:srgbClr val="000000"/>
      </a:dk1>
      <a:lt1>
        <a:srgbClr val="FFFFFF"/>
      </a:lt1>
      <a:dk2>
        <a:srgbClr val="F8F8F8"/>
      </a:dk2>
      <a:lt2>
        <a:srgbClr val="808080"/>
      </a:lt2>
      <a:accent1>
        <a:srgbClr val="3366CC"/>
      </a:accent1>
      <a:accent2>
        <a:srgbClr val="FF0000"/>
      </a:accent2>
      <a:accent3>
        <a:srgbClr val="FFFFFF"/>
      </a:accent3>
      <a:accent4>
        <a:srgbClr val="000000"/>
      </a:accent4>
      <a:accent5>
        <a:srgbClr val="ADB8E2"/>
      </a:accent5>
      <a:accent6>
        <a:srgbClr val="E70000"/>
      </a:accent6>
      <a:hlink>
        <a:srgbClr val="FF9900"/>
      </a:hlink>
      <a:folHlink>
        <a:srgbClr val="6699FF"/>
      </a:folHlink>
    </a:clrScheme>
    <a:fontScheme name="Gartner Fall Sym 2003 PPT- one template.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Fall Sym 2003 PPT- one 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Fall Sym 2003 PPT- one 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Fall Sym 2003 PPT- one 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Fall Sym 2003 PPT- one 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Fall Sym 2003 PPT- one 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6583</TotalTime>
  <Pages>22</Pages>
  <Words>5116</Words>
  <Application>Microsoft Office PowerPoint</Application>
  <PresentationFormat>On-screen Show (4:3)</PresentationFormat>
  <Paragraphs>1089</Paragraphs>
  <Slides>103</Slides>
  <Notes>103</Notes>
  <HiddenSlides>0</HiddenSlides>
  <MMClips>0</MMClips>
  <ScaleCrop>false</ScaleCrop>
  <HeadingPairs>
    <vt:vector size="8" baseType="variant">
      <vt:variant>
        <vt:lpstr>Fonts Used</vt:lpstr>
      </vt:variant>
      <vt:variant>
        <vt:i4>13</vt:i4>
      </vt:variant>
      <vt:variant>
        <vt:lpstr>Design Template</vt:lpstr>
      </vt:variant>
      <vt:variant>
        <vt:i4>1</vt:i4>
      </vt:variant>
      <vt:variant>
        <vt:lpstr>Embedded OLE Servers</vt:lpstr>
      </vt:variant>
      <vt:variant>
        <vt:i4>1</vt:i4>
      </vt:variant>
      <vt:variant>
        <vt:lpstr>Slide Titles</vt:lpstr>
      </vt:variant>
      <vt:variant>
        <vt:i4>103</vt:i4>
      </vt:variant>
    </vt:vector>
  </HeadingPairs>
  <TitlesOfParts>
    <vt:vector size="118" baseType="lpstr">
      <vt:lpstr>Arial</vt:lpstr>
      <vt:lpstr>ＭＳ Ｐゴシック</vt:lpstr>
      <vt:lpstr>Verdana</vt:lpstr>
      <vt:lpstr>Wingdings</vt:lpstr>
      <vt:lpstr>Times</vt:lpstr>
      <vt:lpstr>Tahoma</vt:lpstr>
      <vt:lpstr>Lucida Sans Unicode</vt:lpstr>
      <vt:lpstr>굴림</vt:lpstr>
      <vt:lpstr>Calibri</vt:lpstr>
      <vt:lpstr>맑은 고딕</vt:lpstr>
      <vt:lpstr>ヒラギノ角ゴ Pro W3</vt:lpstr>
      <vt:lpstr>Arial Narrow</vt:lpstr>
      <vt:lpstr>Times New Roman</vt:lpstr>
      <vt:lpstr>Gartner Fall Sym 2003 PPT- one template</vt:lpstr>
      <vt:lpstr/>
      <vt:lpstr>Network Fundamentals</vt:lpstr>
      <vt:lpstr>Objectives</vt:lpstr>
      <vt:lpstr>Network Fundamentals Outline</vt:lpstr>
      <vt:lpstr>Class Overview</vt:lpstr>
      <vt:lpstr>Basic Terms</vt:lpstr>
      <vt:lpstr>Network Architectures</vt:lpstr>
      <vt:lpstr>A-1: A Simple Home Network</vt:lpstr>
      <vt:lpstr>A-4: Wide Area Networks (WANs)</vt:lpstr>
      <vt:lpstr>A-5: The Internet</vt:lpstr>
      <vt:lpstr>Network Topology</vt:lpstr>
      <vt:lpstr>Physical Network Topologies</vt:lpstr>
      <vt:lpstr>Network Topologies</vt:lpstr>
      <vt:lpstr>Categories of Network Topologies</vt:lpstr>
      <vt:lpstr>Ethernet</vt:lpstr>
      <vt:lpstr>A-3: Building LAN</vt:lpstr>
      <vt:lpstr>Ethernet MAC</vt:lpstr>
      <vt:lpstr>Ethernet: Unreliable, connectionless</vt:lpstr>
      <vt:lpstr>Ethernet Frame Structure</vt:lpstr>
      <vt:lpstr>Ethernet Frame Structure (2)</vt:lpstr>
      <vt:lpstr>A-6: Frames and Packets</vt:lpstr>
      <vt:lpstr>Cabling Categories</vt:lpstr>
      <vt:lpstr>A-2: Unshielded Twisted Pair Wiring (UTP) Cord</vt:lpstr>
      <vt:lpstr>Hub</vt:lpstr>
      <vt:lpstr>Bridge</vt:lpstr>
      <vt:lpstr>Switch</vt:lpstr>
      <vt:lpstr>Router</vt:lpstr>
      <vt:lpstr>Virtual LAN (VLAN)</vt:lpstr>
      <vt:lpstr>Network Access Control</vt:lpstr>
      <vt:lpstr>Network Design</vt:lpstr>
      <vt:lpstr>Demilitarized Zone (DMZ)</vt:lpstr>
      <vt:lpstr>DMZ and Firewalls</vt:lpstr>
      <vt:lpstr>Network Fundamentals Outline</vt:lpstr>
      <vt:lpstr>Network Protocols</vt:lpstr>
      <vt:lpstr>OSI reference model</vt:lpstr>
      <vt:lpstr>OSI Layers</vt:lpstr>
      <vt:lpstr>Functions of OSI Layers</vt:lpstr>
      <vt:lpstr>Data Link, Physical Layer</vt:lpstr>
      <vt:lpstr>Network Layer</vt:lpstr>
      <vt:lpstr>Transport Layer</vt:lpstr>
      <vt:lpstr>Session Layer</vt:lpstr>
      <vt:lpstr>Presentation Layer</vt:lpstr>
      <vt:lpstr>Application Layer</vt:lpstr>
      <vt:lpstr>Layered Standards Architectures</vt:lpstr>
      <vt:lpstr>TCP/IP Model Layers</vt:lpstr>
      <vt:lpstr>TCP/IP Encapsulation</vt:lpstr>
      <vt:lpstr>Mail Delivery Analogy</vt:lpstr>
      <vt:lpstr>Network Fundamentals Outline</vt:lpstr>
      <vt:lpstr>3. Internet Protocol</vt:lpstr>
      <vt:lpstr>IPv4 Packet Structure</vt:lpstr>
      <vt:lpstr>IP Header Key Fields</vt:lpstr>
      <vt:lpstr>IP Packets Encapsulation into Ethernet Frames</vt:lpstr>
      <vt:lpstr>IPv4 Addresses</vt:lpstr>
      <vt:lpstr>Subnetting</vt:lpstr>
      <vt:lpstr>IPv4 Address Classes</vt:lpstr>
      <vt:lpstr>Private Address</vt:lpstr>
      <vt:lpstr>NAT vs DHCP</vt:lpstr>
      <vt:lpstr>MAC Address &amp; IP Address</vt:lpstr>
      <vt:lpstr>Packet Delivery</vt:lpstr>
      <vt:lpstr>ARP &amp; RARP</vt:lpstr>
      <vt:lpstr>Limitations of IPv4</vt:lpstr>
      <vt:lpstr>IPv6 Features</vt:lpstr>
      <vt:lpstr>Differences Between IPv4 and IPv6</vt:lpstr>
      <vt:lpstr>IPv6 Address</vt:lpstr>
      <vt:lpstr>Structure of an IPv6 Packet</vt:lpstr>
      <vt:lpstr>Domain Name System</vt:lpstr>
      <vt:lpstr>DNS Server</vt:lpstr>
      <vt:lpstr>DNS Domain Names</vt:lpstr>
      <vt:lpstr>DNS Hierarchy</vt:lpstr>
      <vt:lpstr>DNS Query</vt:lpstr>
      <vt:lpstr>DNS in TCP/IP</vt:lpstr>
      <vt:lpstr>DNS Security Threats</vt:lpstr>
      <vt:lpstr>Network Fundamentals Outline</vt:lpstr>
      <vt:lpstr>User Datagram Protocol (UDP)</vt:lpstr>
      <vt:lpstr>Values of UDP</vt:lpstr>
      <vt:lpstr>UDP Header</vt:lpstr>
      <vt:lpstr>Transmission Control Protocol (TCP)</vt:lpstr>
      <vt:lpstr>TCP Segment</vt:lpstr>
      <vt:lpstr>TCP Fields</vt:lpstr>
      <vt:lpstr>Three Way Handshake</vt:lpstr>
      <vt:lpstr>Closing a Connection</vt:lpstr>
      <vt:lpstr>Messages in a TCP Session (1)</vt:lpstr>
      <vt:lpstr>Messages in a TCP Session (2)</vt:lpstr>
      <vt:lpstr>Messages in a TCP Session (3)</vt:lpstr>
      <vt:lpstr>Messages in a TCP Session (4)</vt:lpstr>
      <vt:lpstr>Messages in a TCP Session (5)</vt:lpstr>
      <vt:lpstr>Internet Control Message Protocol (ICMP)</vt:lpstr>
      <vt:lpstr>Internet Control Message Protocol (ICMP)</vt:lpstr>
      <vt:lpstr>Common ICMP Messages</vt:lpstr>
      <vt:lpstr>Internet Group Management Protocol (IGMP)</vt:lpstr>
      <vt:lpstr>Utilities</vt:lpstr>
      <vt:lpstr>Packet Analysis</vt:lpstr>
      <vt:lpstr>Hexadecimal Numbers</vt:lpstr>
      <vt:lpstr>A Sample Frame: 66 bytes (528 bits)</vt:lpstr>
      <vt:lpstr>IP Header (1)</vt:lpstr>
      <vt:lpstr>IP Header (2)</vt:lpstr>
      <vt:lpstr>IP Header (3)</vt:lpstr>
      <vt:lpstr>TCP Header (1)</vt:lpstr>
      <vt:lpstr>TCP Header (2)</vt:lpstr>
      <vt:lpstr>TCP Header (3)</vt:lpstr>
      <vt:lpstr>Options and Payload Length</vt:lpstr>
      <vt:lpstr>References</vt:lpstr>
      <vt:lpstr>Access to google.com (1)</vt:lpstr>
      <vt:lpstr>Access to google.com (2)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Fundamentals</dc:title>
  <dc:subject/>
  <dc:creator/>
  <cp:keywords/>
  <dc:description/>
  <cp:lastModifiedBy>Jake  Ellis</cp:lastModifiedBy>
  <cp:revision>714</cp:revision>
  <cp:lastPrinted>2011-09-12T12:40:58Z</cp:lastPrinted>
  <dcterms:created xsi:type="dcterms:W3CDTF">2003-08-13T19:50:43Z</dcterms:created>
  <dcterms:modified xsi:type="dcterms:W3CDTF">2011-10-03T20:09:40Z</dcterms:modified>
</cp:coreProperties>
</file>