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6.xml" ContentType="application/vnd.openxmlformats-officedocument.presentationml.slideLayout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presProps.xml" ContentType="application/vnd.openxmlformats-officedocument.presentationml.presProps+xml"/>
  <Default Extension="jpeg" ContentType="image/jpeg"/>
  <Override PartName="/ppt/slideLayouts/slideLayout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Default Extension="bin" ContentType="application/vnd.openxmlformats-officedocument.presentationml.printerSettings"/>
  <Default Extension="rels" ContentType="application/vnd.openxmlformats-package.relationships+xml"/>
  <Override PartName="/ppt/slides/slide6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732" r:id="rId1"/>
  </p:sldMasterIdLst>
  <p:notesMasterIdLst>
    <p:notesMasterId r:id="rId9"/>
  </p:notesMasterIdLst>
  <p:sldIdLst>
    <p:sldId id="256" r:id="rId2"/>
    <p:sldId id="261" r:id="rId3"/>
    <p:sldId id="262" r:id="rId4"/>
    <p:sldId id="265" r:id="rId5"/>
    <p:sldId id="264" r:id="rId6"/>
    <p:sldId id="259" r:id="rId7"/>
    <p:sldId id="260" r:id="rId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84" charset="0"/>
        <a:ea typeface="ＭＳ Ｐゴシック" pitchFamily="84" charset="-128"/>
        <a:cs typeface="ＭＳ Ｐゴシック" pitchFamily="84" charset="-128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84" charset="0"/>
        <a:ea typeface="ＭＳ Ｐゴシック" pitchFamily="84" charset="-128"/>
        <a:cs typeface="ＭＳ Ｐゴシック" pitchFamily="84" charset="-128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84" charset="0"/>
        <a:ea typeface="ＭＳ Ｐゴシック" pitchFamily="84" charset="-128"/>
        <a:cs typeface="ＭＳ Ｐゴシック" pitchFamily="84" charset="-128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84" charset="0"/>
        <a:ea typeface="ＭＳ Ｐゴシック" pitchFamily="84" charset="-128"/>
        <a:cs typeface="ＭＳ Ｐゴシック" pitchFamily="84" charset="-128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84" charset="0"/>
        <a:ea typeface="ＭＳ Ｐゴシック" pitchFamily="84" charset="-128"/>
        <a:cs typeface="ＭＳ Ｐゴシック" pitchFamily="84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pitchFamily="84" charset="0"/>
        <a:ea typeface="ＭＳ Ｐゴシック" pitchFamily="84" charset="-128"/>
        <a:cs typeface="ＭＳ Ｐゴシック" pitchFamily="84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pitchFamily="84" charset="0"/>
        <a:ea typeface="ＭＳ Ｐゴシック" pitchFamily="84" charset="-128"/>
        <a:cs typeface="ＭＳ Ｐゴシック" pitchFamily="84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pitchFamily="84" charset="0"/>
        <a:ea typeface="ＭＳ Ｐゴシック" pitchFamily="84" charset="-128"/>
        <a:cs typeface="ＭＳ Ｐゴシック" pitchFamily="84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pitchFamily="84" charset="0"/>
        <a:ea typeface="ＭＳ Ｐゴシック" pitchFamily="84" charset="-128"/>
        <a:cs typeface="ＭＳ Ｐゴシック" pitchFamily="84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588" autoAdjust="0"/>
    <p:restoredTop sz="74928" autoAdjust="0"/>
  </p:normalViewPr>
  <p:slideViewPr>
    <p:cSldViewPr>
      <p:cViewPr varScale="1">
        <p:scale>
          <a:sx n="91" d="100"/>
          <a:sy n="91" d="100"/>
        </p:scale>
        <p:origin x="-664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4" Type="http://schemas.openxmlformats.org/officeDocument/2006/relationships/tableStyles" Target="tableStyles.xml"/><Relationship Id="rId4" Type="http://schemas.openxmlformats.org/officeDocument/2006/relationships/slide" Target="slides/slide3.xml"/><Relationship Id="rId7" Type="http://schemas.openxmlformats.org/officeDocument/2006/relationships/slide" Target="slides/slide6.xml"/><Relationship Id="rId1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10" Type="http://schemas.openxmlformats.org/officeDocument/2006/relationships/printerSettings" Target="printerSettings/printerSettings1.bin"/><Relationship Id="rId5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9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5603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529CFFB-013B-4810-B109-7324C27C3F4C}" type="datetime1">
              <a:rPr lang="en-US"/>
              <a:pPr/>
              <a:t>8/2/11</a:t>
            </a:fld>
            <a:endParaRPr lang="en-US"/>
          </a:p>
        </p:txBody>
      </p:sp>
      <p:sp>
        <p:nvSpPr>
          <p:cNvPr id="25604" name="Placeholder 1028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5605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5606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5607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40FC946-9989-40AE-B8B5-EACAB81A7511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84" charset="0"/>
        <a:ea typeface="ＭＳ Ｐゴシック" pitchFamily="84" charset="-128"/>
        <a:cs typeface="ＭＳ Ｐゴシック" pitchFamily="84" charset="-128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84" charset="0"/>
        <a:ea typeface="ＭＳ Ｐゴシック" pitchFamily="84" charset="-128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84" charset="0"/>
        <a:ea typeface="ＭＳ Ｐゴシック" pitchFamily="84" charset="-128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84" charset="0"/>
        <a:ea typeface="ＭＳ Ｐゴシック" pitchFamily="84" charset="-128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84" charset="0"/>
        <a:ea typeface="ＭＳ Ｐゴシック" pitchFamily="8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Placeholder 1026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Rooting: Learning experiences with rooting the emulator, the phone, installing the app and creating the app.</a:t>
            </a:r>
          </a:p>
          <a:p>
            <a:endParaRPr lang="en-US"/>
          </a:p>
          <a:p>
            <a:r>
              <a:rPr lang="en-US"/>
              <a:t>Rooting means: unlocking the powers of your DROID that would not specifically be allowed from the provider.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0"/>
          <p:cNvGrpSpPr>
            <a:grpSpLocks/>
          </p:cNvGrpSpPr>
          <p:nvPr/>
        </p:nvGrpSpPr>
        <p:grpSpPr bwMode="auto">
          <a:xfrm>
            <a:off x="-382588" y="0"/>
            <a:ext cx="9932988" cy="6858000"/>
            <a:chOff x="-382404" y="0"/>
            <a:chExt cx="9932332" cy="6858000"/>
          </a:xfrm>
        </p:grpSpPr>
        <p:grpSp>
          <p:nvGrpSpPr>
            <p:cNvPr id="5" name="Group 44"/>
            <p:cNvGrpSpPr>
              <a:grpSpLocks/>
            </p:cNvGrpSpPr>
            <p:nvPr/>
          </p:nvGrpSpPr>
          <p:grpSpPr bwMode="auto">
            <a:xfrm>
              <a:off x="159" y="-1588"/>
              <a:ext cx="9141809" cy="6859588"/>
              <a:chOff x="159" y="-1588"/>
              <a:chExt cx="9141809" cy="6859588"/>
            </a:xfrm>
          </p:grpSpPr>
          <p:grpSp>
            <p:nvGrpSpPr>
              <p:cNvPr id="28" name="Group 4"/>
              <p:cNvGrpSpPr>
                <a:grpSpLocks/>
              </p:cNvGrpSpPr>
              <p:nvPr/>
            </p:nvGrpSpPr>
            <p:grpSpPr bwMode="auto">
              <a:xfrm>
                <a:off x="159" y="0"/>
                <a:ext cx="2514434" cy="6858000"/>
                <a:chOff x="159" y="0"/>
                <a:chExt cx="2514434" cy="6858000"/>
              </a:xfrm>
            </p:grpSpPr>
            <p:sp>
              <p:nvSpPr>
                <p:cNvPr id="40" name="Rectangle 39"/>
                <p:cNvSpPr/>
                <p:nvPr/>
              </p:nvSpPr>
              <p:spPr>
                <a:xfrm>
                  <a:off x="914499" y="0"/>
                  <a:ext cx="1600094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41" name="Rectangle 2"/>
                <p:cNvSpPr/>
                <p:nvPr/>
              </p:nvSpPr>
              <p:spPr>
                <a:xfrm>
                  <a:off x="159" y="0"/>
                  <a:ext cx="45717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42" name="Rectangle 3"/>
                <p:cNvSpPr/>
                <p:nvPr/>
              </p:nvSpPr>
              <p:spPr>
                <a:xfrm>
                  <a:off x="228744" y="0"/>
                  <a:ext cx="76195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</p:grpSp>
          <p:grpSp>
            <p:nvGrpSpPr>
              <p:cNvPr id="29" name="Group 5"/>
              <p:cNvGrpSpPr>
                <a:grpSpLocks/>
              </p:cNvGrpSpPr>
              <p:nvPr/>
            </p:nvGrpSpPr>
            <p:grpSpPr bwMode="auto">
              <a:xfrm>
                <a:off x="422406" y="0"/>
                <a:ext cx="2514434" cy="6858000"/>
                <a:chOff x="-504" y="0"/>
                <a:chExt cx="2514434" cy="6858000"/>
              </a:xfrm>
            </p:grpSpPr>
            <p:sp>
              <p:nvSpPr>
                <p:cNvPr id="37" name="Rectangle 36"/>
                <p:cNvSpPr/>
                <p:nvPr/>
              </p:nvSpPr>
              <p:spPr>
                <a:xfrm>
                  <a:off x="913836" y="0"/>
                  <a:ext cx="1600094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38" name="Rectangle 37"/>
                <p:cNvSpPr/>
                <p:nvPr/>
              </p:nvSpPr>
              <p:spPr>
                <a:xfrm>
                  <a:off x="-504" y="0"/>
                  <a:ext cx="45717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39" name="Rectangle 38"/>
                <p:cNvSpPr/>
                <p:nvPr/>
              </p:nvSpPr>
              <p:spPr>
                <a:xfrm>
                  <a:off x="228081" y="0"/>
                  <a:ext cx="76195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</p:grpSp>
          <p:grpSp>
            <p:nvGrpSpPr>
              <p:cNvPr id="30" name="Group 9"/>
              <p:cNvGrpSpPr>
                <a:grpSpLocks/>
              </p:cNvGrpSpPr>
              <p:nvPr/>
            </p:nvGrpSpPr>
            <p:grpSpPr bwMode="auto">
              <a:xfrm rot="10800000">
                <a:off x="6627534" y="-1588"/>
                <a:ext cx="2514434" cy="6858001"/>
                <a:chOff x="2032" y="1587"/>
                <a:chExt cx="2514434" cy="6858001"/>
              </a:xfrm>
            </p:grpSpPr>
            <p:sp>
              <p:nvSpPr>
                <p:cNvPr id="34" name="Rectangle 33"/>
                <p:cNvSpPr/>
                <p:nvPr/>
              </p:nvSpPr>
              <p:spPr>
                <a:xfrm>
                  <a:off x="916372" y="1587"/>
                  <a:ext cx="1600094" cy="6858001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35" name="Rectangle 34"/>
                <p:cNvSpPr/>
                <p:nvPr/>
              </p:nvSpPr>
              <p:spPr>
                <a:xfrm>
                  <a:off x="2032" y="1587"/>
                  <a:ext cx="457170" cy="6858001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36" name="Rectangle 35"/>
                <p:cNvSpPr/>
                <p:nvPr/>
              </p:nvSpPr>
              <p:spPr>
                <a:xfrm>
                  <a:off x="230617" y="1587"/>
                  <a:ext cx="761950" cy="6858001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</p:grpSp>
          <p:sp>
            <p:nvSpPr>
              <p:cNvPr id="31" name="Rectangle 30"/>
              <p:cNvSpPr/>
              <p:nvPr/>
            </p:nvSpPr>
            <p:spPr>
              <a:xfrm>
                <a:off x="3809907" y="0"/>
                <a:ext cx="2819214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2895568" y="0"/>
                <a:ext cx="45717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3124153" y="0"/>
                <a:ext cx="76195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</p:grpSp>
        <p:sp>
          <p:nvSpPr>
            <p:cNvPr id="6" name="Freeform 5"/>
            <p:cNvSpPr/>
            <p:nvPr/>
          </p:nvSpPr>
          <p:spPr>
            <a:xfrm>
              <a:off x="-12540" y="5035550"/>
              <a:ext cx="9144984" cy="1174750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" name="Freeform 6"/>
            <p:cNvSpPr/>
            <p:nvPr/>
          </p:nvSpPr>
          <p:spPr>
            <a:xfrm>
              <a:off x="-12540" y="3467100"/>
              <a:ext cx="9144984" cy="890588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Freeform 7"/>
            <p:cNvSpPr/>
            <p:nvPr/>
          </p:nvSpPr>
          <p:spPr>
            <a:xfrm>
              <a:off x="-23653" y="5640388"/>
              <a:ext cx="3004940" cy="1211262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Freeform 8"/>
            <p:cNvSpPr/>
            <p:nvPr/>
          </p:nvSpPr>
          <p:spPr>
            <a:xfrm>
              <a:off x="-12540" y="5284788"/>
              <a:ext cx="9144984" cy="1477962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0" name="Freeform 9"/>
            <p:cNvSpPr/>
            <p:nvPr/>
          </p:nvSpPr>
          <p:spPr>
            <a:xfrm>
              <a:off x="2136793" y="5132388"/>
              <a:ext cx="6982952" cy="171926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1" name="Hexagon 10"/>
            <p:cNvSpPr/>
            <p:nvPr/>
          </p:nvSpPr>
          <p:spPr>
            <a:xfrm rot="1800000">
              <a:off x="2995574" y="2859088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Hexagon 11"/>
            <p:cNvSpPr/>
            <p:nvPr/>
          </p:nvSpPr>
          <p:spPr>
            <a:xfrm rot="1800000">
              <a:off x="3719426" y="4125913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Hexagon 12"/>
            <p:cNvSpPr/>
            <p:nvPr/>
          </p:nvSpPr>
          <p:spPr>
            <a:xfrm rot="1800000">
              <a:off x="3728950" y="1592263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4" name="Hexagon 13"/>
            <p:cNvSpPr/>
            <p:nvPr/>
          </p:nvSpPr>
          <p:spPr>
            <a:xfrm rot="1800000">
              <a:off x="2976525" y="325438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5" name="Hexagon 14"/>
            <p:cNvSpPr/>
            <p:nvPr/>
          </p:nvSpPr>
          <p:spPr>
            <a:xfrm rot="1800000">
              <a:off x="4462327" y="5383213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6" name="Freeform 15"/>
            <p:cNvSpPr/>
            <p:nvPr/>
          </p:nvSpPr>
          <p:spPr>
            <a:xfrm rot="1800000">
              <a:off x="-382404" y="4202113"/>
              <a:ext cx="1261980" cy="1387475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7" name="Hexagon 16"/>
            <p:cNvSpPr/>
            <p:nvPr/>
          </p:nvSpPr>
          <p:spPr>
            <a:xfrm rot="1800000">
              <a:off x="23970" y="5402263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8" name="Hexagon 17"/>
            <p:cNvSpPr/>
            <p:nvPr/>
          </p:nvSpPr>
          <p:spPr>
            <a:xfrm rot="1800000">
              <a:off x="52543" y="2849563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9" name="Hexagon 18"/>
            <p:cNvSpPr/>
            <p:nvPr/>
          </p:nvSpPr>
          <p:spPr>
            <a:xfrm rot="1800000">
              <a:off x="776395" y="4125913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0" name="Hexagon 19"/>
            <p:cNvSpPr/>
            <p:nvPr/>
          </p:nvSpPr>
          <p:spPr>
            <a:xfrm rot="1800000">
              <a:off x="1509772" y="5411788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1" name="Hexagon 20"/>
            <p:cNvSpPr/>
            <p:nvPr/>
          </p:nvSpPr>
          <p:spPr>
            <a:xfrm rot="1800000">
              <a:off x="1528821" y="2859088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2" name="Hexagon 21"/>
            <p:cNvSpPr/>
            <p:nvPr/>
          </p:nvSpPr>
          <p:spPr>
            <a:xfrm rot="1800000">
              <a:off x="795444" y="1563688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3" name="Hexagon 22"/>
            <p:cNvSpPr/>
            <p:nvPr/>
          </p:nvSpPr>
          <p:spPr>
            <a:xfrm rot="1800000">
              <a:off x="6806909" y="4144963"/>
              <a:ext cx="1600094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4" name="Hexagon 23"/>
            <p:cNvSpPr/>
            <p:nvPr/>
          </p:nvSpPr>
          <p:spPr>
            <a:xfrm rot="1800000">
              <a:off x="7549810" y="5421313"/>
              <a:ext cx="1600094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5" name="Hexagon 24"/>
            <p:cNvSpPr/>
            <p:nvPr/>
          </p:nvSpPr>
          <p:spPr>
            <a:xfrm rot="1800000">
              <a:off x="7549810" y="2868613"/>
              <a:ext cx="1600094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6" name="Freeform 25"/>
            <p:cNvSpPr/>
            <p:nvPr/>
          </p:nvSpPr>
          <p:spPr>
            <a:xfrm rot="1800000">
              <a:off x="8306998" y="4056063"/>
              <a:ext cx="1242930" cy="1387475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7" name="Freeform 26"/>
            <p:cNvSpPr/>
            <p:nvPr/>
          </p:nvSpPr>
          <p:spPr>
            <a:xfrm rot="1800000">
              <a:off x="8306998" y="1511300"/>
              <a:ext cx="1241343" cy="1389063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43" name="Rectangle 42"/>
          <p:cNvSpPr/>
          <p:nvPr/>
        </p:nvSpPr>
        <p:spPr>
          <a:xfrm>
            <a:off x="4560888" y="-22225"/>
            <a:ext cx="3679825" cy="6272213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4649788" y="-22225"/>
            <a:ext cx="3505200" cy="23129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4651375" y="6088063"/>
            <a:ext cx="3505200" cy="825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4651375" y="6088063"/>
            <a:ext cx="3505200" cy="825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7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688" y="1516063"/>
            <a:ext cx="2133600" cy="752475"/>
          </a:xfrm>
        </p:spPr>
        <p:txBody>
          <a:bodyPr anchor="b"/>
          <a:lstStyle>
            <a:lvl1pPr algn="l">
              <a:defRPr sz="2400" smtClean="0"/>
            </a:lvl1pPr>
          </a:lstStyle>
          <a:p>
            <a:pPr>
              <a:defRPr/>
            </a:pPr>
            <a:fld id="{9972E1D3-D955-441B-9C74-416AF89064FB}" type="datetimeFigureOut">
              <a:rPr lang="en-US"/>
              <a:pPr>
                <a:defRPr/>
              </a:pPr>
              <a:t>8/2/11</a:t>
            </a:fld>
            <a:endParaRPr lang="en-US"/>
          </a:p>
        </p:txBody>
      </p:sp>
      <p:sp>
        <p:nvSpPr>
          <p:cNvPr id="4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838" y="5719763"/>
            <a:ext cx="283051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788" y="5719763"/>
            <a:ext cx="642937" cy="365125"/>
          </a:xfrm>
        </p:spPr>
        <p:txBody>
          <a:bodyPr/>
          <a:lstStyle>
            <a:lvl1pPr>
              <a:defRPr smtClean="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CE664B48-3618-4280-9A06-60D50F70F3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2E0234-F453-445B-9DDE-F88D3899888B}" type="datetimeFigureOut">
              <a:rPr lang="en-US"/>
              <a:pPr>
                <a:defRPr/>
              </a:pPr>
              <a:t>8/2/11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23C90F-5E99-4989-B7EE-7913FC8226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4B9AC3-29BF-47CB-AE90-119AEAD0CEA6}" type="datetimeFigureOut">
              <a:rPr lang="en-US"/>
              <a:pPr>
                <a:defRPr/>
              </a:pPr>
              <a:t>8/2/11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081BE0-36F0-4480-BFB1-0ED97A6B8E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CD645E-49BF-4163-BB13-1A046C07EFA2}" type="datetimeFigureOut">
              <a:rPr lang="en-US"/>
              <a:pPr>
                <a:defRPr/>
              </a:pPr>
              <a:t>8/2/11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D3C781-927F-4920-9556-203F6FFFFC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DE829F-5D26-444E-AA83-6742D6705D2E}" type="datetimeFigureOut">
              <a:rPr lang="en-US"/>
              <a:pPr>
                <a:defRPr/>
              </a:pPr>
              <a:t>8/2/11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F065A5-20F2-4F7D-AE4C-6AD0265259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A0A215-98DD-4C56-8B20-5344930EFEAA}" type="datetimeFigureOut">
              <a:rPr lang="en-US"/>
              <a:pPr>
                <a:defRPr/>
              </a:pPr>
              <a:t>8/2/11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E517ED-14A8-43E3-8AD3-182934744B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C6500D-C244-4E51-A97C-4BB81FDE256B}" type="datetimeFigureOut">
              <a:rPr lang="en-US"/>
              <a:pPr>
                <a:defRPr/>
              </a:pPr>
              <a:t>8/2/11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7BDF16-6E13-4E26-9685-61A09D2B69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E92D87-7A32-4893-8351-75AEA1EE6CE3}" type="datetimeFigureOut">
              <a:rPr lang="en-US"/>
              <a:pPr>
                <a:defRPr/>
              </a:pPr>
              <a:t>8/2/11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9BAFF2-69D5-444A-A8B5-04C33473E8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BD3148-6297-4546-BDA9-BEED2FE2EDED}" type="datetimeFigureOut">
              <a:rPr lang="en-US"/>
              <a:pPr>
                <a:defRPr/>
              </a:pPr>
              <a:t>8/2/11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306690-CC5C-4C6A-BEF3-D31EB68392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60"/>
          <p:cNvGrpSpPr>
            <a:grpSpLocks/>
          </p:cNvGrpSpPr>
          <p:nvPr/>
        </p:nvGrpSpPr>
        <p:grpSpPr bwMode="auto">
          <a:xfrm>
            <a:off x="-382588" y="0"/>
            <a:ext cx="9932988" cy="6858000"/>
            <a:chOff x="-382404" y="0"/>
            <a:chExt cx="9932332" cy="6858000"/>
          </a:xfrm>
        </p:grpSpPr>
        <p:grpSp>
          <p:nvGrpSpPr>
            <p:cNvPr id="6" name="Group 61"/>
            <p:cNvGrpSpPr>
              <a:grpSpLocks/>
            </p:cNvGrpSpPr>
            <p:nvPr/>
          </p:nvGrpSpPr>
          <p:grpSpPr bwMode="auto">
            <a:xfrm>
              <a:off x="159" y="-1588"/>
              <a:ext cx="9141809" cy="6859588"/>
              <a:chOff x="159" y="-1588"/>
              <a:chExt cx="9141809" cy="6859588"/>
            </a:xfrm>
          </p:grpSpPr>
          <p:grpSp>
            <p:nvGrpSpPr>
              <p:cNvPr id="29" name="Group 4"/>
              <p:cNvGrpSpPr>
                <a:grpSpLocks/>
              </p:cNvGrpSpPr>
              <p:nvPr/>
            </p:nvGrpSpPr>
            <p:grpSpPr bwMode="auto">
              <a:xfrm>
                <a:off x="159" y="0"/>
                <a:ext cx="2514434" cy="6858000"/>
                <a:chOff x="159" y="0"/>
                <a:chExt cx="2514434" cy="6858000"/>
              </a:xfrm>
            </p:grpSpPr>
            <p:sp>
              <p:nvSpPr>
                <p:cNvPr id="41" name="Rectangle 40"/>
                <p:cNvSpPr/>
                <p:nvPr/>
              </p:nvSpPr>
              <p:spPr>
                <a:xfrm>
                  <a:off x="914499" y="0"/>
                  <a:ext cx="1600094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42" name="Rectangle 2"/>
                <p:cNvSpPr/>
                <p:nvPr/>
              </p:nvSpPr>
              <p:spPr>
                <a:xfrm>
                  <a:off x="159" y="0"/>
                  <a:ext cx="45717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43" name="Rectangle 3"/>
                <p:cNvSpPr/>
                <p:nvPr/>
              </p:nvSpPr>
              <p:spPr>
                <a:xfrm>
                  <a:off x="228744" y="0"/>
                  <a:ext cx="76195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</p:grpSp>
          <p:grpSp>
            <p:nvGrpSpPr>
              <p:cNvPr id="30" name="Group 5"/>
              <p:cNvGrpSpPr>
                <a:grpSpLocks/>
              </p:cNvGrpSpPr>
              <p:nvPr/>
            </p:nvGrpSpPr>
            <p:grpSpPr bwMode="auto">
              <a:xfrm>
                <a:off x="422406" y="0"/>
                <a:ext cx="2514434" cy="6858000"/>
                <a:chOff x="-504" y="0"/>
                <a:chExt cx="2514434" cy="6858000"/>
              </a:xfrm>
            </p:grpSpPr>
            <p:sp>
              <p:nvSpPr>
                <p:cNvPr id="38" name="Rectangle 37"/>
                <p:cNvSpPr/>
                <p:nvPr/>
              </p:nvSpPr>
              <p:spPr>
                <a:xfrm>
                  <a:off x="913836" y="0"/>
                  <a:ext cx="1600094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39" name="Rectangle 38"/>
                <p:cNvSpPr/>
                <p:nvPr/>
              </p:nvSpPr>
              <p:spPr>
                <a:xfrm>
                  <a:off x="-504" y="0"/>
                  <a:ext cx="45717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40" name="Rectangle 39"/>
                <p:cNvSpPr/>
                <p:nvPr/>
              </p:nvSpPr>
              <p:spPr>
                <a:xfrm>
                  <a:off x="228081" y="0"/>
                  <a:ext cx="76195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</p:grpSp>
          <p:grpSp>
            <p:nvGrpSpPr>
              <p:cNvPr id="31" name="Group 9"/>
              <p:cNvGrpSpPr>
                <a:grpSpLocks/>
              </p:cNvGrpSpPr>
              <p:nvPr/>
            </p:nvGrpSpPr>
            <p:grpSpPr bwMode="auto">
              <a:xfrm rot="10800000">
                <a:off x="6627534" y="-1588"/>
                <a:ext cx="2514434" cy="6858001"/>
                <a:chOff x="2032" y="1587"/>
                <a:chExt cx="2514434" cy="6858001"/>
              </a:xfrm>
            </p:grpSpPr>
            <p:sp>
              <p:nvSpPr>
                <p:cNvPr id="35" name="Rectangle 34"/>
                <p:cNvSpPr/>
                <p:nvPr/>
              </p:nvSpPr>
              <p:spPr>
                <a:xfrm>
                  <a:off x="916372" y="1587"/>
                  <a:ext cx="1600094" cy="6858001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36" name="Rectangle 35"/>
                <p:cNvSpPr/>
                <p:nvPr/>
              </p:nvSpPr>
              <p:spPr>
                <a:xfrm>
                  <a:off x="2032" y="1587"/>
                  <a:ext cx="457170" cy="6858001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37" name="Rectangle 36"/>
                <p:cNvSpPr/>
                <p:nvPr/>
              </p:nvSpPr>
              <p:spPr>
                <a:xfrm>
                  <a:off x="230617" y="1587"/>
                  <a:ext cx="761950" cy="6858001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</p:grpSp>
          <p:sp>
            <p:nvSpPr>
              <p:cNvPr id="32" name="Rectangle 31"/>
              <p:cNvSpPr/>
              <p:nvPr/>
            </p:nvSpPr>
            <p:spPr>
              <a:xfrm>
                <a:off x="3809907" y="0"/>
                <a:ext cx="2819214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2895568" y="0"/>
                <a:ext cx="45717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3124153" y="0"/>
                <a:ext cx="76195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</p:grpSp>
        <p:sp>
          <p:nvSpPr>
            <p:cNvPr id="7" name="Freeform 6"/>
            <p:cNvSpPr/>
            <p:nvPr/>
          </p:nvSpPr>
          <p:spPr>
            <a:xfrm>
              <a:off x="-12540" y="5035550"/>
              <a:ext cx="9144984" cy="1174750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Freeform 7"/>
            <p:cNvSpPr/>
            <p:nvPr/>
          </p:nvSpPr>
          <p:spPr>
            <a:xfrm>
              <a:off x="-12540" y="3467100"/>
              <a:ext cx="9144984" cy="890588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Freeform 8"/>
            <p:cNvSpPr/>
            <p:nvPr/>
          </p:nvSpPr>
          <p:spPr>
            <a:xfrm>
              <a:off x="-23653" y="5640388"/>
              <a:ext cx="3004940" cy="1211262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0" name="Freeform 9"/>
            <p:cNvSpPr/>
            <p:nvPr/>
          </p:nvSpPr>
          <p:spPr>
            <a:xfrm>
              <a:off x="-12540" y="5284788"/>
              <a:ext cx="9144984" cy="1477962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2136793" y="5132388"/>
              <a:ext cx="6982952" cy="171926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Hexagon 11"/>
            <p:cNvSpPr/>
            <p:nvPr/>
          </p:nvSpPr>
          <p:spPr>
            <a:xfrm rot="1800000">
              <a:off x="2995574" y="2859088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Hexagon 12"/>
            <p:cNvSpPr/>
            <p:nvPr/>
          </p:nvSpPr>
          <p:spPr>
            <a:xfrm rot="1800000">
              <a:off x="3719426" y="4125913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4" name="Hexagon 13"/>
            <p:cNvSpPr/>
            <p:nvPr/>
          </p:nvSpPr>
          <p:spPr>
            <a:xfrm rot="1800000">
              <a:off x="3728950" y="1592263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5" name="Hexagon 14"/>
            <p:cNvSpPr/>
            <p:nvPr/>
          </p:nvSpPr>
          <p:spPr>
            <a:xfrm rot="1800000">
              <a:off x="2976525" y="325438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6" name="Hexagon 15"/>
            <p:cNvSpPr/>
            <p:nvPr/>
          </p:nvSpPr>
          <p:spPr>
            <a:xfrm rot="1800000">
              <a:off x="4462327" y="5383213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7" name="Freeform 16"/>
            <p:cNvSpPr/>
            <p:nvPr/>
          </p:nvSpPr>
          <p:spPr>
            <a:xfrm rot="1800000">
              <a:off x="-382404" y="4202113"/>
              <a:ext cx="1261980" cy="1387475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8" name="Hexagon 17"/>
            <p:cNvSpPr/>
            <p:nvPr/>
          </p:nvSpPr>
          <p:spPr>
            <a:xfrm rot="1800000">
              <a:off x="23970" y="5402263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9" name="Hexagon 18"/>
            <p:cNvSpPr/>
            <p:nvPr/>
          </p:nvSpPr>
          <p:spPr>
            <a:xfrm rot="1800000">
              <a:off x="52543" y="2849563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0" name="Hexagon 19"/>
            <p:cNvSpPr/>
            <p:nvPr/>
          </p:nvSpPr>
          <p:spPr>
            <a:xfrm rot="1800000">
              <a:off x="776395" y="4125913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1" name="Hexagon 20"/>
            <p:cNvSpPr/>
            <p:nvPr/>
          </p:nvSpPr>
          <p:spPr>
            <a:xfrm rot="1800000">
              <a:off x="1509772" y="5411788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2" name="Hexagon 21"/>
            <p:cNvSpPr/>
            <p:nvPr/>
          </p:nvSpPr>
          <p:spPr>
            <a:xfrm rot="1800000">
              <a:off x="1528821" y="2859088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3" name="Hexagon 22"/>
            <p:cNvSpPr/>
            <p:nvPr/>
          </p:nvSpPr>
          <p:spPr>
            <a:xfrm rot="1800000">
              <a:off x="795444" y="1563688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4" name="Hexagon 23"/>
            <p:cNvSpPr/>
            <p:nvPr/>
          </p:nvSpPr>
          <p:spPr>
            <a:xfrm rot="1800000">
              <a:off x="6806909" y="4144963"/>
              <a:ext cx="1600094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5" name="Hexagon 24"/>
            <p:cNvSpPr/>
            <p:nvPr/>
          </p:nvSpPr>
          <p:spPr>
            <a:xfrm rot="1800000">
              <a:off x="7549810" y="5421313"/>
              <a:ext cx="1600094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6" name="Hexagon 25"/>
            <p:cNvSpPr/>
            <p:nvPr/>
          </p:nvSpPr>
          <p:spPr>
            <a:xfrm rot="1800000">
              <a:off x="7549810" y="2868613"/>
              <a:ext cx="1600094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7" name="Freeform 26"/>
            <p:cNvSpPr/>
            <p:nvPr/>
          </p:nvSpPr>
          <p:spPr>
            <a:xfrm rot="1800000">
              <a:off x="8306998" y="4056063"/>
              <a:ext cx="1242930" cy="1387475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8" name="Freeform 27"/>
            <p:cNvSpPr/>
            <p:nvPr/>
          </p:nvSpPr>
          <p:spPr>
            <a:xfrm rot="1800000">
              <a:off x="8306998" y="1511300"/>
              <a:ext cx="1241343" cy="1389063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44" name="Rectangle 43"/>
          <p:cNvSpPr/>
          <p:nvPr/>
        </p:nvSpPr>
        <p:spPr>
          <a:xfrm>
            <a:off x="4560888" y="-22225"/>
            <a:ext cx="3679825" cy="6272213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4649788" y="-22225"/>
            <a:ext cx="3505200" cy="6238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904875" y="601663"/>
            <a:ext cx="3562350" cy="564832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51375" y="6088063"/>
            <a:ext cx="3505200" cy="825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FC71C8-3DFC-46E7-82A9-2D12273DD798}" type="datetimeFigureOut">
              <a:rPr lang="en-US"/>
              <a:pPr>
                <a:defRPr/>
              </a:pPr>
              <a:t>8/2/11</a:t>
            </a:fld>
            <a:endParaRPr lang="en-US"/>
          </a:p>
        </p:txBody>
      </p:sp>
      <p:sp>
        <p:nvSpPr>
          <p:cNvPr id="49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DCA206-E8CE-4609-8975-19276A8F46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0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4641850" y="5724525"/>
            <a:ext cx="3492500" cy="365125"/>
          </a:xfrm>
        </p:spPr>
        <p:txBody>
          <a:bodyPr>
            <a:normAutofit/>
          </a:bodyPr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60"/>
          <p:cNvGrpSpPr>
            <a:grpSpLocks/>
          </p:cNvGrpSpPr>
          <p:nvPr/>
        </p:nvGrpSpPr>
        <p:grpSpPr bwMode="auto">
          <a:xfrm>
            <a:off x="-382588" y="0"/>
            <a:ext cx="9932988" cy="6858000"/>
            <a:chOff x="-382404" y="0"/>
            <a:chExt cx="9932332" cy="6858000"/>
          </a:xfrm>
        </p:grpSpPr>
        <p:grpSp>
          <p:nvGrpSpPr>
            <p:cNvPr id="6" name="Group 61"/>
            <p:cNvGrpSpPr>
              <a:grpSpLocks/>
            </p:cNvGrpSpPr>
            <p:nvPr/>
          </p:nvGrpSpPr>
          <p:grpSpPr bwMode="auto">
            <a:xfrm>
              <a:off x="159" y="-1588"/>
              <a:ext cx="9141809" cy="6859588"/>
              <a:chOff x="159" y="-1588"/>
              <a:chExt cx="9141809" cy="6859588"/>
            </a:xfrm>
          </p:grpSpPr>
          <p:grpSp>
            <p:nvGrpSpPr>
              <p:cNvPr id="29" name="Group 4"/>
              <p:cNvGrpSpPr>
                <a:grpSpLocks/>
              </p:cNvGrpSpPr>
              <p:nvPr/>
            </p:nvGrpSpPr>
            <p:grpSpPr bwMode="auto">
              <a:xfrm>
                <a:off x="159" y="0"/>
                <a:ext cx="2514434" cy="6858000"/>
                <a:chOff x="159" y="0"/>
                <a:chExt cx="2514434" cy="6858000"/>
              </a:xfrm>
            </p:grpSpPr>
            <p:sp>
              <p:nvSpPr>
                <p:cNvPr id="41" name="Rectangle 40"/>
                <p:cNvSpPr/>
                <p:nvPr/>
              </p:nvSpPr>
              <p:spPr>
                <a:xfrm>
                  <a:off x="914499" y="0"/>
                  <a:ext cx="1600094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42" name="Rectangle 2"/>
                <p:cNvSpPr/>
                <p:nvPr/>
              </p:nvSpPr>
              <p:spPr>
                <a:xfrm>
                  <a:off x="159" y="0"/>
                  <a:ext cx="45717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43" name="Rectangle 3"/>
                <p:cNvSpPr/>
                <p:nvPr/>
              </p:nvSpPr>
              <p:spPr>
                <a:xfrm>
                  <a:off x="228744" y="0"/>
                  <a:ext cx="76195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</p:grpSp>
          <p:grpSp>
            <p:nvGrpSpPr>
              <p:cNvPr id="30" name="Group 5"/>
              <p:cNvGrpSpPr>
                <a:grpSpLocks/>
              </p:cNvGrpSpPr>
              <p:nvPr/>
            </p:nvGrpSpPr>
            <p:grpSpPr bwMode="auto">
              <a:xfrm>
                <a:off x="422406" y="0"/>
                <a:ext cx="2514434" cy="6858000"/>
                <a:chOff x="-504" y="0"/>
                <a:chExt cx="2514434" cy="6858000"/>
              </a:xfrm>
            </p:grpSpPr>
            <p:sp>
              <p:nvSpPr>
                <p:cNvPr id="38" name="Rectangle 37"/>
                <p:cNvSpPr/>
                <p:nvPr/>
              </p:nvSpPr>
              <p:spPr>
                <a:xfrm>
                  <a:off x="913836" y="0"/>
                  <a:ext cx="1600094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39" name="Rectangle 38"/>
                <p:cNvSpPr/>
                <p:nvPr/>
              </p:nvSpPr>
              <p:spPr>
                <a:xfrm>
                  <a:off x="-504" y="0"/>
                  <a:ext cx="45717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40" name="Rectangle 39"/>
                <p:cNvSpPr/>
                <p:nvPr/>
              </p:nvSpPr>
              <p:spPr>
                <a:xfrm>
                  <a:off x="228081" y="0"/>
                  <a:ext cx="76195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</p:grpSp>
          <p:grpSp>
            <p:nvGrpSpPr>
              <p:cNvPr id="31" name="Group 9"/>
              <p:cNvGrpSpPr>
                <a:grpSpLocks/>
              </p:cNvGrpSpPr>
              <p:nvPr/>
            </p:nvGrpSpPr>
            <p:grpSpPr bwMode="auto">
              <a:xfrm rot="10800000">
                <a:off x="6627534" y="-1588"/>
                <a:ext cx="2514434" cy="6858001"/>
                <a:chOff x="2032" y="1587"/>
                <a:chExt cx="2514434" cy="6858001"/>
              </a:xfrm>
            </p:grpSpPr>
            <p:sp>
              <p:nvSpPr>
                <p:cNvPr id="35" name="Rectangle 34"/>
                <p:cNvSpPr/>
                <p:nvPr/>
              </p:nvSpPr>
              <p:spPr>
                <a:xfrm>
                  <a:off x="916372" y="1587"/>
                  <a:ext cx="1600094" cy="6858001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36" name="Rectangle 35"/>
                <p:cNvSpPr/>
                <p:nvPr/>
              </p:nvSpPr>
              <p:spPr>
                <a:xfrm>
                  <a:off x="2032" y="1587"/>
                  <a:ext cx="457170" cy="6858001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37" name="Rectangle 36"/>
                <p:cNvSpPr/>
                <p:nvPr/>
              </p:nvSpPr>
              <p:spPr>
                <a:xfrm>
                  <a:off x="230617" y="1587"/>
                  <a:ext cx="761950" cy="6858001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</p:grpSp>
          <p:sp>
            <p:nvSpPr>
              <p:cNvPr id="32" name="Rectangle 31"/>
              <p:cNvSpPr/>
              <p:nvPr/>
            </p:nvSpPr>
            <p:spPr>
              <a:xfrm>
                <a:off x="3809907" y="0"/>
                <a:ext cx="2819214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2895568" y="0"/>
                <a:ext cx="45717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3124153" y="0"/>
                <a:ext cx="76195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</p:grpSp>
        <p:sp>
          <p:nvSpPr>
            <p:cNvPr id="7" name="Freeform 6"/>
            <p:cNvSpPr/>
            <p:nvPr/>
          </p:nvSpPr>
          <p:spPr>
            <a:xfrm>
              <a:off x="-12540" y="5035550"/>
              <a:ext cx="9144984" cy="1174750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Freeform 7"/>
            <p:cNvSpPr/>
            <p:nvPr/>
          </p:nvSpPr>
          <p:spPr>
            <a:xfrm>
              <a:off x="-12540" y="3467100"/>
              <a:ext cx="9144984" cy="890588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Freeform 8"/>
            <p:cNvSpPr/>
            <p:nvPr/>
          </p:nvSpPr>
          <p:spPr>
            <a:xfrm>
              <a:off x="-23653" y="5640388"/>
              <a:ext cx="3004940" cy="1211262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0" name="Freeform 9"/>
            <p:cNvSpPr/>
            <p:nvPr/>
          </p:nvSpPr>
          <p:spPr>
            <a:xfrm>
              <a:off x="-12540" y="5284788"/>
              <a:ext cx="9144984" cy="1477962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2136793" y="5132388"/>
              <a:ext cx="6982952" cy="171926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Hexagon 11"/>
            <p:cNvSpPr/>
            <p:nvPr/>
          </p:nvSpPr>
          <p:spPr>
            <a:xfrm rot="1800000">
              <a:off x="2995574" y="2859088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Hexagon 12"/>
            <p:cNvSpPr/>
            <p:nvPr/>
          </p:nvSpPr>
          <p:spPr>
            <a:xfrm rot="1800000">
              <a:off x="3719426" y="4125913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4" name="Hexagon 13"/>
            <p:cNvSpPr/>
            <p:nvPr/>
          </p:nvSpPr>
          <p:spPr>
            <a:xfrm rot="1800000">
              <a:off x="3728950" y="1592263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5" name="Hexagon 14"/>
            <p:cNvSpPr/>
            <p:nvPr/>
          </p:nvSpPr>
          <p:spPr>
            <a:xfrm rot="1800000">
              <a:off x="2976525" y="325438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6" name="Hexagon 15"/>
            <p:cNvSpPr/>
            <p:nvPr/>
          </p:nvSpPr>
          <p:spPr>
            <a:xfrm rot="1800000">
              <a:off x="4462327" y="5383213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7" name="Freeform 16"/>
            <p:cNvSpPr/>
            <p:nvPr/>
          </p:nvSpPr>
          <p:spPr>
            <a:xfrm rot="1800000">
              <a:off x="-382404" y="4202113"/>
              <a:ext cx="1261980" cy="1387475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8" name="Hexagon 17"/>
            <p:cNvSpPr/>
            <p:nvPr/>
          </p:nvSpPr>
          <p:spPr>
            <a:xfrm rot="1800000">
              <a:off x="23970" y="5402263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9" name="Hexagon 18"/>
            <p:cNvSpPr/>
            <p:nvPr/>
          </p:nvSpPr>
          <p:spPr>
            <a:xfrm rot="1800000">
              <a:off x="52543" y="2849563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0" name="Hexagon 19"/>
            <p:cNvSpPr/>
            <p:nvPr/>
          </p:nvSpPr>
          <p:spPr>
            <a:xfrm rot="1800000">
              <a:off x="776395" y="4125913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1" name="Hexagon 20"/>
            <p:cNvSpPr/>
            <p:nvPr/>
          </p:nvSpPr>
          <p:spPr>
            <a:xfrm rot="1800000">
              <a:off x="1509772" y="5411788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2" name="Hexagon 21"/>
            <p:cNvSpPr/>
            <p:nvPr/>
          </p:nvSpPr>
          <p:spPr>
            <a:xfrm rot="1800000">
              <a:off x="1528821" y="2859088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3" name="Hexagon 22"/>
            <p:cNvSpPr/>
            <p:nvPr/>
          </p:nvSpPr>
          <p:spPr>
            <a:xfrm rot="1800000">
              <a:off x="795444" y="1563688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4" name="Hexagon 23"/>
            <p:cNvSpPr/>
            <p:nvPr/>
          </p:nvSpPr>
          <p:spPr>
            <a:xfrm rot="1800000">
              <a:off x="6806909" y="4144963"/>
              <a:ext cx="1600094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5" name="Hexagon 24"/>
            <p:cNvSpPr/>
            <p:nvPr/>
          </p:nvSpPr>
          <p:spPr>
            <a:xfrm rot="1800000">
              <a:off x="7549810" y="5421313"/>
              <a:ext cx="1600094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6" name="Hexagon 25"/>
            <p:cNvSpPr/>
            <p:nvPr/>
          </p:nvSpPr>
          <p:spPr>
            <a:xfrm rot="1800000">
              <a:off x="7549810" y="2868613"/>
              <a:ext cx="1600094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7" name="Freeform 26"/>
            <p:cNvSpPr/>
            <p:nvPr/>
          </p:nvSpPr>
          <p:spPr>
            <a:xfrm rot="1800000">
              <a:off x="8306998" y="4056063"/>
              <a:ext cx="1242930" cy="1387475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8" name="Freeform 27"/>
            <p:cNvSpPr/>
            <p:nvPr/>
          </p:nvSpPr>
          <p:spPr>
            <a:xfrm rot="1800000">
              <a:off x="8306998" y="1511300"/>
              <a:ext cx="1241343" cy="1389063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44" name="Rectangle 43"/>
          <p:cNvSpPr/>
          <p:nvPr/>
        </p:nvSpPr>
        <p:spPr>
          <a:xfrm>
            <a:off x="4560888" y="-22225"/>
            <a:ext cx="3679825" cy="6272213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4649788" y="-22225"/>
            <a:ext cx="3505200" cy="6238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904875" y="601663"/>
            <a:ext cx="3562350" cy="564832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51375" y="6088063"/>
            <a:ext cx="3505200" cy="825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 rtlCol="0">
            <a:normAutofit/>
          </a:bodyPr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0DC247-0873-468A-9C2B-F57F9BA5532E}" type="datetimeFigureOut">
              <a:rPr lang="en-US"/>
              <a:pPr>
                <a:defRPr/>
              </a:pPr>
              <a:t>8/2/11</a:t>
            </a:fld>
            <a:endParaRPr lang="en-US"/>
          </a:p>
        </p:txBody>
      </p:sp>
      <p:sp>
        <p:nvSpPr>
          <p:cNvPr id="4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850" y="5724525"/>
            <a:ext cx="3492500" cy="365125"/>
          </a:xfrm>
        </p:spPr>
        <p:txBody>
          <a:bodyPr>
            <a:normAutofit/>
          </a:bodyPr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E9AB1C-4662-47BE-93B7-B749596266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4" Type="http://schemas.openxmlformats.org/officeDocument/2006/relationships/slideLayout" Target="../slideLayouts/slideLayout4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41"/>
          <p:cNvGrpSpPr>
            <a:grpSpLocks/>
          </p:cNvGrpSpPr>
          <p:nvPr/>
        </p:nvGrpSpPr>
        <p:grpSpPr bwMode="auto">
          <a:xfrm>
            <a:off x="-304800" y="0"/>
            <a:ext cx="9932988" cy="6858000"/>
            <a:chOff x="-382404" y="0"/>
            <a:chExt cx="9932332" cy="6858000"/>
          </a:xfrm>
        </p:grpSpPr>
        <p:grpSp>
          <p:nvGrpSpPr>
            <p:cNvPr id="1035" name="Group 44"/>
            <p:cNvGrpSpPr>
              <a:grpSpLocks/>
            </p:cNvGrpSpPr>
            <p:nvPr/>
          </p:nvGrpSpPr>
          <p:grpSpPr bwMode="auto"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58" name="Group 4"/>
              <p:cNvGrpSpPr>
                <a:grpSpLocks/>
              </p:cNvGrpSpPr>
              <p:nvPr/>
            </p:nvGrpSpPr>
            <p:grpSpPr bwMode="auto"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99" y="0"/>
                  <a:ext cx="1600094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159" y="0"/>
                  <a:ext cx="45717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744" y="0"/>
                  <a:ext cx="76195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</p:grpSp>
          <p:grpSp>
            <p:nvGrpSpPr>
              <p:cNvPr id="1059" name="Group 5"/>
              <p:cNvGrpSpPr>
                <a:grpSpLocks/>
              </p:cNvGrpSpPr>
              <p:nvPr/>
            </p:nvGrpSpPr>
            <p:grpSpPr bwMode="auto"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3836" y="0"/>
                  <a:ext cx="1600094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-504" y="0"/>
                  <a:ext cx="45717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081" y="0"/>
                  <a:ext cx="76195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</p:grpSp>
          <p:grpSp>
            <p:nvGrpSpPr>
              <p:cNvPr id="1060" name="Group 9"/>
              <p:cNvGrpSpPr>
                <a:grpSpLocks/>
              </p:cNvGrpSpPr>
              <p:nvPr/>
            </p:nvGrpSpPr>
            <p:grpSpPr bwMode="auto"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6373" y="1587"/>
                  <a:ext cx="1600094" cy="6858001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2033" y="1587"/>
                  <a:ext cx="457170" cy="6858001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30618" y="1587"/>
                  <a:ext cx="761950" cy="6858001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09907" y="0"/>
                <a:ext cx="2819214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568" y="0"/>
                <a:ext cx="45717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153" y="0"/>
                <a:ext cx="76195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2540" y="5035550"/>
              <a:ext cx="9144983" cy="1174750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2540" y="3467100"/>
              <a:ext cx="9144983" cy="890588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653" y="5640388"/>
              <a:ext cx="3004940" cy="1211262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2540" y="5284788"/>
              <a:ext cx="9144983" cy="1477962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6793" y="5132388"/>
              <a:ext cx="6982951" cy="171926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5573" y="2859088"/>
              <a:ext cx="1601682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19425" y="4125913"/>
              <a:ext cx="1601682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8949" y="1592263"/>
              <a:ext cx="1601682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6524" y="325438"/>
              <a:ext cx="1601682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2326" y="5383213"/>
              <a:ext cx="1601682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2113"/>
              <a:ext cx="1261980" cy="1387475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3969" y="5402263"/>
              <a:ext cx="1601682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542" y="2849563"/>
              <a:ext cx="1601682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394" y="4125913"/>
              <a:ext cx="1601682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09771" y="5411788"/>
              <a:ext cx="1601682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8820" y="2859088"/>
              <a:ext cx="1601682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443" y="1563688"/>
              <a:ext cx="1601682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909" y="4144963"/>
              <a:ext cx="1600094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810" y="5421313"/>
              <a:ext cx="1600094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810" y="2868613"/>
              <a:ext cx="1600094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997" y="4056063"/>
              <a:ext cx="1242931" cy="1387475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997" y="1511300"/>
              <a:ext cx="1241343" cy="1389063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375"/>
            <a:ext cx="8229600" cy="618648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0888" y="-22225"/>
            <a:ext cx="3679825" cy="700088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788" y="-22225"/>
            <a:ext cx="3505200" cy="6238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30" name="Title Placeholder 1"/>
          <p:cNvSpPr>
            <a:spLocks noGrp="1"/>
          </p:cNvSpPr>
          <p:nvPr>
            <p:ph type="title"/>
          </p:nvPr>
        </p:nvSpPr>
        <p:spPr bwMode="auto">
          <a:xfrm>
            <a:off x="1042988" y="1027113"/>
            <a:ext cx="702468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042988" y="2324100"/>
            <a:ext cx="6777037" cy="350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575" y="2238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rgbClr val="FEFEFE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F8CBB9B-61BF-4010-8AE8-F48E56C6F4D2}" type="datetimeFigureOut">
              <a:rPr lang="en-US"/>
              <a:pPr>
                <a:defRPr/>
              </a:pPr>
              <a:t>8/2/11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850" y="5851525"/>
            <a:ext cx="350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788" y="223838"/>
            <a:ext cx="13319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rgbClr val="FEFEFE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DDD86821-FF44-4CB5-A145-B92E489F2C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3" r:id="rId2"/>
    <p:sldLayoutId id="2147483742" r:id="rId3"/>
    <p:sldLayoutId id="2147483741" r:id="rId4"/>
    <p:sldLayoutId id="2147483740" r:id="rId5"/>
    <p:sldLayoutId id="2147483739" r:id="rId6"/>
    <p:sldLayoutId id="2147483738" r:id="rId7"/>
    <p:sldLayoutId id="2147483745" r:id="rId8"/>
    <p:sldLayoutId id="2147483746" r:id="rId9"/>
    <p:sldLayoutId id="2147483737" r:id="rId10"/>
    <p:sldLayoutId id="2147483736" r:id="rId11"/>
  </p:sldLayoutIdLst>
  <p:transition spd="med">
    <p:fade/>
  </p:transition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4000" kern="1200">
          <a:solidFill>
            <a:schemeClr val="accent1"/>
          </a:solidFill>
          <a:latin typeface="+mj-lt"/>
          <a:ea typeface="ＭＳ Ｐゴシック" pitchFamily="84" charset="-128"/>
          <a:cs typeface="ＭＳ Ｐゴシック" pitchFamily="84" charset="-128"/>
        </a:defRPr>
      </a:lvl1pPr>
      <a:lvl2pPr algn="l" rtl="0" fontAlgn="base"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Century Gothic" pitchFamily="84" charset="0"/>
          <a:ea typeface="ＭＳ Ｐゴシック" pitchFamily="84" charset="-128"/>
          <a:cs typeface="ＭＳ Ｐゴシック" pitchFamily="84" charset="-128"/>
        </a:defRPr>
      </a:lvl2pPr>
      <a:lvl3pPr algn="l" rtl="0" fontAlgn="base"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Century Gothic" pitchFamily="84" charset="0"/>
          <a:ea typeface="ＭＳ Ｐゴシック" pitchFamily="84" charset="-128"/>
          <a:cs typeface="ＭＳ Ｐゴシック" pitchFamily="84" charset="-128"/>
        </a:defRPr>
      </a:lvl3pPr>
      <a:lvl4pPr algn="l" rtl="0" fontAlgn="base"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Century Gothic" pitchFamily="84" charset="0"/>
          <a:ea typeface="ＭＳ Ｐゴシック" pitchFamily="84" charset="-128"/>
          <a:cs typeface="ＭＳ Ｐゴシック" pitchFamily="84" charset="-128"/>
        </a:defRPr>
      </a:lvl4pPr>
      <a:lvl5pPr algn="l" rtl="0" fontAlgn="base"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Century Gothic" pitchFamily="84" charset="0"/>
          <a:ea typeface="ＭＳ Ｐゴシック" pitchFamily="84" charset="-128"/>
          <a:cs typeface="ＭＳ Ｐゴシック" pitchFamily="84" charset="-128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30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6000"/>
        <a:buFont typeface="Wingdings 2" pitchFamily="84" charset="2"/>
        <a:buChar char=""/>
        <a:defRPr sz="2400" kern="1200">
          <a:solidFill>
            <a:schemeClr val="tx2"/>
          </a:solidFill>
          <a:latin typeface="+mn-lt"/>
          <a:ea typeface="ＭＳ Ｐゴシック" pitchFamily="84" charset="-128"/>
          <a:cs typeface="ＭＳ Ｐゴシック" pitchFamily="84" charset="-128"/>
        </a:defRPr>
      </a:lvl1pPr>
      <a:lvl2pPr marL="639763" indent="-2730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6000"/>
        <a:buFont typeface="Wingdings 2" pitchFamily="84" charset="2"/>
        <a:buChar char=""/>
        <a:defRPr sz="2200" kern="1200">
          <a:solidFill>
            <a:schemeClr val="tx2"/>
          </a:solidFill>
          <a:latin typeface="+mn-lt"/>
          <a:ea typeface="ＭＳ Ｐゴシック" pitchFamily="84" charset="-128"/>
          <a:cs typeface="+mn-cs"/>
        </a:defRPr>
      </a:lvl2pPr>
      <a:lvl3pPr marL="914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6000"/>
        <a:buFont typeface="Wingdings 2" pitchFamily="84" charset="2"/>
        <a:buChar char=""/>
        <a:defRPr sz="2000" kern="1200">
          <a:solidFill>
            <a:schemeClr val="tx2"/>
          </a:solidFill>
          <a:latin typeface="+mn-lt"/>
          <a:ea typeface="ＭＳ Ｐゴシック" pitchFamily="84" charset="-128"/>
          <a:cs typeface="+mn-cs"/>
        </a:defRPr>
      </a:lvl3pPr>
      <a:lvl4pPr marL="112395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6000"/>
        <a:buFont typeface="Wingdings 2" pitchFamily="84" charset="2"/>
        <a:buChar char=""/>
        <a:defRPr kern="1200">
          <a:solidFill>
            <a:schemeClr val="tx2"/>
          </a:solidFill>
          <a:latin typeface="+mn-lt"/>
          <a:ea typeface="ＭＳ Ｐゴシック" pitchFamily="84" charset="-128"/>
          <a:cs typeface="+mn-cs"/>
        </a:defRPr>
      </a:lvl4pPr>
      <a:lvl5pPr marL="1325563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6000"/>
        <a:buFont typeface="Wingdings 2" pitchFamily="84" charset="2"/>
        <a:buChar char=""/>
        <a:defRPr sz="1600" kern="1200">
          <a:solidFill>
            <a:schemeClr val="tx2"/>
          </a:solidFill>
          <a:latin typeface="+mn-lt"/>
          <a:ea typeface="ＭＳ Ｐゴシック" pitchFamily="84" charset="-128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file:///C:\Users\Owner\Documents\School\APP.application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925" y="2708275"/>
            <a:ext cx="3313113" cy="1701800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ea typeface="+mj-ea"/>
                <a:cs typeface="+mj-cs"/>
              </a:rPr>
              <a:t>Android Phone Security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13314" name="Subtitle 2"/>
          <p:cNvSpPr>
            <a:spLocks noGrp="1"/>
          </p:cNvSpPr>
          <p:nvPr>
            <p:ph type="subTitle" idx="1"/>
          </p:nvPr>
        </p:nvSpPr>
        <p:spPr>
          <a:xfrm>
            <a:off x="4733925" y="4421188"/>
            <a:ext cx="3309938" cy="1260475"/>
          </a:xfrm>
        </p:spPr>
        <p:txBody>
          <a:bodyPr/>
          <a:lstStyle/>
          <a:p>
            <a:r>
              <a:rPr lang="en-US" smtClean="0"/>
              <a:t>Jake Ellis</a:t>
            </a:r>
          </a:p>
          <a:p>
            <a:r>
              <a:rPr lang="en-US" smtClean="0"/>
              <a:t>Michael Colliver</a:t>
            </a:r>
          </a:p>
          <a:p>
            <a:r>
              <a:rPr lang="en-US" smtClean="0"/>
              <a:t>Cory Hatter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Introduction</a:t>
            </a:r>
          </a:p>
          <a:p>
            <a:r>
              <a:rPr lang="en-US" smtClean="0"/>
              <a:t>Phone rooting</a:t>
            </a:r>
          </a:p>
          <a:p>
            <a:r>
              <a:rPr lang="en-US" smtClean="0"/>
              <a:t>Brute force example</a:t>
            </a:r>
          </a:p>
          <a:p>
            <a:r>
              <a:rPr lang="en-US" smtClean="0"/>
              <a:t>Protecting android phones</a:t>
            </a:r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1066800" y="762000"/>
            <a:ext cx="7024688" cy="1143000"/>
          </a:xfrm>
        </p:spPr>
        <p:txBody>
          <a:bodyPr/>
          <a:lstStyle/>
          <a:p>
            <a:pPr algn="ctr"/>
            <a:r>
              <a:rPr lang="en-US" smtClean="0"/>
              <a:t>Rooting Android</a:t>
            </a:r>
          </a:p>
        </p:txBody>
      </p:sp>
      <p:pic>
        <p:nvPicPr>
          <p:cNvPr id="15362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3429000" y="2209800"/>
            <a:ext cx="5167313" cy="3627438"/>
          </a:xfrm>
        </p:spPr>
      </p:pic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685800" y="2590800"/>
            <a:ext cx="2743200" cy="337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itchFamily="84" charset="0"/>
              <a:buChar char="•"/>
            </a:pPr>
            <a:r>
              <a:rPr lang="en-US" sz="2400">
                <a:latin typeface="Century Gothic" pitchFamily="84" charset="0"/>
              </a:rPr>
              <a:t>Version 2.2</a:t>
            </a:r>
            <a:br>
              <a:rPr lang="en-US" sz="2400">
                <a:latin typeface="Century Gothic" pitchFamily="84" charset="0"/>
              </a:rPr>
            </a:br>
            <a:endParaRPr lang="en-US" sz="2400">
              <a:latin typeface="Century Gothic" pitchFamily="84" charset="0"/>
            </a:endParaRPr>
          </a:p>
          <a:p>
            <a:pPr marL="285750" indent="-285750">
              <a:buFont typeface="Arial" pitchFamily="84" charset="0"/>
              <a:buChar char="•"/>
            </a:pPr>
            <a:r>
              <a:rPr lang="en-US" sz="2400">
                <a:latin typeface="Century Gothic" pitchFamily="84" charset="0"/>
              </a:rPr>
              <a:t>Superuser access</a:t>
            </a:r>
          </a:p>
          <a:p>
            <a:pPr marL="285750" indent="-285750">
              <a:buFont typeface="Arial" pitchFamily="84" charset="0"/>
              <a:buChar char="•"/>
            </a:pPr>
            <a:endParaRPr lang="en-US" sz="2400">
              <a:latin typeface="Century Gothic" pitchFamily="84" charset="0"/>
            </a:endParaRPr>
          </a:p>
          <a:p>
            <a:pPr marL="285750" indent="-285750">
              <a:buFont typeface="Arial" pitchFamily="84" charset="0"/>
              <a:buChar char="•"/>
            </a:pPr>
            <a:r>
              <a:rPr lang="en-US" sz="2400">
                <a:latin typeface="Century Gothic" pitchFamily="84" charset="0"/>
              </a:rPr>
              <a:t>Change read-only files</a:t>
            </a:r>
          </a:p>
          <a:p>
            <a:pPr marL="285750" indent="-285750">
              <a:buFont typeface="Arial" pitchFamily="84" charset="0"/>
              <a:buChar char="•"/>
            </a:pPr>
            <a:endParaRPr lang="en-US" sz="2400">
              <a:latin typeface="Century Gothic" pitchFamily="84" charset="0"/>
            </a:endParaRPr>
          </a:p>
          <a:p>
            <a:pPr marL="285750" indent="-285750">
              <a:buFont typeface="Arial" pitchFamily="84" charset="0"/>
              <a:buChar char="•"/>
            </a:pPr>
            <a:endParaRPr lang="en-US" sz="2400">
              <a:latin typeface="Century Gothic" pitchFamily="84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/>
              <a:t>Rooting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2323652"/>
            <a:ext cx="6777317" cy="3508977"/>
          </a:xfrm>
        </p:spPr>
        <p:txBody>
          <a:bodyPr numCol="2" rtlCol="0">
            <a:normAutofit/>
          </a:bodyPr>
          <a:lstStyle/>
          <a:p>
            <a:pPr indent="-274320" fontAlgn="auto">
              <a:spcAft>
                <a:spcPts val="0"/>
              </a:spcAft>
              <a:buFont typeface="Wingdings 2" pitchFamily="18" charset="2"/>
              <a:buChar char=""/>
              <a:defRPr/>
            </a:pPr>
            <a:r>
              <a:rPr lang="en-US" dirty="0" smtClean="0">
                <a:ea typeface="+mn-ea"/>
                <a:cs typeface="+mn-cs"/>
              </a:rPr>
              <a:t>Advantages</a:t>
            </a:r>
          </a:p>
          <a:p>
            <a:pPr marL="640080" lvl="1" indent="-274320" fontAlgn="auto">
              <a:spcAft>
                <a:spcPts val="0"/>
              </a:spcAft>
              <a:buFont typeface="Wingdings 2" pitchFamily="18" charset="2"/>
              <a:buChar char=""/>
              <a:defRPr/>
            </a:pPr>
            <a:r>
              <a:rPr lang="en-US" dirty="0" smtClean="0">
                <a:ea typeface="+mn-ea"/>
              </a:rPr>
              <a:t>Battery life</a:t>
            </a:r>
          </a:p>
          <a:p>
            <a:pPr marL="640080" lvl="1" indent="-274320" fontAlgn="auto">
              <a:spcAft>
                <a:spcPts val="0"/>
              </a:spcAft>
              <a:buFont typeface="Wingdings 2" pitchFamily="18" charset="2"/>
              <a:buChar char=""/>
              <a:defRPr/>
            </a:pPr>
            <a:r>
              <a:rPr lang="en-US" dirty="0" smtClean="0">
                <a:ea typeface="+mn-ea"/>
              </a:rPr>
              <a:t>Ergonomic keyboard</a:t>
            </a:r>
            <a:endParaRPr lang="en-US" dirty="0">
              <a:ea typeface="+mn-ea"/>
            </a:endParaRPr>
          </a:p>
          <a:p>
            <a:pPr marL="640080" lvl="1" indent="-274320" fontAlgn="auto">
              <a:spcAft>
                <a:spcPts val="0"/>
              </a:spcAft>
              <a:buFont typeface="Wingdings 2" pitchFamily="18" charset="2"/>
              <a:buChar char=""/>
              <a:defRPr/>
            </a:pPr>
            <a:r>
              <a:rPr lang="en-US" dirty="0" smtClean="0">
                <a:ea typeface="+mn-ea"/>
              </a:rPr>
              <a:t>Bonus apps</a:t>
            </a:r>
          </a:p>
          <a:p>
            <a:pPr marL="640080" lvl="1" indent="-274320" fontAlgn="auto">
              <a:spcAft>
                <a:spcPts val="0"/>
              </a:spcAft>
              <a:buFont typeface="Wingdings 2" pitchFamily="18" charset="2"/>
              <a:buChar char=""/>
              <a:defRPr/>
            </a:pPr>
            <a:r>
              <a:rPr lang="en-US" dirty="0" smtClean="0">
                <a:ea typeface="+mn-ea"/>
              </a:rPr>
              <a:t>Free tethering</a:t>
            </a:r>
          </a:p>
          <a:p>
            <a:pPr marL="640080" lvl="1" indent="-274320" fontAlgn="auto">
              <a:spcAft>
                <a:spcPts val="0"/>
              </a:spcAft>
              <a:buFont typeface="Wingdings 2" pitchFamily="18" charset="2"/>
              <a:buChar char=""/>
              <a:defRPr/>
            </a:pPr>
            <a:r>
              <a:rPr lang="en-US" dirty="0" smtClean="0">
                <a:ea typeface="+mn-ea"/>
              </a:rPr>
              <a:t>Move cache data </a:t>
            </a:r>
          </a:p>
          <a:p>
            <a:pPr indent="-274320" fontAlgn="auto">
              <a:spcAft>
                <a:spcPts val="0"/>
              </a:spcAft>
              <a:buFont typeface="Wingdings 2" pitchFamily="18" charset="2"/>
              <a:buChar char=""/>
              <a:defRPr/>
            </a:pPr>
            <a:endParaRPr lang="en-US" dirty="0" smtClean="0">
              <a:ea typeface="+mn-ea"/>
              <a:cs typeface="+mn-cs"/>
            </a:endParaRPr>
          </a:p>
          <a:p>
            <a:pPr indent="-274320" fontAlgn="auto">
              <a:spcAft>
                <a:spcPts val="0"/>
              </a:spcAft>
              <a:buFont typeface="Wingdings 2" pitchFamily="18" charset="2"/>
              <a:buChar char=""/>
              <a:defRPr/>
            </a:pPr>
            <a:r>
              <a:rPr lang="en-US" dirty="0" smtClean="0">
                <a:ea typeface="+mn-ea"/>
                <a:cs typeface="+mn-cs"/>
              </a:rPr>
              <a:t>Disadvantages</a:t>
            </a:r>
          </a:p>
          <a:p>
            <a:pPr marL="640080" lvl="1" indent="-274320" fontAlgn="auto">
              <a:spcAft>
                <a:spcPts val="0"/>
              </a:spcAft>
              <a:buFont typeface="Wingdings 2" pitchFamily="18" charset="2"/>
              <a:buChar char=""/>
              <a:defRPr/>
            </a:pPr>
            <a:r>
              <a:rPr lang="en-US" dirty="0" smtClean="0">
                <a:ea typeface="+mn-ea"/>
              </a:rPr>
              <a:t>Warranty void</a:t>
            </a:r>
          </a:p>
          <a:p>
            <a:pPr marL="640080" lvl="1" indent="-274320" fontAlgn="auto">
              <a:spcAft>
                <a:spcPts val="0"/>
              </a:spcAft>
              <a:buFont typeface="Wingdings 2" pitchFamily="18" charset="2"/>
              <a:buChar char=""/>
              <a:defRPr/>
            </a:pPr>
            <a:r>
              <a:rPr lang="en-US" dirty="0" smtClean="0">
                <a:ea typeface="+mn-ea"/>
              </a:rPr>
              <a:t>Risk of damage</a:t>
            </a:r>
          </a:p>
          <a:p>
            <a:pPr marL="640080" lvl="1" indent="-274320" fontAlgn="auto">
              <a:spcAft>
                <a:spcPts val="0"/>
              </a:spcAft>
              <a:buFont typeface="Wingdings 2" pitchFamily="18" charset="2"/>
              <a:buChar char=""/>
              <a:defRPr/>
            </a:pPr>
            <a:r>
              <a:rPr lang="en-US" dirty="0" smtClean="0">
                <a:ea typeface="+mn-ea"/>
              </a:rPr>
              <a:t>Less secure</a:t>
            </a:r>
          </a:p>
          <a:p>
            <a:pPr marL="640080" lvl="1" indent="-274320" fontAlgn="auto">
              <a:spcAft>
                <a:spcPts val="0"/>
              </a:spcAft>
              <a:buFont typeface="Wingdings 2" pitchFamily="18" charset="2"/>
              <a:buChar char=""/>
              <a:defRPr/>
            </a:pPr>
            <a:endParaRPr lang="en-US" dirty="0" smtClean="0">
              <a:ea typeface="+mn-ea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/>
              <a:t>Brute Force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indent="-274320" fontAlgn="auto">
              <a:spcAft>
                <a:spcPts val="0"/>
              </a:spcAft>
              <a:buFont typeface="Wingdings 2" pitchFamily="18" charset="2"/>
              <a:buChar char=""/>
              <a:defRPr/>
            </a:pPr>
            <a:endParaRPr lang="en-US" dirty="0" smtClean="0">
              <a:ea typeface="+mn-ea"/>
              <a:cs typeface="+mn-cs"/>
            </a:endParaRPr>
          </a:p>
          <a:p>
            <a:pPr indent="-274320" fontAlgn="auto">
              <a:spcAft>
                <a:spcPts val="0"/>
              </a:spcAft>
              <a:buFont typeface="Wingdings 2" pitchFamily="18" charset="2"/>
              <a:buChar char=""/>
              <a:defRPr/>
            </a:pPr>
            <a:endParaRPr lang="en-US" dirty="0">
              <a:ea typeface="+mn-ea"/>
              <a:cs typeface="+mn-cs"/>
            </a:endParaRPr>
          </a:p>
          <a:p>
            <a:pPr marL="68580" indent="0" fontAlgn="auto">
              <a:spcAft>
                <a:spcPts val="0"/>
              </a:spcAft>
              <a:buFont typeface="Wingdings 2" pitchFamily="18" charset="2"/>
              <a:buNone/>
              <a:defRPr/>
            </a:pPr>
            <a:endParaRPr lang="en-US" dirty="0">
              <a:ea typeface="+mn-ea"/>
              <a:cs typeface="+mn-cs"/>
            </a:endParaRPr>
          </a:p>
          <a:p>
            <a:pPr indent="-274320" algn="ctr" fontAlgn="auto">
              <a:spcAft>
                <a:spcPts val="0"/>
              </a:spcAft>
              <a:buFont typeface="Wingdings 2" pitchFamily="18" charset="2"/>
              <a:buChar char=""/>
              <a:defRPr/>
            </a:pPr>
            <a:r>
              <a:rPr lang="en-US" dirty="0" smtClean="0">
                <a:ea typeface="+mn-ea"/>
                <a:cs typeface="+mn-cs"/>
                <a:hlinkClick r:id="rId2" action="ppaction://program"/>
              </a:rPr>
              <a:t>APP</a:t>
            </a:r>
            <a:endParaRPr lang="en-US" dirty="0">
              <a:ea typeface="+mn-ea"/>
              <a:cs typeface="+mn-cs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295400"/>
            <a:ext cx="7024688" cy="1143000"/>
          </a:xfrm>
        </p:spPr>
        <p:txBody>
          <a:bodyPr rtlCol="0">
            <a:normAutofit fontScale="90000"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4400" dirty="0" smtClean="0">
                <a:ea typeface="+mj-ea"/>
                <a:cs typeface="+mj-cs"/>
              </a:rPr>
              <a:t/>
            </a:r>
            <a:br>
              <a:rPr lang="en-US" sz="4400" dirty="0" smtClean="0">
                <a:ea typeface="+mj-ea"/>
                <a:cs typeface="+mj-cs"/>
              </a:rPr>
            </a:br>
            <a:r>
              <a:rPr lang="en-US" sz="4400" dirty="0" smtClean="0">
                <a:ea typeface="+mj-ea"/>
                <a:cs typeface="+mj-cs"/>
              </a:rPr>
              <a:t>Application Protection</a:t>
            </a:r>
            <a:endParaRPr lang="en-US" sz="4400" dirty="0">
              <a:ea typeface="+mj-ea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2667000"/>
            <a:ext cx="6777038" cy="3508375"/>
          </a:xfrm>
        </p:spPr>
        <p:txBody>
          <a:bodyPr/>
          <a:lstStyle/>
          <a:p>
            <a:r>
              <a:rPr lang="en-US" smtClean="0"/>
              <a:t>Free phone security apps:</a:t>
            </a:r>
          </a:p>
          <a:p>
            <a:pPr lvl="1"/>
            <a:r>
              <a:rPr lang="en-US" smtClean="0"/>
              <a:t>Lookout Mobile Security (Free and Premium)</a:t>
            </a:r>
          </a:p>
          <a:p>
            <a:pPr lvl="1"/>
            <a:r>
              <a:rPr lang="en-US" smtClean="0"/>
              <a:t>Norton Mobile Security Beta (Free)</a:t>
            </a:r>
          </a:p>
          <a:p>
            <a:pPr lvl="1"/>
            <a:r>
              <a:rPr lang="en-US" smtClean="0"/>
              <a:t>WaveSecure Mobile Security (Subscription)</a:t>
            </a:r>
          </a:p>
          <a:p>
            <a:pPr lvl="1"/>
            <a:r>
              <a:rPr lang="en-US" smtClean="0"/>
              <a:t>AVG Antivirus (Free)</a:t>
            </a:r>
          </a:p>
          <a:p>
            <a:pPr lvl="1"/>
            <a:r>
              <a:rPr lang="en-US" smtClean="0"/>
              <a:t>NetQin Antivirus (Free)</a:t>
            </a:r>
          </a:p>
          <a:p>
            <a:endParaRPr lang="en-US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>
          <a:xfrm>
            <a:off x="1066800" y="1447800"/>
            <a:ext cx="7024688" cy="1143000"/>
          </a:xfrm>
        </p:spPr>
        <p:txBody>
          <a:bodyPr/>
          <a:lstStyle/>
          <a:p>
            <a:pPr algn="ctr"/>
            <a:r>
              <a:rPr lang="en-US" sz="3600" smtClean="0"/>
              <a:t>Common Sense Tips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2971800"/>
            <a:ext cx="6777038" cy="3508375"/>
          </a:xfrm>
        </p:spPr>
        <p:txBody>
          <a:bodyPr/>
          <a:lstStyle/>
          <a:p>
            <a:r>
              <a:rPr lang="en-US" smtClean="0"/>
              <a:t>Password protect</a:t>
            </a:r>
          </a:p>
          <a:p>
            <a:r>
              <a:rPr lang="en-US" smtClean="0"/>
              <a:t>Customize home screen</a:t>
            </a:r>
          </a:p>
          <a:p>
            <a:r>
              <a:rPr lang="en-US" smtClean="0"/>
              <a:t>Use official android market</a:t>
            </a:r>
          </a:p>
          <a:p>
            <a:r>
              <a:rPr lang="en-US" smtClean="0"/>
              <a:t>Disable unused wireless networks</a:t>
            </a:r>
          </a:p>
          <a:p>
            <a:r>
              <a:rPr lang="en-US" smtClean="0"/>
              <a:t>Update OS</a:t>
            </a:r>
          </a:p>
          <a:p>
            <a:r>
              <a:rPr lang="en-US" smtClean="0"/>
              <a:t>Be wary of public networks</a:t>
            </a:r>
          </a:p>
          <a:p>
            <a:endParaRPr lang="en-US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281</TotalTime>
  <Words>118</Words>
  <Application>Microsoft Office PowerPoint</Application>
  <PresentationFormat>On-screen Show (4:3)</PresentationFormat>
  <Paragraphs>39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Design Template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Century Gothic</vt:lpstr>
      <vt:lpstr>ＭＳ Ｐゴシック</vt:lpstr>
      <vt:lpstr>Arial</vt:lpstr>
      <vt:lpstr>Wingdings 2</vt:lpstr>
      <vt:lpstr>Calibri</vt:lpstr>
      <vt:lpstr>Austin</vt:lpstr>
      <vt:lpstr>Android Phone Security</vt:lpstr>
      <vt:lpstr>Summary</vt:lpstr>
      <vt:lpstr>Rooting Android</vt:lpstr>
      <vt:lpstr>Rooting (cont.)</vt:lpstr>
      <vt:lpstr>Brute Force Example</vt:lpstr>
      <vt:lpstr> Application Protection</vt:lpstr>
      <vt:lpstr>Common Sense Tips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Need a Title</dc:title>
  <dc:creator>Owner</dc:creator>
  <cp:lastModifiedBy>Jake  Ellis</cp:lastModifiedBy>
  <cp:revision>29</cp:revision>
  <dcterms:created xsi:type="dcterms:W3CDTF">2011-07-17T15:03:51Z</dcterms:created>
  <dcterms:modified xsi:type="dcterms:W3CDTF">2011-08-02T20:11:25Z</dcterms:modified>
</cp:coreProperties>
</file>