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Default Extension="bin" ContentType="application/vnd.openxmlformats-officedocument.presentationml.printerSettings"/>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slideLayouts/slideLayout24.xml" ContentType="application/vnd.openxmlformats-officedocument.presentationml.slideLayout+xml"/>
  <Override PartName="/ppt/theme/theme1.xml" ContentType="application/vnd.openxmlformats-officedocument.theme+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17.xml" ContentType="application/vnd.openxmlformats-officedocument.presentationml.notesSlide+xml"/>
  <Override PartName="/ppt/notesSlides/notesSlide6.xml" ContentType="application/vnd.openxmlformats-officedocument.presentationml.notesSlide+xml"/>
  <Override PartName="/ppt/diagrams/quickStyle1.xml" ContentType="application/vnd.openxmlformats-officedocument.drawingml.diagramStyl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Default Extension="gif" ContentType="image/gif"/>
  <Override PartName="/ppt/slides/slide27.xml" ContentType="application/vnd.openxmlformats-officedocument.presentationml.slide+xml"/>
  <Override PartName="/ppt/theme/theme5.xml" ContentType="application/vnd.openxmlformats-officedocument.theme+xml"/>
  <Override PartName="/ppt/slides/slide11.xml" ContentType="application/vnd.openxmlformats-officedocument.presentationml.slide+xml"/>
  <Override PartName="/ppt/slideLayouts/slideLayout28.xml" ContentType="application/vnd.openxmlformats-officedocument.presentationml.slideLayout+xml"/>
  <Override PartName="/ppt/notesSlides/notesSlide8.xml" ContentType="application/vnd.openxmlformats-officedocument.presentationml.notesSlide+xml"/>
  <Override PartName="/ppt/slideMasters/slideMaster3.xml" ContentType="application/vnd.openxmlformats-officedocument.presentationml.slideMaster+xml"/>
  <Override PartName="/ppt/slideLayouts/slideLayout14.xml" ContentType="application/vnd.openxmlformats-officedocument.presentationml.slideLayout+xml"/>
  <Override PartName="/ppt/slideLayouts/slideLayout33.xml" ContentType="application/vnd.openxmlformats-officedocument.presentationml.slideLayout+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slideLayouts/slideLayout25.xml" ContentType="application/vnd.openxmlformats-officedocument.presentationml.slideLayout+xml"/>
  <Override PartName="/ppt/theme/theme2.xml" ContentType="application/vnd.openxmlformats-officedocument.theme+xml"/>
  <Override PartName="/ppt/handoutMasters/handoutMaster1.xml" ContentType="application/vnd.openxmlformats-officedocument.presentationml.handoutMaster+xml"/>
  <Override PartName="/ppt/slideLayouts/slideLayout11.xml" ContentType="application/vnd.openxmlformats-officedocument.presentationml.slideLayout+xml"/>
  <Override PartName="/ppt/slideLayouts/slideLayout30.xml" ContentType="application/vnd.openxmlformats-officedocument.presentationml.slideLayout+xml"/>
  <Override PartName="/ppt/notesSlides/notesSlide18.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31.xml" ContentType="application/vnd.openxmlformats-officedocument.presentationml.slide+xml"/>
  <Override PartName="/ppt/slideLayouts/slideLayout29.xml" ContentType="application/vnd.openxmlformats-officedocument.presentationml.slideLayout+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slideLayouts/slideLayout34.xml" ContentType="application/vnd.openxmlformats-officedocument.presentationml.slideLayout+xml"/>
  <Override PartName="/ppt/notesSlides/notesSlide11.xml" ContentType="application/vnd.openxmlformats-officedocument.presentationml.notesSlide+xml"/>
  <Default Extension="rels" ContentType="application/vnd.openxmlformats-package.relationships+xml"/>
  <Override PartName="/ppt/slides/slide1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diagrams/drawing1.xml" ContentType="application/vnd.ms-office.drawingml.diagramDrawing+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theme/theme3.xml" ContentType="application/vnd.openxmlformats-officedocument.theme+xml"/>
  <Override PartName="/ppt/slideLayouts/slideLayout26.xml" ContentType="application/vnd.openxmlformats-officedocument.presentationml.slideLayout+xml"/>
  <Override PartName="/ppt/slideLayouts/slideLayout12.xml" ContentType="application/vnd.openxmlformats-officedocument.presentationml.slideLayout+xml"/>
  <Override PartName="/ppt/slideLayouts/slideLayout31.xml" ContentType="application/vnd.openxmlformats-officedocument.presentationml.slideLayout+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diagrams/colors1.xml" ContentType="application/vnd.openxmlformats-officedocument.drawingml.diagramColors+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22.xml" ContentType="application/vnd.openxmlformats-officedocument.presentationml.slide+xml"/>
  <Override PartName="/ppt/slides/slide41.xml" ContentType="application/vnd.openxmlformats-officedocument.presentationml.slide+xml"/>
  <Override PartName="/ppt/slideLayouts/slideLayout23.xml" ContentType="application/vnd.openxmlformats-officedocument.presentationml.slideLayout+xml"/>
  <Override PartName="/ppt/notesSlides/notesSlide16.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theme/theme4.xml" ContentType="application/vnd.openxmlformats-officedocument.theme+xml"/>
  <Override PartName="/ppt/slides/slide10.xml" ContentType="application/vnd.openxmlformats-officedocument.presentationml.slide+xml"/>
  <Override PartName="/ppt/slideLayouts/slideLayout27.xml" ContentType="application/vnd.openxmlformats-officedocument.presentationml.slideLayout+xml"/>
  <Override PartName="/ppt/slideLayouts/slideLayout13.xml" ContentType="application/vnd.openxmlformats-officedocument.presentationml.slideLayout+xml"/>
  <Override PartName="/ppt/slideLayouts/slideLayout32.xml" ContentType="application/vnd.openxmlformats-officedocument.presentationml.slideLayout+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rstSlideNum="0" strictFirstAndLastChars="0" saveSubsetFonts="1">
  <p:sldMasterIdLst>
    <p:sldMasterId id="2147483650" r:id="rId1"/>
    <p:sldMasterId id="2147484275" r:id="rId2"/>
    <p:sldMasterId id="2147484287" r:id="rId3"/>
  </p:sldMasterIdLst>
  <p:notesMasterIdLst>
    <p:notesMasterId r:id="rId48"/>
  </p:notesMasterIdLst>
  <p:handoutMasterIdLst>
    <p:handoutMasterId r:id="rId49"/>
  </p:handoutMasterIdLst>
  <p:sldIdLst>
    <p:sldId id="529" r:id="rId4"/>
    <p:sldId id="590" r:id="rId5"/>
    <p:sldId id="532" r:id="rId6"/>
    <p:sldId id="533" r:id="rId7"/>
    <p:sldId id="534" r:id="rId8"/>
    <p:sldId id="535" r:id="rId9"/>
    <p:sldId id="536" r:id="rId10"/>
    <p:sldId id="537" r:id="rId11"/>
    <p:sldId id="538" r:id="rId12"/>
    <p:sldId id="540" r:id="rId13"/>
    <p:sldId id="542" r:id="rId14"/>
    <p:sldId id="543" r:id="rId15"/>
    <p:sldId id="544" r:id="rId16"/>
    <p:sldId id="587" r:id="rId17"/>
    <p:sldId id="547" r:id="rId18"/>
    <p:sldId id="549" r:id="rId19"/>
    <p:sldId id="548" r:id="rId20"/>
    <p:sldId id="595" r:id="rId21"/>
    <p:sldId id="597" r:id="rId22"/>
    <p:sldId id="598" r:id="rId23"/>
    <p:sldId id="552" r:id="rId24"/>
    <p:sldId id="553" r:id="rId25"/>
    <p:sldId id="554" r:id="rId26"/>
    <p:sldId id="556" r:id="rId27"/>
    <p:sldId id="557" r:id="rId28"/>
    <p:sldId id="558" r:id="rId29"/>
    <p:sldId id="559" r:id="rId30"/>
    <p:sldId id="561" r:id="rId31"/>
    <p:sldId id="562" r:id="rId32"/>
    <p:sldId id="596" r:id="rId33"/>
    <p:sldId id="563" r:id="rId34"/>
    <p:sldId id="564" r:id="rId35"/>
    <p:sldId id="565" r:id="rId36"/>
    <p:sldId id="568" r:id="rId37"/>
    <p:sldId id="569" r:id="rId38"/>
    <p:sldId id="570" r:id="rId39"/>
    <p:sldId id="571" r:id="rId40"/>
    <p:sldId id="577" r:id="rId41"/>
    <p:sldId id="579" r:id="rId42"/>
    <p:sldId id="580" r:id="rId43"/>
    <p:sldId id="582" r:id="rId44"/>
    <p:sldId id="585" r:id="rId45"/>
    <p:sldId id="599" r:id="rId46"/>
    <p:sldId id="591" r:id="rId47"/>
  </p:sldIdLst>
  <p:sldSz cx="9144000" cy="6858000" type="screen4x3"/>
  <p:notesSz cx="6858000" cy="9296400"/>
  <p:defaultTex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rgbClr val="000000"/>
    </p:penClr>
    <p:extLst>
      <p:ext uri="{EC167BDD-8182-4AB7-AECC-EB403E3ABB37}">
        <p14:laserClr xmlns="" xmlns:p14="http://schemas.microsoft.com/office/powerpoint/2010/main" xmlns:p="http://schemas.openxmlformats.org/presentationml/2006/main" xmlns:r="http://schemas.openxmlformats.org/officeDocument/2006/relationships" xmlns:a="http://schemas.openxmlformats.org/drawingml/2006/main">
          <a:srgbClr val="FF0000"/>
        </p14:laserClr>
      </p:ext>
      <p:ext uri="{2FDB2607-1784-4EEB-B798-7EB5836EED8A}">
        <p14:showMediaCtrls xmlns="" xmlns:p14="http://schemas.microsoft.com/office/powerpoint/2010/main" xmlns:p="http://schemas.openxmlformats.org/presentationml/2006/main" xmlns:r="http://schemas.openxmlformats.org/officeDocument/2006/relationships" xmlns:a="http://schemas.openxmlformats.org/drawingml/2006/main" val="0"/>
      </p:ext>
    </p:extLst>
  </p:showPr>
  <p:clrMru>
    <a:srgbClr val="00FF00"/>
    <a:srgbClr val="FFFFFF"/>
    <a:srgbClr val="C9F1FF"/>
    <a:srgbClr val="FFFF00"/>
    <a:srgbClr val="FFFF66"/>
    <a:srgbClr val="003366"/>
    <a:srgbClr val="003399"/>
    <a:srgbClr val="800000"/>
  </p:clrMru>
  <p:extLst>
    <p:ext uri="{E76CE94A-603C-4142-B9EB-6D1370010A27}">
      <p14:discardImageEditData xmlns="" xmlns:p14="http://schemas.microsoft.com/office/powerpoint/2010/main" xmlns:p="http://schemas.openxmlformats.org/presentationml/2006/main" xmlns:r="http://schemas.openxmlformats.org/officeDocument/2006/relationships" xmlns:a="http://schemas.openxmlformats.org/drawingml/2006/main" val="0"/>
    </p:ext>
    <p:ext uri="{D31A062A-798A-4329-ABDD-BBA856620510}">
      <p14:defaultImageDpi xmlns="" xmlns:p14="http://schemas.microsoft.com/office/powerpoint/2010/main"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6170" autoAdjust="0"/>
    <p:restoredTop sz="96134" autoAdjust="0"/>
  </p:normalViewPr>
  <p:slideViewPr>
    <p:cSldViewPr>
      <p:cViewPr varScale="1">
        <p:scale>
          <a:sx n="96" d="100"/>
          <a:sy n="96" d="100"/>
        </p:scale>
        <p:origin x="-680" y="-112"/>
      </p:cViewPr>
      <p:guideLst>
        <p:guide orient="horz" pos="2160"/>
        <p:guide pos="2880"/>
      </p:guideLst>
    </p:cSldViewPr>
  </p:slideViewPr>
  <p:outlineViewPr>
    <p:cViewPr>
      <p:scale>
        <a:sx n="33" d="100"/>
        <a:sy n="33" d="100"/>
      </p:scale>
      <p:origin x="0" y="41658"/>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7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BC064-4124-430C-9D7D-B1B48ADFF7E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01753333-90A5-44D9-8760-AA3BDCD413F8}">
      <dgm:prSet phldrT="[Text]" custT="1"/>
      <dgm:spPr>
        <a:solidFill>
          <a:srgbClr val="0070C0"/>
        </a:solidFill>
      </dgm:spPr>
      <dgm:t>
        <a:bodyPr/>
        <a:lstStyle/>
        <a:p>
          <a:r>
            <a:rPr lang="en-US" sz="1800" dirty="0" smtClean="0"/>
            <a:t>Application</a:t>
          </a:r>
          <a:endParaRPr lang="en-US" sz="1800" dirty="0"/>
        </a:p>
      </dgm:t>
    </dgm:pt>
    <dgm:pt modelId="{544B7D6E-366E-49EC-9166-5BECB98EB2D6}" type="parTrans" cxnId="{BA45666B-B711-4B24-998E-65302DDE43F6}">
      <dgm:prSet/>
      <dgm:spPr/>
      <dgm:t>
        <a:bodyPr/>
        <a:lstStyle/>
        <a:p>
          <a:endParaRPr lang="en-US" sz="2000"/>
        </a:p>
      </dgm:t>
    </dgm:pt>
    <dgm:pt modelId="{E57E14C7-9E66-441E-AE3A-DA5C1C5996E0}" type="sibTrans" cxnId="{BA45666B-B711-4B24-998E-65302DDE43F6}">
      <dgm:prSet custT="1"/>
      <dgm:spPr>
        <a:solidFill>
          <a:srgbClr val="FFC000">
            <a:alpha val="90000"/>
          </a:srgbClr>
        </a:solidFill>
      </dgm:spPr>
      <dgm:t>
        <a:bodyPr/>
        <a:lstStyle/>
        <a:p>
          <a:endParaRPr lang="en-US" sz="3600"/>
        </a:p>
      </dgm:t>
    </dgm:pt>
    <dgm:pt modelId="{456B5FEE-13D4-4A2B-B78B-8EE1E547144B}">
      <dgm:prSet phldrT="[Text]" custT="1"/>
      <dgm:spPr>
        <a:solidFill>
          <a:srgbClr val="0070C0"/>
        </a:solidFill>
      </dgm:spPr>
      <dgm:t>
        <a:bodyPr/>
        <a:lstStyle/>
        <a:p>
          <a:r>
            <a:rPr lang="en-US" sz="1800" dirty="0" smtClean="0"/>
            <a:t>Program Module Area</a:t>
          </a:r>
          <a:endParaRPr lang="en-US" sz="1800" dirty="0"/>
        </a:p>
      </dgm:t>
    </dgm:pt>
    <dgm:pt modelId="{F832F6D9-5A5B-4CBF-BF9F-9F91ABF404D6}" type="parTrans" cxnId="{CAF6CE1C-9391-47D3-AC88-EF8222C7D15E}">
      <dgm:prSet/>
      <dgm:spPr/>
      <dgm:t>
        <a:bodyPr/>
        <a:lstStyle/>
        <a:p>
          <a:endParaRPr lang="en-US" sz="2000"/>
        </a:p>
      </dgm:t>
    </dgm:pt>
    <dgm:pt modelId="{60F47C18-2C45-4890-80CA-87483474B6E2}" type="sibTrans" cxnId="{CAF6CE1C-9391-47D3-AC88-EF8222C7D15E}">
      <dgm:prSet custT="1"/>
      <dgm:spPr>
        <a:solidFill>
          <a:srgbClr val="FFC000">
            <a:alpha val="90000"/>
          </a:srgbClr>
        </a:solidFill>
      </dgm:spPr>
      <dgm:t>
        <a:bodyPr/>
        <a:lstStyle/>
        <a:p>
          <a:endParaRPr lang="en-US" sz="3600"/>
        </a:p>
      </dgm:t>
    </dgm:pt>
    <dgm:pt modelId="{EA3D2A88-742C-4961-ABC4-5E93284F8A77}">
      <dgm:prSet custT="1"/>
      <dgm:spPr>
        <a:solidFill>
          <a:srgbClr val="0070C0"/>
        </a:solidFill>
      </dgm:spPr>
      <dgm:t>
        <a:bodyPr/>
        <a:lstStyle/>
        <a:p>
          <a:r>
            <a:rPr lang="en-US" sz="1400" dirty="0" smtClean="0"/>
            <a:t>Roles</a:t>
          </a:r>
          <a:endParaRPr lang="en-US" sz="1400" dirty="0"/>
        </a:p>
      </dgm:t>
    </dgm:pt>
    <dgm:pt modelId="{AC5CC051-FD9E-416F-BE4C-904E10F882D6}" type="parTrans" cxnId="{3C2D8D8E-11D2-415F-B36D-DEA89BBF2FC2}">
      <dgm:prSet/>
      <dgm:spPr/>
      <dgm:t>
        <a:bodyPr/>
        <a:lstStyle/>
        <a:p>
          <a:endParaRPr lang="en-US" sz="2000"/>
        </a:p>
      </dgm:t>
    </dgm:pt>
    <dgm:pt modelId="{24498794-05C1-4055-B5DD-35E0E1C935F9}" type="sibTrans" cxnId="{3C2D8D8E-11D2-415F-B36D-DEA89BBF2FC2}">
      <dgm:prSet/>
      <dgm:spPr/>
      <dgm:t>
        <a:bodyPr/>
        <a:lstStyle/>
        <a:p>
          <a:endParaRPr lang="en-US" sz="2000"/>
        </a:p>
      </dgm:t>
    </dgm:pt>
    <dgm:pt modelId="{09119AED-C077-441F-8B1D-FD68B8758834}">
      <dgm:prSet custT="1"/>
      <dgm:spPr>
        <a:solidFill>
          <a:srgbClr val="0070C0"/>
        </a:solidFill>
      </dgm:spPr>
      <dgm:t>
        <a:bodyPr/>
        <a:lstStyle/>
        <a:p>
          <a:r>
            <a:rPr lang="en-US" sz="1400" dirty="0" smtClean="0"/>
            <a:t>Privileges</a:t>
          </a:r>
          <a:endParaRPr lang="en-US" sz="1400" dirty="0"/>
        </a:p>
      </dgm:t>
    </dgm:pt>
    <dgm:pt modelId="{B445A3F0-29D8-44C9-9198-8BD7C0B760E2}" type="parTrans" cxnId="{61A98E81-51A2-4E55-A57D-53F662A00A12}">
      <dgm:prSet/>
      <dgm:spPr/>
      <dgm:t>
        <a:bodyPr/>
        <a:lstStyle/>
        <a:p>
          <a:endParaRPr lang="en-US" sz="2000"/>
        </a:p>
      </dgm:t>
    </dgm:pt>
    <dgm:pt modelId="{C353C274-FE96-4C7B-9E6B-336426DC2FDB}" type="sibTrans" cxnId="{61A98E81-51A2-4E55-A57D-53F662A00A12}">
      <dgm:prSet/>
      <dgm:spPr/>
      <dgm:t>
        <a:bodyPr/>
        <a:lstStyle/>
        <a:p>
          <a:endParaRPr lang="en-US" sz="2000"/>
        </a:p>
      </dgm:t>
    </dgm:pt>
    <dgm:pt modelId="{EAEB6261-90A9-455E-A515-9E4A207511E8}">
      <dgm:prSet phldrT="[Text]" custT="1"/>
      <dgm:spPr>
        <a:solidFill>
          <a:srgbClr val="0070C0"/>
        </a:solidFill>
      </dgm:spPr>
      <dgm:t>
        <a:bodyPr/>
        <a:lstStyle/>
        <a:p>
          <a:r>
            <a:rPr lang="en-US" sz="1800" dirty="0" smtClean="0"/>
            <a:t>Database Server Area</a:t>
          </a:r>
        </a:p>
      </dgm:t>
    </dgm:pt>
    <dgm:pt modelId="{60BD9C7B-3F78-4A12-91DE-87E6B856ECFB}" type="parTrans" cxnId="{A32694B0-5840-4CDC-AEE4-1AE366209AF4}">
      <dgm:prSet/>
      <dgm:spPr/>
      <dgm:t>
        <a:bodyPr/>
        <a:lstStyle/>
        <a:p>
          <a:endParaRPr lang="en-US" sz="2000"/>
        </a:p>
      </dgm:t>
    </dgm:pt>
    <dgm:pt modelId="{E9CD6007-741E-4B98-8595-980C913EDB03}" type="sibTrans" cxnId="{A32694B0-5840-4CDC-AEE4-1AE366209AF4}">
      <dgm:prSet custT="1"/>
      <dgm:spPr>
        <a:solidFill>
          <a:srgbClr val="FFC000">
            <a:alpha val="90000"/>
          </a:srgbClr>
        </a:solidFill>
      </dgm:spPr>
      <dgm:t>
        <a:bodyPr/>
        <a:lstStyle/>
        <a:p>
          <a:endParaRPr lang="en-US" sz="3600"/>
        </a:p>
      </dgm:t>
    </dgm:pt>
    <dgm:pt modelId="{998B877F-FD10-48A8-8BCB-8402E3AED921}">
      <dgm:prSet phldrT="[Text]" custT="1"/>
      <dgm:spPr>
        <a:solidFill>
          <a:srgbClr val="0070C0"/>
        </a:solidFill>
      </dgm:spPr>
      <dgm:t>
        <a:bodyPr/>
        <a:lstStyle/>
        <a:p>
          <a:r>
            <a:rPr lang="en-US" sz="1400" dirty="0" smtClean="0"/>
            <a:t>Network</a:t>
          </a:r>
          <a:endParaRPr lang="en-US" sz="1400" dirty="0"/>
        </a:p>
      </dgm:t>
    </dgm:pt>
    <dgm:pt modelId="{20E48E12-6A7E-4BFB-8933-E8F540AAB9B7}" type="parTrans" cxnId="{8E7F92F8-748C-437B-8A23-A20DA8CE1E19}">
      <dgm:prSet/>
      <dgm:spPr/>
      <dgm:t>
        <a:bodyPr/>
        <a:lstStyle/>
        <a:p>
          <a:endParaRPr lang="en-US" sz="2000"/>
        </a:p>
      </dgm:t>
    </dgm:pt>
    <dgm:pt modelId="{223FF1D4-BE47-40EA-AF6C-F8067A9A70E4}" type="sibTrans" cxnId="{8E7F92F8-748C-437B-8A23-A20DA8CE1E19}">
      <dgm:prSet/>
      <dgm:spPr/>
      <dgm:t>
        <a:bodyPr/>
        <a:lstStyle/>
        <a:p>
          <a:endParaRPr lang="en-US" sz="2000"/>
        </a:p>
      </dgm:t>
    </dgm:pt>
    <dgm:pt modelId="{27B0BA83-1705-455A-A7A9-C8056A82E9DC}">
      <dgm:prSet phldrT="[Text]" custT="1"/>
      <dgm:spPr>
        <a:solidFill>
          <a:srgbClr val="0070C0"/>
        </a:solidFill>
      </dgm:spPr>
      <dgm:t>
        <a:bodyPr/>
        <a:lstStyle/>
        <a:p>
          <a:r>
            <a:rPr lang="en-US" sz="1800" dirty="0" smtClean="0"/>
            <a:t>Database Object Area</a:t>
          </a:r>
          <a:endParaRPr lang="en-US" sz="1800" dirty="0"/>
        </a:p>
      </dgm:t>
    </dgm:pt>
    <dgm:pt modelId="{A72F1400-0C9C-45FE-9075-0F5FC215ADFF}" type="parTrans" cxnId="{FF184254-7E47-4434-BDA3-268ADFF29551}">
      <dgm:prSet/>
      <dgm:spPr/>
      <dgm:t>
        <a:bodyPr/>
        <a:lstStyle/>
        <a:p>
          <a:endParaRPr lang="en-US" sz="2000"/>
        </a:p>
      </dgm:t>
    </dgm:pt>
    <dgm:pt modelId="{BF1946AA-3A0F-41A9-BCDF-5BD58DEF7A0F}" type="sibTrans" cxnId="{FF184254-7E47-4434-BDA3-268ADFF29551}">
      <dgm:prSet/>
      <dgm:spPr/>
      <dgm:t>
        <a:bodyPr/>
        <a:lstStyle/>
        <a:p>
          <a:endParaRPr lang="en-US" sz="2000"/>
        </a:p>
      </dgm:t>
    </dgm:pt>
    <dgm:pt modelId="{3776EE03-3E3B-432D-B2F2-6253F29A9005}">
      <dgm:prSet phldrT="[Text]" custT="1"/>
      <dgm:spPr>
        <a:solidFill>
          <a:srgbClr val="0070C0"/>
        </a:solidFill>
      </dgm:spPr>
      <dgm:t>
        <a:bodyPr/>
        <a:lstStyle/>
        <a:p>
          <a:r>
            <a:rPr lang="en-US" sz="1400" dirty="0" smtClean="0"/>
            <a:t>Package</a:t>
          </a:r>
          <a:endParaRPr lang="en-US" sz="1400" dirty="0"/>
        </a:p>
      </dgm:t>
    </dgm:pt>
    <dgm:pt modelId="{9A2970A9-F667-4372-B112-8926F984613D}" type="parTrans" cxnId="{EACF74B2-173E-4116-8B4A-0EA7FDDE5DF0}">
      <dgm:prSet/>
      <dgm:spPr/>
      <dgm:t>
        <a:bodyPr/>
        <a:lstStyle/>
        <a:p>
          <a:endParaRPr lang="en-US" sz="2000"/>
        </a:p>
      </dgm:t>
    </dgm:pt>
    <dgm:pt modelId="{245297B4-5020-439E-8009-04E580F12A99}" type="sibTrans" cxnId="{EACF74B2-173E-4116-8B4A-0EA7FDDE5DF0}">
      <dgm:prSet/>
      <dgm:spPr/>
      <dgm:t>
        <a:bodyPr/>
        <a:lstStyle/>
        <a:p>
          <a:endParaRPr lang="en-US" sz="2000"/>
        </a:p>
      </dgm:t>
    </dgm:pt>
    <dgm:pt modelId="{A227DA59-9E48-48AA-8406-51C89EA4BA4F}">
      <dgm:prSet phldrT="[Text]" custT="1"/>
      <dgm:spPr>
        <a:solidFill>
          <a:srgbClr val="0070C0"/>
        </a:solidFill>
      </dgm:spPr>
      <dgm:t>
        <a:bodyPr/>
        <a:lstStyle/>
        <a:p>
          <a:r>
            <a:rPr lang="en-US" sz="1400" dirty="0" smtClean="0"/>
            <a:t>SQL</a:t>
          </a:r>
          <a:endParaRPr lang="en-US" sz="1400" dirty="0"/>
        </a:p>
      </dgm:t>
    </dgm:pt>
    <dgm:pt modelId="{F3321525-C4C3-40EC-924D-3282C9C36953}" type="parTrans" cxnId="{3F53655D-4433-417A-AAA6-33207160ACCF}">
      <dgm:prSet/>
      <dgm:spPr/>
      <dgm:t>
        <a:bodyPr/>
        <a:lstStyle/>
        <a:p>
          <a:endParaRPr lang="en-US" sz="2000"/>
        </a:p>
      </dgm:t>
    </dgm:pt>
    <dgm:pt modelId="{38AFAE59-A179-4BEE-BEDA-B68EFD72EA85}" type="sibTrans" cxnId="{3F53655D-4433-417A-AAA6-33207160ACCF}">
      <dgm:prSet/>
      <dgm:spPr/>
      <dgm:t>
        <a:bodyPr/>
        <a:lstStyle/>
        <a:p>
          <a:endParaRPr lang="en-US" sz="2000"/>
        </a:p>
      </dgm:t>
    </dgm:pt>
    <dgm:pt modelId="{8B79AC7A-30F6-4B6E-BC6D-17B20B7BF812}">
      <dgm:prSet phldrT="[Text]" custT="1"/>
      <dgm:spPr>
        <a:solidFill>
          <a:srgbClr val="0070C0"/>
        </a:solidFill>
      </dgm:spPr>
      <dgm:t>
        <a:bodyPr/>
        <a:lstStyle/>
        <a:p>
          <a:r>
            <a:rPr lang="en-US" sz="1400" dirty="0" smtClean="0"/>
            <a:t>View</a:t>
          </a:r>
          <a:endParaRPr lang="en-US" sz="1400" dirty="0"/>
        </a:p>
      </dgm:t>
    </dgm:pt>
    <dgm:pt modelId="{3B51C1DA-BB92-447D-9428-D68818A0B79C}" type="parTrans" cxnId="{41F35752-D28F-422D-B411-E43D6DBD199A}">
      <dgm:prSet/>
      <dgm:spPr/>
      <dgm:t>
        <a:bodyPr/>
        <a:lstStyle/>
        <a:p>
          <a:endParaRPr lang="en-US" sz="2000"/>
        </a:p>
      </dgm:t>
    </dgm:pt>
    <dgm:pt modelId="{AD4FF3F1-DDAC-436A-8D18-E5772C66793B}" type="sibTrans" cxnId="{41F35752-D28F-422D-B411-E43D6DBD199A}">
      <dgm:prSet/>
      <dgm:spPr/>
      <dgm:t>
        <a:bodyPr/>
        <a:lstStyle/>
        <a:p>
          <a:endParaRPr lang="en-US" sz="2000"/>
        </a:p>
      </dgm:t>
    </dgm:pt>
    <dgm:pt modelId="{0DE8DCE1-5304-4795-AF98-B131F12794FA}">
      <dgm:prSet phldrT="[Text]" custT="1"/>
      <dgm:spPr>
        <a:solidFill>
          <a:srgbClr val="0070C0"/>
        </a:solidFill>
      </dgm:spPr>
      <dgm:t>
        <a:bodyPr/>
        <a:lstStyle/>
        <a:p>
          <a:r>
            <a:rPr lang="en-US" sz="1400" dirty="0" smtClean="0"/>
            <a:t>Table</a:t>
          </a:r>
          <a:endParaRPr lang="en-US" sz="1400" dirty="0"/>
        </a:p>
      </dgm:t>
    </dgm:pt>
    <dgm:pt modelId="{3C7D16DA-4297-4BF4-B6D9-4E01C10B3519}" type="parTrans" cxnId="{273C00E5-0E8E-46B1-BE8E-CB31DB497B0A}">
      <dgm:prSet/>
      <dgm:spPr/>
      <dgm:t>
        <a:bodyPr/>
        <a:lstStyle/>
        <a:p>
          <a:endParaRPr lang="en-US" sz="2000"/>
        </a:p>
      </dgm:t>
    </dgm:pt>
    <dgm:pt modelId="{1626C2A3-EB4F-49C6-B26B-B45D4C691FA6}" type="sibTrans" cxnId="{273C00E5-0E8E-46B1-BE8E-CB31DB497B0A}">
      <dgm:prSet/>
      <dgm:spPr/>
      <dgm:t>
        <a:bodyPr/>
        <a:lstStyle/>
        <a:p>
          <a:endParaRPr lang="en-US" sz="2000"/>
        </a:p>
      </dgm:t>
    </dgm:pt>
    <dgm:pt modelId="{74EF694E-C116-4837-8B94-E05A62C0A1CC}">
      <dgm:prSet phldrT="[Text]" custT="1"/>
      <dgm:spPr>
        <a:solidFill>
          <a:srgbClr val="0070C0"/>
        </a:solidFill>
      </dgm:spPr>
      <dgm:t>
        <a:bodyPr/>
        <a:lstStyle/>
        <a:p>
          <a:r>
            <a:rPr lang="en-US" sz="1400" dirty="0" smtClean="0">
              <a:solidFill>
                <a:srgbClr val="FFFF00"/>
              </a:solidFill>
            </a:rPr>
            <a:t>Data</a:t>
          </a:r>
          <a:endParaRPr lang="en-US" sz="1400" dirty="0">
            <a:solidFill>
              <a:srgbClr val="FFFF00"/>
            </a:solidFill>
          </a:endParaRPr>
        </a:p>
      </dgm:t>
    </dgm:pt>
    <dgm:pt modelId="{BA4A674F-E175-4976-B71D-251BB6C6F00D}" type="parTrans" cxnId="{CC1FF2D5-CD7C-4316-A67B-97EA3BF37C8D}">
      <dgm:prSet/>
      <dgm:spPr/>
      <dgm:t>
        <a:bodyPr/>
        <a:lstStyle/>
        <a:p>
          <a:endParaRPr lang="en-US" sz="2000"/>
        </a:p>
      </dgm:t>
    </dgm:pt>
    <dgm:pt modelId="{27862D1E-9465-4D37-BAA9-72C381A0C4E1}" type="sibTrans" cxnId="{CC1FF2D5-CD7C-4316-A67B-97EA3BF37C8D}">
      <dgm:prSet/>
      <dgm:spPr/>
      <dgm:t>
        <a:bodyPr/>
        <a:lstStyle/>
        <a:p>
          <a:endParaRPr lang="en-US" sz="2000"/>
        </a:p>
      </dgm:t>
    </dgm:pt>
    <dgm:pt modelId="{77F73AB1-C0B6-4046-A659-0337A357B019}">
      <dgm:prSet phldrT="[Text]" custT="1"/>
      <dgm:spPr>
        <a:solidFill>
          <a:srgbClr val="0070C0"/>
        </a:solidFill>
      </dgm:spPr>
      <dgm:t>
        <a:bodyPr/>
        <a:lstStyle/>
        <a:p>
          <a:r>
            <a:rPr lang="en-US" sz="1400" dirty="0" smtClean="0"/>
            <a:t>ID/Password</a:t>
          </a:r>
          <a:endParaRPr lang="en-US" sz="1400" dirty="0"/>
        </a:p>
      </dgm:t>
    </dgm:pt>
    <dgm:pt modelId="{C1EA777F-1518-4153-BB17-5AB004AE5CB0}" type="parTrans" cxnId="{53659CE4-7D28-4EB2-BE0D-0B44895D0B1D}">
      <dgm:prSet/>
      <dgm:spPr/>
      <dgm:t>
        <a:bodyPr/>
        <a:lstStyle/>
        <a:p>
          <a:endParaRPr lang="en-US" sz="2000"/>
        </a:p>
      </dgm:t>
    </dgm:pt>
    <dgm:pt modelId="{F64EC877-769F-416C-B409-67CB59B32F12}" type="sibTrans" cxnId="{53659CE4-7D28-4EB2-BE0D-0B44895D0B1D}">
      <dgm:prSet/>
      <dgm:spPr/>
      <dgm:t>
        <a:bodyPr/>
        <a:lstStyle/>
        <a:p>
          <a:endParaRPr lang="en-US" sz="2000"/>
        </a:p>
      </dgm:t>
    </dgm:pt>
    <dgm:pt modelId="{B3B4B9BE-3FDF-4DD2-8690-23BA9D6C05ED}">
      <dgm:prSet phldrT="[Text]" custT="1"/>
      <dgm:spPr>
        <a:solidFill>
          <a:srgbClr val="0070C0"/>
        </a:solidFill>
      </dgm:spPr>
      <dgm:t>
        <a:bodyPr/>
        <a:lstStyle/>
        <a:p>
          <a:r>
            <a:rPr lang="en-US" sz="1400" dirty="0" smtClean="0"/>
            <a:t>Procedure/Function</a:t>
          </a:r>
          <a:endParaRPr lang="en-US" sz="1400" dirty="0"/>
        </a:p>
      </dgm:t>
    </dgm:pt>
    <dgm:pt modelId="{1C7FF461-07EB-4AF6-96ED-61185C264034}" type="parTrans" cxnId="{0D08916B-9368-4C1D-A4D5-06D49CA144D8}">
      <dgm:prSet/>
      <dgm:spPr/>
      <dgm:t>
        <a:bodyPr/>
        <a:lstStyle/>
        <a:p>
          <a:endParaRPr lang="en-US" sz="2000"/>
        </a:p>
      </dgm:t>
    </dgm:pt>
    <dgm:pt modelId="{B295FDBC-A390-4229-82E9-CA8A1CA320DE}" type="sibTrans" cxnId="{0D08916B-9368-4C1D-A4D5-06D49CA144D8}">
      <dgm:prSet/>
      <dgm:spPr/>
      <dgm:t>
        <a:bodyPr/>
        <a:lstStyle/>
        <a:p>
          <a:endParaRPr lang="en-US" sz="2000"/>
        </a:p>
      </dgm:t>
    </dgm:pt>
    <dgm:pt modelId="{7FFA5751-AAC0-4DAB-8E81-55453D8D9540}" type="pres">
      <dgm:prSet presAssocID="{260BC064-4124-430C-9D7D-B1B48ADFF7E0}" presName="outerComposite" presStyleCnt="0">
        <dgm:presLayoutVars>
          <dgm:chMax val="5"/>
          <dgm:dir/>
          <dgm:resizeHandles val="exact"/>
        </dgm:presLayoutVars>
      </dgm:prSet>
      <dgm:spPr/>
      <dgm:t>
        <a:bodyPr/>
        <a:lstStyle/>
        <a:p>
          <a:endParaRPr lang="en-US"/>
        </a:p>
      </dgm:t>
    </dgm:pt>
    <dgm:pt modelId="{C7C6FF46-A4AE-4E7B-9B2D-47D321ABA774}" type="pres">
      <dgm:prSet presAssocID="{260BC064-4124-430C-9D7D-B1B48ADFF7E0}" presName="dummyMaxCanvas" presStyleCnt="0">
        <dgm:presLayoutVars/>
      </dgm:prSet>
      <dgm:spPr/>
    </dgm:pt>
    <dgm:pt modelId="{F844E2D4-CD97-47FC-AD84-0586711ACA58}" type="pres">
      <dgm:prSet presAssocID="{260BC064-4124-430C-9D7D-B1B48ADFF7E0}" presName="FourNodes_1" presStyleLbl="node1" presStyleIdx="0" presStyleCnt="4" custLinFactNeighborY="-1320">
        <dgm:presLayoutVars>
          <dgm:bulletEnabled val="1"/>
        </dgm:presLayoutVars>
      </dgm:prSet>
      <dgm:spPr/>
      <dgm:t>
        <a:bodyPr/>
        <a:lstStyle/>
        <a:p>
          <a:endParaRPr lang="en-US"/>
        </a:p>
      </dgm:t>
    </dgm:pt>
    <dgm:pt modelId="{B5642BED-2B5B-46C9-B536-26B0E21575F7}" type="pres">
      <dgm:prSet presAssocID="{260BC064-4124-430C-9D7D-B1B48ADFF7E0}" presName="FourNodes_2" presStyleLbl="node1" presStyleIdx="1" presStyleCnt="4">
        <dgm:presLayoutVars>
          <dgm:bulletEnabled val="1"/>
        </dgm:presLayoutVars>
      </dgm:prSet>
      <dgm:spPr/>
      <dgm:t>
        <a:bodyPr/>
        <a:lstStyle/>
        <a:p>
          <a:endParaRPr lang="en-US"/>
        </a:p>
      </dgm:t>
    </dgm:pt>
    <dgm:pt modelId="{5F63583A-6C41-4784-A61E-989B07BED710}" type="pres">
      <dgm:prSet presAssocID="{260BC064-4124-430C-9D7D-B1B48ADFF7E0}" presName="FourNodes_3" presStyleLbl="node1" presStyleIdx="2" presStyleCnt="4">
        <dgm:presLayoutVars>
          <dgm:bulletEnabled val="1"/>
        </dgm:presLayoutVars>
      </dgm:prSet>
      <dgm:spPr/>
      <dgm:t>
        <a:bodyPr/>
        <a:lstStyle/>
        <a:p>
          <a:endParaRPr lang="en-US"/>
        </a:p>
      </dgm:t>
    </dgm:pt>
    <dgm:pt modelId="{9D133D5D-A7F2-4D80-9FDB-B5B31F288A19}" type="pres">
      <dgm:prSet presAssocID="{260BC064-4124-430C-9D7D-B1B48ADFF7E0}" presName="FourNodes_4" presStyleLbl="node1" presStyleIdx="3" presStyleCnt="4">
        <dgm:presLayoutVars>
          <dgm:bulletEnabled val="1"/>
        </dgm:presLayoutVars>
      </dgm:prSet>
      <dgm:spPr/>
      <dgm:t>
        <a:bodyPr/>
        <a:lstStyle/>
        <a:p>
          <a:endParaRPr lang="en-US"/>
        </a:p>
      </dgm:t>
    </dgm:pt>
    <dgm:pt modelId="{044BDDE0-1273-4563-8427-7B36D86772A6}" type="pres">
      <dgm:prSet presAssocID="{260BC064-4124-430C-9D7D-B1B48ADFF7E0}" presName="FourConn_1-2" presStyleLbl="fgAccFollowNode1" presStyleIdx="0" presStyleCnt="3">
        <dgm:presLayoutVars>
          <dgm:bulletEnabled val="1"/>
        </dgm:presLayoutVars>
      </dgm:prSet>
      <dgm:spPr/>
      <dgm:t>
        <a:bodyPr/>
        <a:lstStyle/>
        <a:p>
          <a:endParaRPr lang="en-US"/>
        </a:p>
      </dgm:t>
    </dgm:pt>
    <dgm:pt modelId="{5D6DA569-C122-411E-B911-21F41CD40EFD}" type="pres">
      <dgm:prSet presAssocID="{260BC064-4124-430C-9D7D-B1B48ADFF7E0}" presName="FourConn_2-3" presStyleLbl="fgAccFollowNode1" presStyleIdx="1" presStyleCnt="3">
        <dgm:presLayoutVars>
          <dgm:bulletEnabled val="1"/>
        </dgm:presLayoutVars>
      </dgm:prSet>
      <dgm:spPr/>
      <dgm:t>
        <a:bodyPr/>
        <a:lstStyle/>
        <a:p>
          <a:endParaRPr lang="en-US"/>
        </a:p>
      </dgm:t>
    </dgm:pt>
    <dgm:pt modelId="{F18E486C-C8A8-4F68-98BB-BD23A45879AB}" type="pres">
      <dgm:prSet presAssocID="{260BC064-4124-430C-9D7D-B1B48ADFF7E0}" presName="FourConn_3-4" presStyleLbl="fgAccFollowNode1" presStyleIdx="2" presStyleCnt="3">
        <dgm:presLayoutVars>
          <dgm:bulletEnabled val="1"/>
        </dgm:presLayoutVars>
      </dgm:prSet>
      <dgm:spPr/>
      <dgm:t>
        <a:bodyPr/>
        <a:lstStyle/>
        <a:p>
          <a:endParaRPr lang="en-US"/>
        </a:p>
      </dgm:t>
    </dgm:pt>
    <dgm:pt modelId="{5EDD595A-59E2-4B0B-8546-561290BA7543}" type="pres">
      <dgm:prSet presAssocID="{260BC064-4124-430C-9D7D-B1B48ADFF7E0}" presName="FourNodes_1_text" presStyleLbl="node1" presStyleIdx="3" presStyleCnt="4">
        <dgm:presLayoutVars>
          <dgm:bulletEnabled val="1"/>
        </dgm:presLayoutVars>
      </dgm:prSet>
      <dgm:spPr/>
      <dgm:t>
        <a:bodyPr/>
        <a:lstStyle/>
        <a:p>
          <a:endParaRPr lang="en-US"/>
        </a:p>
      </dgm:t>
    </dgm:pt>
    <dgm:pt modelId="{FCE2A910-CABD-4987-8024-6D6EC47FE1B4}" type="pres">
      <dgm:prSet presAssocID="{260BC064-4124-430C-9D7D-B1B48ADFF7E0}" presName="FourNodes_2_text" presStyleLbl="node1" presStyleIdx="3" presStyleCnt="4">
        <dgm:presLayoutVars>
          <dgm:bulletEnabled val="1"/>
        </dgm:presLayoutVars>
      </dgm:prSet>
      <dgm:spPr/>
      <dgm:t>
        <a:bodyPr/>
        <a:lstStyle/>
        <a:p>
          <a:endParaRPr lang="en-US"/>
        </a:p>
      </dgm:t>
    </dgm:pt>
    <dgm:pt modelId="{4001C508-EA98-4717-A98F-EB7AA79C67CC}" type="pres">
      <dgm:prSet presAssocID="{260BC064-4124-430C-9D7D-B1B48ADFF7E0}" presName="FourNodes_3_text" presStyleLbl="node1" presStyleIdx="3" presStyleCnt="4">
        <dgm:presLayoutVars>
          <dgm:bulletEnabled val="1"/>
        </dgm:presLayoutVars>
      </dgm:prSet>
      <dgm:spPr/>
      <dgm:t>
        <a:bodyPr/>
        <a:lstStyle/>
        <a:p>
          <a:endParaRPr lang="en-US"/>
        </a:p>
      </dgm:t>
    </dgm:pt>
    <dgm:pt modelId="{E1E18B33-16AC-4EE8-87C6-600FA0CEEFC0}" type="pres">
      <dgm:prSet presAssocID="{260BC064-4124-430C-9D7D-B1B48ADFF7E0}" presName="FourNodes_4_text" presStyleLbl="node1" presStyleIdx="3" presStyleCnt="4">
        <dgm:presLayoutVars>
          <dgm:bulletEnabled val="1"/>
        </dgm:presLayoutVars>
      </dgm:prSet>
      <dgm:spPr/>
      <dgm:t>
        <a:bodyPr/>
        <a:lstStyle/>
        <a:p>
          <a:endParaRPr lang="en-US"/>
        </a:p>
      </dgm:t>
    </dgm:pt>
  </dgm:ptLst>
  <dgm:cxnLst>
    <dgm:cxn modelId="{CD41BC76-061D-431E-93CC-FD97DFFC3851}" type="presOf" srcId="{74EF694E-C116-4837-8B94-E05A62C0A1CC}" destId="{E1E18B33-16AC-4EE8-87C6-600FA0CEEFC0}" srcOrd="1" destOrd="3" presId="urn:microsoft.com/office/officeart/2005/8/layout/vProcess5"/>
    <dgm:cxn modelId="{56804AF3-D289-4D5B-BAB6-F85D7C1995F7}" type="presOf" srcId="{998B877F-FD10-48A8-8BCB-8402E3AED921}" destId="{5EDD595A-59E2-4B0B-8546-561290BA7543}" srcOrd="1" destOrd="1" presId="urn:microsoft.com/office/officeart/2005/8/layout/vProcess5"/>
    <dgm:cxn modelId="{0D210E33-99FA-4AAE-B996-6028604717E1}" type="presOf" srcId="{998B877F-FD10-48A8-8BCB-8402E3AED921}" destId="{F844E2D4-CD97-47FC-AD84-0586711ACA58}" srcOrd="0" destOrd="1" presId="urn:microsoft.com/office/officeart/2005/8/layout/vProcess5"/>
    <dgm:cxn modelId="{114B867E-BFEA-417A-8FCF-7A80F0B0D119}" type="presOf" srcId="{8B79AC7A-30F6-4B6E-BC6D-17B20B7BF812}" destId="{E1E18B33-16AC-4EE8-87C6-600FA0CEEFC0}" srcOrd="1" destOrd="1" presId="urn:microsoft.com/office/officeart/2005/8/layout/vProcess5"/>
    <dgm:cxn modelId="{431B977E-34B8-4713-9FF2-494CDDC964F4}" type="presOf" srcId="{09119AED-C077-441F-8B1D-FD68B8758834}" destId="{B5642BED-2B5B-46C9-B536-26B0E21575F7}" srcOrd="0" destOrd="3" presId="urn:microsoft.com/office/officeart/2005/8/layout/vProcess5"/>
    <dgm:cxn modelId="{D053DC90-037F-4D7C-AAC5-BEB52A76E176}" type="presOf" srcId="{3776EE03-3E3B-432D-B2F2-6253F29A9005}" destId="{5F63583A-6C41-4784-A61E-989B07BED710}" srcOrd="0" destOrd="1" presId="urn:microsoft.com/office/officeart/2005/8/layout/vProcess5"/>
    <dgm:cxn modelId="{B6F4117F-26DD-4A6A-A749-B6600CB54494}" type="presOf" srcId="{EAEB6261-90A9-455E-A515-9E4A207511E8}" destId="{FCE2A910-CABD-4987-8024-6D6EC47FE1B4}" srcOrd="1" destOrd="0" presId="urn:microsoft.com/office/officeart/2005/8/layout/vProcess5"/>
    <dgm:cxn modelId="{23EBC291-5D3A-4753-B253-6C9A881C519E}" type="presOf" srcId="{3776EE03-3E3B-432D-B2F2-6253F29A9005}" destId="{4001C508-EA98-4717-A98F-EB7AA79C67CC}" srcOrd="1" destOrd="1" presId="urn:microsoft.com/office/officeart/2005/8/layout/vProcess5"/>
    <dgm:cxn modelId="{4CA88A19-DCF1-45A2-8A0D-6ACFD7255B0C}" type="presOf" srcId="{74EF694E-C116-4837-8B94-E05A62C0A1CC}" destId="{9D133D5D-A7F2-4D80-9FDB-B5B31F288A19}" srcOrd="0" destOrd="3" presId="urn:microsoft.com/office/officeart/2005/8/layout/vProcess5"/>
    <dgm:cxn modelId="{24631DAB-1906-4AC1-93FD-2E4863E60BC3}" type="presOf" srcId="{01753333-90A5-44D9-8760-AA3BDCD413F8}" destId="{F844E2D4-CD97-47FC-AD84-0586711ACA58}" srcOrd="0" destOrd="0" presId="urn:microsoft.com/office/officeart/2005/8/layout/vProcess5"/>
    <dgm:cxn modelId="{B568898F-F59D-41F3-A033-020AFF6AADAB}" type="presOf" srcId="{A227DA59-9E48-48AA-8406-51C89EA4BA4F}" destId="{4001C508-EA98-4717-A98F-EB7AA79C67CC}" srcOrd="1" destOrd="3" presId="urn:microsoft.com/office/officeart/2005/8/layout/vProcess5"/>
    <dgm:cxn modelId="{ECB4ED28-5AEC-4D32-BCC6-2E61E9247C30}" type="presOf" srcId="{456B5FEE-13D4-4A2B-B78B-8EE1E547144B}" destId="{4001C508-EA98-4717-A98F-EB7AA79C67CC}" srcOrd="1" destOrd="0" presId="urn:microsoft.com/office/officeart/2005/8/layout/vProcess5"/>
    <dgm:cxn modelId="{31043B45-B010-4074-987B-3DFC19AFD280}" type="presOf" srcId="{456B5FEE-13D4-4A2B-B78B-8EE1E547144B}" destId="{5F63583A-6C41-4784-A61E-989B07BED710}" srcOrd="0" destOrd="0" presId="urn:microsoft.com/office/officeart/2005/8/layout/vProcess5"/>
    <dgm:cxn modelId="{C930B900-8F12-4447-976D-7C9273A0C5A3}" type="presOf" srcId="{B3B4B9BE-3FDF-4DD2-8690-23BA9D6C05ED}" destId="{4001C508-EA98-4717-A98F-EB7AA79C67CC}" srcOrd="1" destOrd="2" presId="urn:microsoft.com/office/officeart/2005/8/layout/vProcess5"/>
    <dgm:cxn modelId="{101E8AA3-D9CD-47C1-A2A5-4144500CE609}" type="presOf" srcId="{0DE8DCE1-5304-4795-AF98-B131F12794FA}" destId="{9D133D5D-A7F2-4D80-9FDB-B5B31F288A19}" srcOrd="0" destOrd="2" presId="urn:microsoft.com/office/officeart/2005/8/layout/vProcess5"/>
    <dgm:cxn modelId="{51B2A68C-CBCB-43EE-B82F-AC5E0B6C4B81}" type="presOf" srcId="{EAEB6261-90A9-455E-A515-9E4A207511E8}" destId="{B5642BED-2B5B-46C9-B536-26B0E21575F7}" srcOrd="0" destOrd="0" presId="urn:microsoft.com/office/officeart/2005/8/layout/vProcess5"/>
    <dgm:cxn modelId="{A32694B0-5840-4CDC-AEE4-1AE366209AF4}" srcId="{260BC064-4124-430C-9D7D-B1B48ADFF7E0}" destId="{EAEB6261-90A9-455E-A515-9E4A207511E8}" srcOrd="1" destOrd="0" parTransId="{60BD9C7B-3F78-4A12-91DE-87E6B856ECFB}" sibTransId="{E9CD6007-741E-4B98-8595-980C913EDB03}"/>
    <dgm:cxn modelId="{295A50E5-212B-4669-9C3D-7D019523E17E}" type="presOf" srcId="{A227DA59-9E48-48AA-8406-51C89EA4BA4F}" destId="{5F63583A-6C41-4784-A61E-989B07BED710}" srcOrd="0" destOrd="3" presId="urn:microsoft.com/office/officeart/2005/8/layout/vProcess5"/>
    <dgm:cxn modelId="{5B1190CC-6ECB-44A6-9D5A-17A84D4D488B}" type="presOf" srcId="{EA3D2A88-742C-4961-ABC4-5E93284F8A77}" destId="{FCE2A910-CABD-4987-8024-6D6EC47FE1B4}" srcOrd="1" destOrd="2" presId="urn:microsoft.com/office/officeart/2005/8/layout/vProcess5"/>
    <dgm:cxn modelId="{BA45666B-B711-4B24-998E-65302DDE43F6}" srcId="{260BC064-4124-430C-9D7D-B1B48ADFF7E0}" destId="{01753333-90A5-44D9-8760-AA3BDCD413F8}" srcOrd="0" destOrd="0" parTransId="{544B7D6E-366E-49EC-9166-5BECB98EB2D6}" sibTransId="{E57E14C7-9E66-441E-AE3A-DA5C1C5996E0}"/>
    <dgm:cxn modelId="{8EBC83FF-0CD5-44B3-9307-E1E41ABB5227}" type="presOf" srcId="{27B0BA83-1705-455A-A7A9-C8056A82E9DC}" destId="{9D133D5D-A7F2-4D80-9FDB-B5B31F288A19}" srcOrd="0" destOrd="0" presId="urn:microsoft.com/office/officeart/2005/8/layout/vProcess5"/>
    <dgm:cxn modelId="{EACF74B2-173E-4116-8B4A-0EA7FDDE5DF0}" srcId="{456B5FEE-13D4-4A2B-B78B-8EE1E547144B}" destId="{3776EE03-3E3B-432D-B2F2-6253F29A9005}" srcOrd="0" destOrd="0" parTransId="{9A2970A9-F667-4372-B112-8926F984613D}" sibTransId="{245297B4-5020-439E-8009-04E580F12A99}"/>
    <dgm:cxn modelId="{AD95676C-CF82-4097-A407-03365BA62FC1}" type="presOf" srcId="{60F47C18-2C45-4890-80CA-87483474B6E2}" destId="{F18E486C-C8A8-4F68-98BB-BD23A45879AB}" srcOrd="0" destOrd="0" presId="urn:microsoft.com/office/officeart/2005/8/layout/vProcess5"/>
    <dgm:cxn modelId="{DE618244-F32E-484F-A809-7A435658AB7A}" type="presOf" srcId="{27B0BA83-1705-455A-A7A9-C8056A82E9DC}" destId="{E1E18B33-16AC-4EE8-87C6-600FA0CEEFC0}" srcOrd="1" destOrd="0" presId="urn:microsoft.com/office/officeart/2005/8/layout/vProcess5"/>
    <dgm:cxn modelId="{E330FB55-FA9D-4AF5-B4E2-2D4A20C658A7}" type="presOf" srcId="{0DE8DCE1-5304-4795-AF98-B131F12794FA}" destId="{E1E18B33-16AC-4EE8-87C6-600FA0CEEFC0}" srcOrd="1" destOrd="2" presId="urn:microsoft.com/office/officeart/2005/8/layout/vProcess5"/>
    <dgm:cxn modelId="{B64F8C24-7E03-4932-85A1-A00D1281CE0F}" type="presOf" srcId="{E57E14C7-9E66-441E-AE3A-DA5C1C5996E0}" destId="{044BDDE0-1273-4563-8427-7B36D86772A6}" srcOrd="0" destOrd="0" presId="urn:microsoft.com/office/officeart/2005/8/layout/vProcess5"/>
    <dgm:cxn modelId="{61A98E81-51A2-4E55-A57D-53F662A00A12}" srcId="{EA3D2A88-742C-4961-ABC4-5E93284F8A77}" destId="{09119AED-C077-441F-8B1D-FD68B8758834}" srcOrd="0" destOrd="0" parTransId="{B445A3F0-29D8-44C9-9198-8BD7C0B760E2}" sibTransId="{C353C274-FE96-4C7B-9E6B-336426DC2FDB}"/>
    <dgm:cxn modelId="{46C2096B-8ABE-4C07-B6DC-2B3752496EDD}" type="presOf" srcId="{260BC064-4124-430C-9D7D-B1B48ADFF7E0}" destId="{7FFA5751-AAC0-4DAB-8E81-55453D8D9540}" srcOrd="0" destOrd="0" presId="urn:microsoft.com/office/officeart/2005/8/layout/vProcess5"/>
    <dgm:cxn modelId="{87E21CE8-D866-4200-B687-A5ED60F311A3}" type="presOf" srcId="{01753333-90A5-44D9-8760-AA3BDCD413F8}" destId="{5EDD595A-59E2-4B0B-8546-561290BA7543}" srcOrd="1" destOrd="0" presId="urn:microsoft.com/office/officeart/2005/8/layout/vProcess5"/>
    <dgm:cxn modelId="{53659CE4-7D28-4EB2-BE0D-0B44895D0B1D}" srcId="{EAEB6261-90A9-455E-A515-9E4A207511E8}" destId="{77F73AB1-C0B6-4046-A659-0337A357B019}" srcOrd="0" destOrd="0" parTransId="{C1EA777F-1518-4153-BB17-5AB004AE5CB0}" sibTransId="{F64EC877-769F-416C-B409-67CB59B32F12}"/>
    <dgm:cxn modelId="{34FC1B85-AFB8-4BE8-AABA-A5A83C274B5A}" type="presOf" srcId="{B3B4B9BE-3FDF-4DD2-8690-23BA9D6C05ED}" destId="{5F63583A-6C41-4784-A61E-989B07BED710}" srcOrd="0" destOrd="2" presId="urn:microsoft.com/office/officeart/2005/8/layout/vProcess5"/>
    <dgm:cxn modelId="{FF184254-7E47-4434-BDA3-268ADFF29551}" srcId="{260BC064-4124-430C-9D7D-B1B48ADFF7E0}" destId="{27B0BA83-1705-455A-A7A9-C8056A82E9DC}" srcOrd="3" destOrd="0" parTransId="{A72F1400-0C9C-45FE-9075-0F5FC215ADFF}" sibTransId="{BF1946AA-3A0F-41A9-BCDF-5BD58DEF7A0F}"/>
    <dgm:cxn modelId="{4FB57330-26D2-44F6-81A7-633D2FAB4946}" type="presOf" srcId="{77F73AB1-C0B6-4046-A659-0337A357B019}" destId="{B5642BED-2B5B-46C9-B536-26B0E21575F7}" srcOrd="0" destOrd="1" presId="urn:microsoft.com/office/officeart/2005/8/layout/vProcess5"/>
    <dgm:cxn modelId="{273C00E5-0E8E-46B1-BE8E-CB31DB497B0A}" srcId="{8B79AC7A-30F6-4B6E-BC6D-17B20B7BF812}" destId="{0DE8DCE1-5304-4795-AF98-B131F12794FA}" srcOrd="0" destOrd="0" parTransId="{3C7D16DA-4297-4BF4-B6D9-4E01C10B3519}" sibTransId="{1626C2A3-EB4F-49C6-B26B-B45D4C691FA6}"/>
    <dgm:cxn modelId="{0797BB1F-2B03-4FE2-AF5B-86B74295C33A}" type="presOf" srcId="{77F73AB1-C0B6-4046-A659-0337A357B019}" destId="{FCE2A910-CABD-4987-8024-6D6EC47FE1B4}" srcOrd="1" destOrd="1" presId="urn:microsoft.com/office/officeart/2005/8/layout/vProcess5"/>
    <dgm:cxn modelId="{2EF07EDB-BBB7-4A73-B32B-D22E74659032}" type="presOf" srcId="{09119AED-C077-441F-8B1D-FD68B8758834}" destId="{FCE2A910-CABD-4987-8024-6D6EC47FE1B4}" srcOrd="1" destOrd="3" presId="urn:microsoft.com/office/officeart/2005/8/layout/vProcess5"/>
    <dgm:cxn modelId="{CC1FF2D5-CD7C-4316-A67B-97EA3BF37C8D}" srcId="{0DE8DCE1-5304-4795-AF98-B131F12794FA}" destId="{74EF694E-C116-4837-8B94-E05A62C0A1CC}" srcOrd="0" destOrd="0" parTransId="{BA4A674F-E175-4976-B71D-251BB6C6F00D}" sibTransId="{27862D1E-9465-4D37-BAA9-72C381A0C4E1}"/>
    <dgm:cxn modelId="{3BB42BE8-5C07-44FA-B8DF-594C44C46708}" type="presOf" srcId="{E9CD6007-741E-4B98-8595-980C913EDB03}" destId="{5D6DA569-C122-411E-B911-21F41CD40EFD}" srcOrd="0" destOrd="0" presId="urn:microsoft.com/office/officeart/2005/8/layout/vProcess5"/>
    <dgm:cxn modelId="{3C2D8D8E-11D2-415F-B36D-DEA89BBF2FC2}" srcId="{77F73AB1-C0B6-4046-A659-0337A357B019}" destId="{EA3D2A88-742C-4961-ABC4-5E93284F8A77}" srcOrd="0" destOrd="0" parTransId="{AC5CC051-FD9E-416F-BE4C-904E10F882D6}" sibTransId="{24498794-05C1-4055-B5DD-35E0E1C935F9}"/>
    <dgm:cxn modelId="{41F35752-D28F-422D-B411-E43D6DBD199A}" srcId="{27B0BA83-1705-455A-A7A9-C8056A82E9DC}" destId="{8B79AC7A-30F6-4B6E-BC6D-17B20B7BF812}" srcOrd="0" destOrd="0" parTransId="{3B51C1DA-BB92-447D-9428-D68818A0B79C}" sibTransId="{AD4FF3F1-DDAC-436A-8D18-E5772C66793B}"/>
    <dgm:cxn modelId="{3F53655D-4433-417A-AAA6-33207160ACCF}" srcId="{B3B4B9BE-3FDF-4DD2-8690-23BA9D6C05ED}" destId="{A227DA59-9E48-48AA-8406-51C89EA4BA4F}" srcOrd="0" destOrd="0" parTransId="{F3321525-C4C3-40EC-924D-3282C9C36953}" sibTransId="{38AFAE59-A179-4BEE-BEDA-B68EFD72EA85}"/>
    <dgm:cxn modelId="{55F0BB75-E336-4D56-80BB-301781B65418}" type="presOf" srcId="{EA3D2A88-742C-4961-ABC4-5E93284F8A77}" destId="{B5642BED-2B5B-46C9-B536-26B0E21575F7}" srcOrd="0" destOrd="2" presId="urn:microsoft.com/office/officeart/2005/8/layout/vProcess5"/>
    <dgm:cxn modelId="{0D08916B-9368-4C1D-A4D5-06D49CA144D8}" srcId="{3776EE03-3E3B-432D-B2F2-6253F29A9005}" destId="{B3B4B9BE-3FDF-4DD2-8690-23BA9D6C05ED}" srcOrd="0" destOrd="0" parTransId="{1C7FF461-07EB-4AF6-96ED-61185C264034}" sibTransId="{B295FDBC-A390-4229-82E9-CA8A1CA320DE}"/>
    <dgm:cxn modelId="{CAF6CE1C-9391-47D3-AC88-EF8222C7D15E}" srcId="{260BC064-4124-430C-9D7D-B1B48ADFF7E0}" destId="{456B5FEE-13D4-4A2B-B78B-8EE1E547144B}" srcOrd="2" destOrd="0" parTransId="{F832F6D9-5A5B-4CBF-BF9F-9F91ABF404D6}" sibTransId="{60F47C18-2C45-4890-80CA-87483474B6E2}"/>
    <dgm:cxn modelId="{8E7F92F8-748C-437B-8A23-A20DA8CE1E19}" srcId="{01753333-90A5-44D9-8760-AA3BDCD413F8}" destId="{998B877F-FD10-48A8-8BCB-8402E3AED921}" srcOrd="0" destOrd="0" parTransId="{20E48E12-6A7E-4BFB-8933-E8F540AAB9B7}" sibTransId="{223FF1D4-BE47-40EA-AF6C-F8067A9A70E4}"/>
    <dgm:cxn modelId="{64ED8A7B-F1CE-49E4-B48D-400C9B4B75A9}" type="presOf" srcId="{8B79AC7A-30F6-4B6E-BC6D-17B20B7BF812}" destId="{9D133D5D-A7F2-4D80-9FDB-B5B31F288A19}" srcOrd="0" destOrd="1" presId="urn:microsoft.com/office/officeart/2005/8/layout/vProcess5"/>
    <dgm:cxn modelId="{DB763BA7-23A3-49FD-9AD1-3E2ACD3E7126}" type="presParOf" srcId="{7FFA5751-AAC0-4DAB-8E81-55453D8D9540}" destId="{C7C6FF46-A4AE-4E7B-9B2D-47D321ABA774}" srcOrd="0" destOrd="0" presId="urn:microsoft.com/office/officeart/2005/8/layout/vProcess5"/>
    <dgm:cxn modelId="{F21A81FA-92FF-4037-960A-7863771168E4}" type="presParOf" srcId="{7FFA5751-AAC0-4DAB-8E81-55453D8D9540}" destId="{F844E2D4-CD97-47FC-AD84-0586711ACA58}" srcOrd="1" destOrd="0" presId="urn:microsoft.com/office/officeart/2005/8/layout/vProcess5"/>
    <dgm:cxn modelId="{72115579-7181-46F4-B3C5-937D83A8B0D4}" type="presParOf" srcId="{7FFA5751-AAC0-4DAB-8E81-55453D8D9540}" destId="{B5642BED-2B5B-46C9-B536-26B0E21575F7}" srcOrd="2" destOrd="0" presId="urn:microsoft.com/office/officeart/2005/8/layout/vProcess5"/>
    <dgm:cxn modelId="{1FD70CEC-0BE8-4659-9D13-78785649B0F6}" type="presParOf" srcId="{7FFA5751-AAC0-4DAB-8E81-55453D8D9540}" destId="{5F63583A-6C41-4784-A61E-989B07BED710}" srcOrd="3" destOrd="0" presId="urn:microsoft.com/office/officeart/2005/8/layout/vProcess5"/>
    <dgm:cxn modelId="{9B4DD3F6-B041-43D5-8BA5-4F3944C41877}" type="presParOf" srcId="{7FFA5751-AAC0-4DAB-8E81-55453D8D9540}" destId="{9D133D5D-A7F2-4D80-9FDB-B5B31F288A19}" srcOrd="4" destOrd="0" presId="urn:microsoft.com/office/officeart/2005/8/layout/vProcess5"/>
    <dgm:cxn modelId="{29F44AB4-8559-48C7-90A3-695F753A8A20}" type="presParOf" srcId="{7FFA5751-AAC0-4DAB-8E81-55453D8D9540}" destId="{044BDDE0-1273-4563-8427-7B36D86772A6}" srcOrd="5" destOrd="0" presId="urn:microsoft.com/office/officeart/2005/8/layout/vProcess5"/>
    <dgm:cxn modelId="{7F393629-6571-4C1D-BEBC-7A7270200A6D}" type="presParOf" srcId="{7FFA5751-AAC0-4DAB-8E81-55453D8D9540}" destId="{5D6DA569-C122-411E-B911-21F41CD40EFD}" srcOrd="6" destOrd="0" presId="urn:microsoft.com/office/officeart/2005/8/layout/vProcess5"/>
    <dgm:cxn modelId="{D723BFD9-F6D0-4DC8-8CD7-5231A7568E68}" type="presParOf" srcId="{7FFA5751-AAC0-4DAB-8E81-55453D8D9540}" destId="{F18E486C-C8A8-4F68-98BB-BD23A45879AB}" srcOrd="7" destOrd="0" presId="urn:microsoft.com/office/officeart/2005/8/layout/vProcess5"/>
    <dgm:cxn modelId="{412C719E-1EAE-4572-A5E2-5A11A844FAC6}" type="presParOf" srcId="{7FFA5751-AAC0-4DAB-8E81-55453D8D9540}" destId="{5EDD595A-59E2-4B0B-8546-561290BA7543}" srcOrd="8" destOrd="0" presId="urn:microsoft.com/office/officeart/2005/8/layout/vProcess5"/>
    <dgm:cxn modelId="{036D34E9-F354-49C7-9EDF-C71A9A8EF7B7}" type="presParOf" srcId="{7FFA5751-AAC0-4DAB-8E81-55453D8D9540}" destId="{FCE2A910-CABD-4987-8024-6D6EC47FE1B4}" srcOrd="9" destOrd="0" presId="urn:microsoft.com/office/officeart/2005/8/layout/vProcess5"/>
    <dgm:cxn modelId="{F58267E8-BF65-49E6-ADE6-467E0A07446F}" type="presParOf" srcId="{7FFA5751-AAC0-4DAB-8E81-55453D8D9540}" destId="{4001C508-EA98-4717-A98F-EB7AA79C67CC}" srcOrd="10" destOrd="0" presId="urn:microsoft.com/office/officeart/2005/8/layout/vProcess5"/>
    <dgm:cxn modelId="{31E16246-DA2D-4BF7-8ECF-ACCDF7E723B8}" type="presParOf" srcId="{7FFA5751-AAC0-4DAB-8E81-55453D8D9540}" destId="{E1E18B33-16AC-4EE8-87C6-600FA0CEEFC0}"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44E2D4-CD97-47FC-AD84-0586711ACA58}">
      <dsp:nvSpPr>
        <dsp:cNvPr id="0" name=""/>
        <dsp:cNvSpPr/>
      </dsp:nvSpPr>
      <dsp:spPr>
        <a:xfrm>
          <a:off x="0" y="0"/>
          <a:ext cx="4876800" cy="1033780"/>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Application</a:t>
          </a:r>
          <a:endParaRPr lang="en-US" sz="1800" kern="1200" dirty="0"/>
        </a:p>
        <a:p>
          <a:pPr marL="114300" lvl="1" indent="-114300" algn="l" defTabSz="622300">
            <a:lnSpc>
              <a:spcPct val="90000"/>
            </a:lnSpc>
            <a:spcBef>
              <a:spcPct val="0"/>
            </a:spcBef>
            <a:spcAft>
              <a:spcPct val="15000"/>
            </a:spcAft>
            <a:buChar char="••"/>
          </a:pPr>
          <a:r>
            <a:rPr lang="en-US" sz="1400" kern="1200" dirty="0" smtClean="0"/>
            <a:t>Network</a:t>
          </a:r>
          <a:endParaRPr lang="en-US" sz="1400" kern="1200" dirty="0"/>
        </a:p>
      </dsp:txBody>
      <dsp:txXfrm>
        <a:off x="0" y="0"/>
        <a:ext cx="3734473" cy="1033780"/>
      </dsp:txXfrm>
    </dsp:sp>
    <dsp:sp modelId="{B5642BED-2B5B-46C9-B536-26B0E21575F7}">
      <dsp:nvSpPr>
        <dsp:cNvPr id="0" name=""/>
        <dsp:cNvSpPr/>
      </dsp:nvSpPr>
      <dsp:spPr>
        <a:xfrm>
          <a:off x="408432" y="1221740"/>
          <a:ext cx="4876800" cy="1033780"/>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Database Server Area</a:t>
          </a:r>
        </a:p>
        <a:p>
          <a:pPr marL="114300" lvl="1" indent="-114300" algn="l" defTabSz="622300">
            <a:lnSpc>
              <a:spcPct val="90000"/>
            </a:lnSpc>
            <a:spcBef>
              <a:spcPct val="0"/>
            </a:spcBef>
            <a:spcAft>
              <a:spcPct val="15000"/>
            </a:spcAft>
            <a:buChar char="••"/>
          </a:pPr>
          <a:r>
            <a:rPr lang="en-US" sz="1400" kern="1200" dirty="0" smtClean="0"/>
            <a:t>ID/Password</a:t>
          </a:r>
          <a:endParaRPr lang="en-US" sz="1400" kern="1200" dirty="0"/>
        </a:p>
        <a:p>
          <a:pPr marL="228600" lvl="2" indent="-114300" algn="l" defTabSz="622300">
            <a:lnSpc>
              <a:spcPct val="90000"/>
            </a:lnSpc>
            <a:spcBef>
              <a:spcPct val="0"/>
            </a:spcBef>
            <a:spcAft>
              <a:spcPct val="15000"/>
            </a:spcAft>
            <a:buChar char="••"/>
          </a:pPr>
          <a:r>
            <a:rPr lang="en-US" sz="1400" kern="1200" dirty="0" smtClean="0"/>
            <a:t>Roles</a:t>
          </a:r>
          <a:endParaRPr lang="en-US" sz="1400" kern="1200" dirty="0"/>
        </a:p>
        <a:p>
          <a:pPr marL="342900" lvl="3" indent="-114300" algn="l" defTabSz="622300">
            <a:lnSpc>
              <a:spcPct val="90000"/>
            </a:lnSpc>
            <a:spcBef>
              <a:spcPct val="0"/>
            </a:spcBef>
            <a:spcAft>
              <a:spcPct val="15000"/>
            </a:spcAft>
            <a:buChar char="••"/>
          </a:pPr>
          <a:r>
            <a:rPr lang="en-US" sz="1400" kern="1200" dirty="0" smtClean="0"/>
            <a:t>Privileges</a:t>
          </a:r>
          <a:endParaRPr lang="en-US" sz="1400" kern="1200" dirty="0"/>
        </a:p>
      </dsp:txBody>
      <dsp:txXfrm>
        <a:off x="408432" y="1221740"/>
        <a:ext cx="3796410" cy="1033780"/>
      </dsp:txXfrm>
    </dsp:sp>
    <dsp:sp modelId="{5F63583A-6C41-4784-A61E-989B07BED710}">
      <dsp:nvSpPr>
        <dsp:cNvPr id="0" name=""/>
        <dsp:cNvSpPr/>
      </dsp:nvSpPr>
      <dsp:spPr>
        <a:xfrm>
          <a:off x="810768" y="2443480"/>
          <a:ext cx="4876800" cy="1033780"/>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Program Module Area</a:t>
          </a:r>
          <a:endParaRPr lang="en-US" sz="1800" kern="1200" dirty="0"/>
        </a:p>
        <a:p>
          <a:pPr marL="114300" lvl="1" indent="-114300" algn="l" defTabSz="622300">
            <a:lnSpc>
              <a:spcPct val="90000"/>
            </a:lnSpc>
            <a:spcBef>
              <a:spcPct val="0"/>
            </a:spcBef>
            <a:spcAft>
              <a:spcPct val="15000"/>
            </a:spcAft>
            <a:buChar char="••"/>
          </a:pPr>
          <a:r>
            <a:rPr lang="en-US" sz="1400" kern="1200" dirty="0" smtClean="0"/>
            <a:t>Package</a:t>
          </a:r>
          <a:endParaRPr lang="en-US" sz="1400" kern="1200" dirty="0"/>
        </a:p>
        <a:p>
          <a:pPr marL="228600" lvl="2" indent="-114300" algn="l" defTabSz="622300">
            <a:lnSpc>
              <a:spcPct val="90000"/>
            </a:lnSpc>
            <a:spcBef>
              <a:spcPct val="0"/>
            </a:spcBef>
            <a:spcAft>
              <a:spcPct val="15000"/>
            </a:spcAft>
            <a:buChar char="••"/>
          </a:pPr>
          <a:r>
            <a:rPr lang="en-US" sz="1400" kern="1200" dirty="0" smtClean="0"/>
            <a:t>Procedure/Function</a:t>
          </a:r>
          <a:endParaRPr lang="en-US" sz="1400" kern="1200" dirty="0"/>
        </a:p>
        <a:p>
          <a:pPr marL="342900" lvl="3" indent="-114300" algn="l" defTabSz="622300">
            <a:lnSpc>
              <a:spcPct val="90000"/>
            </a:lnSpc>
            <a:spcBef>
              <a:spcPct val="0"/>
            </a:spcBef>
            <a:spcAft>
              <a:spcPct val="15000"/>
            </a:spcAft>
            <a:buChar char="••"/>
          </a:pPr>
          <a:r>
            <a:rPr lang="en-US" sz="1400" kern="1200" dirty="0" smtClean="0"/>
            <a:t>SQL</a:t>
          </a:r>
          <a:endParaRPr lang="en-US" sz="1400" kern="1200" dirty="0"/>
        </a:p>
      </dsp:txBody>
      <dsp:txXfrm>
        <a:off x="810768" y="2443480"/>
        <a:ext cx="3802506" cy="1033779"/>
      </dsp:txXfrm>
    </dsp:sp>
    <dsp:sp modelId="{9D133D5D-A7F2-4D80-9FDB-B5B31F288A19}">
      <dsp:nvSpPr>
        <dsp:cNvPr id="0" name=""/>
        <dsp:cNvSpPr/>
      </dsp:nvSpPr>
      <dsp:spPr>
        <a:xfrm>
          <a:off x="1219200" y="3665219"/>
          <a:ext cx="4876800" cy="1033780"/>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Database Object Area</a:t>
          </a:r>
          <a:endParaRPr lang="en-US" sz="1800" kern="1200" dirty="0"/>
        </a:p>
        <a:p>
          <a:pPr marL="114300" lvl="1" indent="-114300" algn="l" defTabSz="622300">
            <a:lnSpc>
              <a:spcPct val="90000"/>
            </a:lnSpc>
            <a:spcBef>
              <a:spcPct val="0"/>
            </a:spcBef>
            <a:spcAft>
              <a:spcPct val="15000"/>
            </a:spcAft>
            <a:buChar char="••"/>
          </a:pPr>
          <a:r>
            <a:rPr lang="en-US" sz="1400" kern="1200" dirty="0" smtClean="0"/>
            <a:t>View</a:t>
          </a:r>
          <a:endParaRPr lang="en-US" sz="1400" kern="1200" dirty="0"/>
        </a:p>
        <a:p>
          <a:pPr marL="228600" lvl="2" indent="-114300" algn="l" defTabSz="622300">
            <a:lnSpc>
              <a:spcPct val="90000"/>
            </a:lnSpc>
            <a:spcBef>
              <a:spcPct val="0"/>
            </a:spcBef>
            <a:spcAft>
              <a:spcPct val="15000"/>
            </a:spcAft>
            <a:buChar char="••"/>
          </a:pPr>
          <a:r>
            <a:rPr lang="en-US" sz="1400" kern="1200" dirty="0" smtClean="0"/>
            <a:t>Table</a:t>
          </a:r>
          <a:endParaRPr lang="en-US" sz="1400" kern="1200" dirty="0"/>
        </a:p>
        <a:p>
          <a:pPr marL="342900" lvl="3" indent="-114300" algn="l" defTabSz="622300">
            <a:lnSpc>
              <a:spcPct val="90000"/>
            </a:lnSpc>
            <a:spcBef>
              <a:spcPct val="0"/>
            </a:spcBef>
            <a:spcAft>
              <a:spcPct val="15000"/>
            </a:spcAft>
            <a:buChar char="••"/>
          </a:pPr>
          <a:r>
            <a:rPr lang="en-US" sz="1400" kern="1200" dirty="0" smtClean="0">
              <a:solidFill>
                <a:srgbClr val="FFFF00"/>
              </a:solidFill>
            </a:rPr>
            <a:t>Data</a:t>
          </a:r>
          <a:endParaRPr lang="en-US" sz="1400" kern="1200" dirty="0">
            <a:solidFill>
              <a:srgbClr val="FFFF00"/>
            </a:solidFill>
          </a:endParaRPr>
        </a:p>
      </dsp:txBody>
      <dsp:txXfrm>
        <a:off x="1219200" y="3665219"/>
        <a:ext cx="3796410" cy="1033780"/>
      </dsp:txXfrm>
    </dsp:sp>
    <dsp:sp modelId="{044BDDE0-1273-4563-8427-7B36D86772A6}">
      <dsp:nvSpPr>
        <dsp:cNvPr id="0" name=""/>
        <dsp:cNvSpPr/>
      </dsp:nvSpPr>
      <dsp:spPr>
        <a:xfrm>
          <a:off x="4204842" y="791781"/>
          <a:ext cx="671957" cy="671957"/>
        </a:xfrm>
        <a:prstGeom prst="downArrow">
          <a:avLst>
            <a:gd name="adj1" fmla="val 55000"/>
            <a:gd name="adj2" fmla="val 45000"/>
          </a:avLst>
        </a:prstGeom>
        <a:solidFill>
          <a:srgbClr val="FFC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204842" y="791781"/>
        <a:ext cx="671957" cy="671957"/>
      </dsp:txXfrm>
    </dsp:sp>
    <dsp:sp modelId="{5D6DA569-C122-411E-B911-21F41CD40EFD}">
      <dsp:nvSpPr>
        <dsp:cNvPr id="0" name=""/>
        <dsp:cNvSpPr/>
      </dsp:nvSpPr>
      <dsp:spPr>
        <a:xfrm>
          <a:off x="4613275" y="2013521"/>
          <a:ext cx="671957" cy="671957"/>
        </a:xfrm>
        <a:prstGeom prst="downArrow">
          <a:avLst>
            <a:gd name="adj1" fmla="val 55000"/>
            <a:gd name="adj2" fmla="val 45000"/>
          </a:avLst>
        </a:prstGeom>
        <a:solidFill>
          <a:srgbClr val="FFC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613275" y="2013521"/>
        <a:ext cx="671957" cy="671957"/>
      </dsp:txXfrm>
    </dsp:sp>
    <dsp:sp modelId="{F18E486C-C8A8-4F68-98BB-BD23A45879AB}">
      <dsp:nvSpPr>
        <dsp:cNvPr id="0" name=""/>
        <dsp:cNvSpPr/>
      </dsp:nvSpPr>
      <dsp:spPr>
        <a:xfrm>
          <a:off x="5015610" y="3235261"/>
          <a:ext cx="671957" cy="671957"/>
        </a:xfrm>
        <a:prstGeom prst="downArrow">
          <a:avLst>
            <a:gd name="adj1" fmla="val 55000"/>
            <a:gd name="adj2" fmla="val 45000"/>
          </a:avLst>
        </a:prstGeom>
        <a:solidFill>
          <a:srgbClr val="FFC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015610" y="3235261"/>
        <a:ext cx="671957" cy="67195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defTabSz="939800">
              <a:defRPr sz="1100" b="0" i="1"/>
            </a:lvl1pPr>
          </a:lstStyle>
          <a:p>
            <a:pPr>
              <a:defRPr/>
            </a:pPr>
            <a:endParaRPr lang="en-US"/>
          </a:p>
        </p:txBody>
      </p:sp>
      <p:sp>
        <p:nvSpPr>
          <p:cNvPr id="3075"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algn="r" defTabSz="939800">
              <a:defRPr sz="1100" b="0" i="1"/>
            </a:lvl1pPr>
          </a:lstStyle>
          <a:p>
            <a:pPr>
              <a:defRPr/>
            </a:pPr>
            <a:endParaRPr lang="en-US"/>
          </a:p>
        </p:txBody>
      </p:sp>
      <p:sp>
        <p:nvSpPr>
          <p:cNvPr id="3076" name="Rectangle 4"/>
          <p:cNvSpPr>
            <a:spLocks noGrp="1" noChangeArrowheads="1"/>
          </p:cNvSpPr>
          <p:nvPr>
            <p:ph type="ftr" sz="quarter" idx="2"/>
          </p:nvPr>
        </p:nvSpPr>
        <p:spPr bwMode="auto">
          <a:xfrm>
            <a:off x="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defTabSz="939800">
              <a:defRPr sz="1100" b="0" i="1"/>
            </a:lvl1pPr>
          </a:lstStyle>
          <a:p>
            <a:pPr>
              <a:defRPr/>
            </a:pPr>
            <a:endParaRPr lang="en-US"/>
          </a:p>
        </p:txBody>
      </p:sp>
      <p:sp>
        <p:nvSpPr>
          <p:cNvPr id="3077" name="Rectangle 5"/>
          <p:cNvSpPr>
            <a:spLocks noGrp="1" noChangeArrowheads="1"/>
          </p:cNvSpPr>
          <p:nvPr>
            <p:ph type="sldNum" sz="quarter" idx="3"/>
          </p:nvPr>
        </p:nvSpPr>
        <p:spPr bwMode="auto">
          <a:xfrm>
            <a:off x="388620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algn="r" defTabSz="939800">
              <a:defRPr sz="1100" b="0" i="1"/>
            </a:lvl1pPr>
          </a:lstStyle>
          <a:p>
            <a:pPr>
              <a:defRPr/>
            </a:pPr>
            <a:fld id="{CCA27B49-56CB-4F0A-ACEB-D7703FD64DDB}"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971578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body" sz="quarter" idx="3"/>
          </p:nvPr>
        </p:nvSpPr>
        <p:spPr bwMode="auto">
          <a:xfrm>
            <a:off x="152400" y="4419600"/>
            <a:ext cx="6604000" cy="4495800"/>
          </a:xfrm>
          <a:prstGeom prst="rect">
            <a:avLst/>
          </a:prstGeom>
          <a:noFill/>
          <a:ln w="9525">
            <a:noFill/>
            <a:miter lim="800000"/>
            <a:headEnd/>
            <a:tailEnd/>
          </a:ln>
          <a:effectLst/>
        </p:spPr>
        <p:txBody>
          <a:bodyPr vert="horz" wrap="square" lIns="92983" tIns="47278" rIns="92983" bIns="47278" numCol="1" anchor="t" anchorCtr="0" compatLnSpc="1">
            <a:prstTxWarp prst="textNoShape">
              <a:avLst/>
            </a:prstTxWarp>
          </a:bodyPr>
          <a:lstStyle/>
          <a:p>
            <a:pPr lvl="0"/>
            <a:r>
              <a:rPr lang="en-US" noProof="0" smtClean="0"/>
              <a:t>Click to edit Master text styles</a:t>
            </a:r>
          </a:p>
        </p:txBody>
      </p:sp>
      <p:sp>
        <p:nvSpPr>
          <p:cNvPr id="103427" name="Rectangle 19"/>
          <p:cNvSpPr>
            <a:spLocks noChangeArrowheads="1"/>
          </p:cNvSpPr>
          <p:nvPr/>
        </p:nvSpPr>
        <p:spPr bwMode="auto">
          <a:xfrm>
            <a:off x="109538" y="53975"/>
            <a:ext cx="4716462" cy="233363"/>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wrap="none" lIns="87316" tIns="43658" rIns="87316" bIns="43658" anchor="ctr"/>
          <a:lstStyle/>
          <a:p>
            <a:endParaRPr lang="en-US"/>
          </a:p>
        </p:txBody>
      </p:sp>
      <p:sp>
        <p:nvSpPr>
          <p:cNvPr id="103428" name="Rectangle 37"/>
          <p:cNvSpPr>
            <a:spLocks noGrp="1" noRot="1" noChangeAspect="1" noChangeArrowheads="1" noTextEdit="1"/>
          </p:cNvSpPr>
          <p:nvPr>
            <p:ph type="sldImg" idx="2"/>
          </p:nvPr>
        </p:nvSpPr>
        <p:spPr bwMode="auto">
          <a:xfrm>
            <a:off x="741363" y="228600"/>
            <a:ext cx="5381625" cy="4038600"/>
          </a:xfrm>
          <a:prstGeom prst="rect">
            <a:avLst/>
          </a:prstGeom>
          <a:noFill/>
          <a:ln w="9525">
            <a:solidFill>
              <a:schemeClr val="tx1"/>
            </a:solidFill>
            <a:miter lim="800000"/>
            <a:headEnd/>
            <a:tailEnd/>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Lst>
        </p:spPr>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998115"/>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pitchFamily="18" charset="0"/>
        <a:ea typeface="+mn-ea"/>
        <a:cs typeface="+mn-cs"/>
      </a:defRPr>
    </a:lvl1pPr>
    <a:lvl2pPr marL="742950" indent="-285750" algn="l" defTabSz="949325"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739775" y="228600"/>
            <a:ext cx="5384800" cy="4038600"/>
          </a:xfrm>
          <a:ln/>
        </p:spPr>
      </p:sp>
      <p:sp>
        <p:nvSpPr>
          <p:cNvPr id="104451" name="Notes Placeholder 2"/>
          <p:cNvSpPr>
            <a:spLocks noGrp="1"/>
          </p:cNvSpPr>
          <p:nvPr>
            <p:ph type="body" idx="1"/>
          </p:nvPr>
        </p:nvSpPr>
        <p:spPr>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739775" y="228600"/>
            <a:ext cx="5384800" cy="4038600"/>
          </a:xfrm>
          <a:ln/>
        </p:spPr>
      </p:sp>
      <p:sp>
        <p:nvSpPr>
          <p:cNvPr id="60419" name="Notes Placeholder 2"/>
          <p:cNvSpPr>
            <a:spLocks noGrp="1"/>
          </p:cNvSpPr>
          <p:nvPr>
            <p:ph type="body" idx="1"/>
          </p:nvPr>
        </p:nvSpPr>
        <p:spPr>
          <a:noFill/>
          <a:ln/>
        </p:spPr>
        <p:txBody>
          <a:bodyPr/>
          <a:lstStyle/>
          <a:p>
            <a:pPr eaLnBrk="1" hangingPunct="1"/>
            <a:endParaRPr lang="en-US" dirty="0" smtClean="0"/>
          </a:p>
        </p:txBody>
      </p:sp>
      <p:sp>
        <p:nvSpPr>
          <p:cNvPr id="60420" name="Slide Number Placeholder 3"/>
          <p:cNvSpPr>
            <a:spLocks noGrp="1"/>
          </p:cNvSpPr>
          <p:nvPr>
            <p:ph type="sldNum" sz="quarter" idx="5"/>
          </p:nvPr>
        </p:nvSpPr>
        <p:spPr>
          <a:xfrm>
            <a:off x="3884027" y="8829823"/>
            <a:ext cx="2972421" cy="464980"/>
          </a:xfrm>
          <a:prstGeom prst="rect">
            <a:avLst/>
          </a:prstGeom>
          <a:noFill/>
        </p:spPr>
        <p:txBody>
          <a:bodyPr/>
          <a:lstStyle/>
          <a:p>
            <a:fld id="{4FA324D8-7358-4D96-87AD-6B564CAB80CB}" type="slidenum">
              <a:rPr lang="en-US"/>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739775" y="228600"/>
            <a:ext cx="5384800" cy="4038600"/>
          </a:xfrm>
          <a:ln/>
        </p:spPr>
      </p:sp>
      <p:sp>
        <p:nvSpPr>
          <p:cNvPr id="61443" name="Notes Placeholder 2"/>
          <p:cNvSpPr>
            <a:spLocks noGrp="1"/>
          </p:cNvSpPr>
          <p:nvPr>
            <p:ph type="body" idx="1"/>
          </p:nvPr>
        </p:nvSpPr>
        <p:spPr>
          <a:noFill/>
          <a:ln/>
        </p:spPr>
        <p:txBody>
          <a:bodyPr/>
          <a:lstStyle/>
          <a:p>
            <a:pPr eaLnBrk="1" hangingPunct="1"/>
            <a:endParaRPr lang="en-US" dirty="0" smtClean="0"/>
          </a:p>
        </p:txBody>
      </p:sp>
      <p:sp>
        <p:nvSpPr>
          <p:cNvPr id="61444" name="Slide Number Placeholder 3"/>
          <p:cNvSpPr>
            <a:spLocks noGrp="1"/>
          </p:cNvSpPr>
          <p:nvPr>
            <p:ph type="sldNum" sz="quarter" idx="5"/>
          </p:nvPr>
        </p:nvSpPr>
        <p:spPr>
          <a:xfrm>
            <a:off x="3884027" y="8829823"/>
            <a:ext cx="2972421" cy="464980"/>
          </a:xfrm>
          <a:prstGeom prst="rect">
            <a:avLst/>
          </a:prstGeom>
          <a:noFill/>
        </p:spPr>
        <p:txBody>
          <a:bodyPr/>
          <a:lstStyle/>
          <a:p>
            <a:fld id="{170CECCD-A77D-465B-A485-D4550DFD8EDE}" type="slidenum">
              <a:rPr lang="en-US"/>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fontScale="40000" lnSpcReduction="20000"/>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739775" y="228600"/>
            <a:ext cx="5384800" cy="4038600"/>
          </a:xfrm>
          <a:ln/>
        </p:spPr>
      </p:sp>
      <p:sp>
        <p:nvSpPr>
          <p:cNvPr id="62467" name="Notes Placeholder 2"/>
          <p:cNvSpPr>
            <a:spLocks noGrp="1"/>
          </p:cNvSpPr>
          <p:nvPr>
            <p:ph type="body" idx="1"/>
          </p:nvPr>
        </p:nvSpPr>
        <p:spPr>
          <a:noFill/>
          <a:ln/>
        </p:spPr>
        <p:txBody>
          <a:bodyPr/>
          <a:lstStyle/>
          <a:p>
            <a:pPr eaLnBrk="1" hangingPunct="1"/>
            <a:endParaRPr lang="en-US" dirty="0" smtClean="0"/>
          </a:p>
        </p:txBody>
      </p:sp>
      <p:sp>
        <p:nvSpPr>
          <p:cNvPr id="62468" name="Slide Number Placeholder 3"/>
          <p:cNvSpPr>
            <a:spLocks noGrp="1"/>
          </p:cNvSpPr>
          <p:nvPr>
            <p:ph type="sldNum" sz="quarter" idx="5"/>
          </p:nvPr>
        </p:nvSpPr>
        <p:spPr>
          <a:xfrm>
            <a:off x="3884027" y="8829823"/>
            <a:ext cx="2972421" cy="464980"/>
          </a:xfrm>
          <a:prstGeom prst="rect">
            <a:avLst/>
          </a:prstGeom>
          <a:noFill/>
        </p:spPr>
        <p:txBody>
          <a:bodyPr/>
          <a:lstStyle/>
          <a:p>
            <a:fld id="{DCD1B32D-E891-4428-A939-704D46AA8681}" type="slidenum">
              <a:rPr lang="en-US"/>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739775" y="228600"/>
            <a:ext cx="5384800" cy="4038600"/>
          </a:xfrm>
          <a:ln/>
        </p:spPr>
      </p:sp>
      <p:sp>
        <p:nvSpPr>
          <p:cNvPr id="56323" name="Notes Placeholder 2"/>
          <p:cNvSpPr>
            <a:spLocks noGrp="1"/>
          </p:cNvSpPr>
          <p:nvPr>
            <p:ph type="body" idx="1"/>
          </p:nvPr>
        </p:nvSpPr>
        <p:spPr>
          <a:noFill/>
          <a:ln/>
        </p:spPr>
        <p:txBody>
          <a:bodyPr/>
          <a:lstStyle/>
          <a:p>
            <a:pPr eaLnBrk="1" hangingPunct="1"/>
            <a:endParaRPr lang="en-US" dirty="0" smtClean="0"/>
          </a:p>
        </p:txBody>
      </p:sp>
      <p:sp>
        <p:nvSpPr>
          <p:cNvPr id="56324" name="Slide Number Placeholder 3"/>
          <p:cNvSpPr>
            <a:spLocks noGrp="1"/>
          </p:cNvSpPr>
          <p:nvPr>
            <p:ph type="sldNum" sz="quarter" idx="5"/>
          </p:nvPr>
        </p:nvSpPr>
        <p:spPr>
          <a:xfrm>
            <a:off x="3884027" y="8829823"/>
            <a:ext cx="2972421" cy="464980"/>
          </a:xfrm>
          <a:prstGeom prst="rect">
            <a:avLst/>
          </a:prstGeom>
          <a:noFill/>
        </p:spPr>
        <p:txBody>
          <a:bodyPr/>
          <a:lstStyle/>
          <a:p>
            <a:fld id="{A647F32D-0A3E-476E-828B-3E803307227E}"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739775" y="228600"/>
            <a:ext cx="5384800" cy="4038600"/>
          </a:xfrm>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xfrm>
            <a:off x="3884027" y="8829823"/>
            <a:ext cx="2972421" cy="464980"/>
          </a:xfrm>
          <a:prstGeom prst="rect">
            <a:avLst/>
          </a:prstGeom>
          <a:noFill/>
        </p:spPr>
        <p:txBody>
          <a:bodyPr/>
          <a:lstStyle/>
          <a:p>
            <a:fld id="{6A51CB8E-8DA0-4907-A5BC-D8ACE7CD6BC7}" type="slidenum">
              <a:rPr lang="en-US"/>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739775" y="228600"/>
            <a:ext cx="5384800" cy="4038600"/>
          </a:xfrm>
          <a:ln/>
        </p:spPr>
      </p:sp>
      <p:sp>
        <p:nvSpPr>
          <p:cNvPr id="64515" name="Notes Placeholder 2"/>
          <p:cNvSpPr>
            <a:spLocks noGrp="1"/>
          </p:cNvSpPr>
          <p:nvPr>
            <p:ph type="body" idx="1"/>
          </p:nvPr>
        </p:nvSpPr>
        <p:spPr>
          <a:noFill/>
          <a:ln/>
        </p:spPr>
        <p:txBody>
          <a:bodyPr/>
          <a:lstStyle/>
          <a:p>
            <a:pPr eaLnBrk="1" hangingPunct="1"/>
            <a:endParaRPr lang="en-US" dirty="0" smtClean="0"/>
          </a:p>
        </p:txBody>
      </p:sp>
      <p:sp>
        <p:nvSpPr>
          <p:cNvPr id="64516" name="Slide Number Placeholder 3"/>
          <p:cNvSpPr>
            <a:spLocks noGrp="1"/>
          </p:cNvSpPr>
          <p:nvPr>
            <p:ph type="sldNum" sz="quarter" idx="5"/>
          </p:nvPr>
        </p:nvSpPr>
        <p:spPr>
          <a:xfrm>
            <a:off x="3884027" y="8829823"/>
            <a:ext cx="2972421" cy="464980"/>
          </a:xfrm>
          <a:prstGeom prst="rect">
            <a:avLst/>
          </a:prstGeom>
          <a:noFill/>
        </p:spPr>
        <p:txBody>
          <a:bodyPr/>
          <a:lstStyle/>
          <a:p>
            <a:fld id="{B700964F-EF66-44AB-9DAE-F3736A18827B}" type="slidenum">
              <a:rPr lang="en-US"/>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739775" y="228600"/>
            <a:ext cx="5384800" cy="4038600"/>
          </a:xfrm>
          <a:ln/>
        </p:spPr>
      </p:sp>
      <p:sp>
        <p:nvSpPr>
          <p:cNvPr id="65539" name="Notes Placeholder 2"/>
          <p:cNvSpPr>
            <a:spLocks noGrp="1"/>
          </p:cNvSpPr>
          <p:nvPr>
            <p:ph type="body" idx="1"/>
          </p:nvPr>
        </p:nvSpPr>
        <p:spPr>
          <a:noFill/>
          <a:ln/>
        </p:spPr>
        <p:txBody>
          <a:bodyPr/>
          <a:lstStyle/>
          <a:p>
            <a:pPr eaLnBrk="1" hangingPunct="1"/>
            <a:endParaRPr lang="en-US" dirty="0" smtClean="0"/>
          </a:p>
        </p:txBody>
      </p:sp>
      <p:sp>
        <p:nvSpPr>
          <p:cNvPr id="65540" name="Slide Number Placeholder 3"/>
          <p:cNvSpPr>
            <a:spLocks noGrp="1"/>
          </p:cNvSpPr>
          <p:nvPr>
            <p:ph type="sldNum" sz="quarter" idx="5"/>
          </p:nvPr>
        </p:nvSpPr>
        <p:spPr>
          <a:xfrm>
            <a:off x="3884027" y="8829823"/>
            <a:ext cx="2972421" cy="464980"/>
          </a:xfrm>
          <a:prstGeom prst="rect">
            <a:avLst/>
          </a:prstGeom>
          <a:noFill/>
        </p:spPr>
        <p:txBody>
          <a:bodyPr/>
          <a:lstStyle/>
          <a:p>
            <a:fld id="{9ADF9240-4379-4DDC-9CEE-486A0C4EC17E}" type="slidenum">
              <a:rPr lang="en-US"/>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pPr>
              <a:buFontTx/>
              <a:buChar char="-"/>
            </a:pP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027" y="8829823"/>
            <a:ext cx="2972421" cy="464980"/>
          </a:xfrm>
          <a:prstGeom prst="rect">
            <a:avLst/>
          </a:prstGeom>
        </p:spPr>
        <p:txBody>
          <a:bodyPr/>
          <a:lstStyle/>
          <a:p>
            <a:pPr>
              <a:defRPr/>
            </a:pPr>
            <a:fld id="{A01E9EF3-0EA1-4521-82D7-7163B771A8D6}" type="slidenum">
              <a:rPr lang="en-US" smtClean="0"/>
              <a:pPr>
                <a:defRPr/>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739775" y="228600"/>
            <a:ext cx="5384800" cy="4038600"/>
          </a:xfrm>
          <a:ln/>
        </p:spPr>
      </p:sp>
      <p:sp>
        <p:nvSpPr>
          <p:cNvPr id="57347" name="Notes Placeholder 2"/>
          <p:cNvSpPr>
            <a:spLocks noGrp="1"/>
          </p:cNvSpPr>
          <p:nvPr>
            <p:ph type="body" idx="1"/>
          </p:nvPr>
        </p:nvSpPr>
        <p:spPr>
          <a:noFill/>
          <a:ln/>
        </p:spPr>
        <p:txBody>
          <a:bodyPr/>
          <a:lstStyle/>
          <a:p>
            <a:endParaRPr lang="en-US" dirty="0" smtClean="0"/>
          </a:p>
        </p:txBody>
      </p:sp>
      <p:sp>
        <p:nvSpPr>
          <p:cNvPr id="57348" name="Slide Number Placeholder 3"/>
          <p:cNvSpPr>
            <a:spLocks noGrp="1"/>
          </p:cNvSpPr>
          <p:nvPr>
            <p:ph type="sldNum" sz="quarter" idx="5"/>
          </p:nvPr>
        </p:nvSpPr>
        <p:spPr>
          <a:xfrm>
            <a:off x="3884027" y="8829823"/>
            <a:ext cx="2972421" cy="464980"/>
          </a:xfrm>
          <a:prstGeom prst="rect">
            <a:avLst/>
          </a:prstGeom>
          <a:noFill/>
        </p:spPr>
        <p:txBody>
          <a:bodyPr/>
          <a:lstStyle/>
          <a:p>
            <a:fld id="{0938AB4A-F8A4-40AB-B108-0CF29F28E9C2}"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027" y="8829823"/>
            <a:ext cx="2972421" cy="464980"/>
          </a:xfrm>
          <a:prstGeom prst="rect">
            <a:avLst/>
          </a:prstGeom>
        </p:spPr>
        <p:txBody>
          <a:bodyPr/>
          <a:lstStyle/>
          <a:p>
            <a:pPr>
              <a:defRPr/>
            </a:pPr>
            <a:fld id="{A01E9EF3-0EA1-4521-82D7-7163B771A8D6}"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027" y="8829823"/>
            <a:ext cx="2972421" cy="464980"/>
          </a:xfrm>
          <a:prstGeom prst="rect">
            <a:avLst/>
          </a:prstGeom>
        </p:spPr>
        <p:txBody>
          <a:bodyPr/>
          <a:lstStyle/>
          <a:p>
            <a:pPr>
              <a:defRPr/>
            </a:pPr>
            <a:fld id="{A01E9EF3-0EA1-4521-82D7-7163B771A8D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a:xfrm>
            <a:off x="3884027" y="8829823"/>
            <a:ext cx="2972421" cy="464980"/>
          </a:xfrm>
          <a:prstGeom prst="rect">
            <a:avLst/>
          </a:prstGeom>
        </p:spPr>
        <p:txBody>
          <a:bodyPr/>
          <a:lstStyle/>
          <a:p>
            <a:pPr>
              <a:defRPr/>
            </a:pPr>
            <a:fld id="{A01E9EF3-0EA1-4521-82D7-7163B771A8D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a:xfrm>
            <a:off x="3884027" y="8829823"/>
            <a:ext cx="2972421" cy="464980"/>
          </a:xfrm>
          <a:prstGeom prst="rect">
            <a:avLst/>
          </a:prstGeom>
        </p:spPr>
        <p:txBody>
          <a:bodyPr/>
          <a:lstStyle/>
          <a:p>
            <a:pPr>
              <a:defRPr/>
            </a:pPr>
            <a:fld id="{A01E9EF3-0EA1-4521-82D7-7163B771A8D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228600"/>
            <a:ext cx="5384800" cy="40386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027" y="8829823"/>
            <a:ext cx="2972421" cy="464980"/>
          </a:xfrm>
          <a:prstGeom prst="rect">
            <a:avLst/>
          </a:prstGeom>
        </p:spPr>
        <p:txBody>
          <a:bodyPr/>
          <a:lstStyle/>
          <a:p>
            <a:pPr>
              <a:defRPr/>
            </a:pPr>
            <a:fld id="{A01E9EF3-0EA1-4521-82D7-7163B771A8D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739775" y="228600"/>
            <a:ext cx="5384800" cy="4038600"/>
          </a:xfrm>
          <a:ln/>
        </p:spPr>
      </p:sp>
      <p:sp>
        <p:nvSpPr>
          <p:cNvPr id="58371" name="Notes Placeholder 2"/>
          <p:cNvSpPr>
            <a:spLocks noGrp="1"/>
          </p:cNvSpPr>
          <p:nvPr>
            <p:ph type="body" idx="1"/>
          </p:nvPr>
        </p:nvSpPr>
        <p:spPr>
          <a:noFill/>
          <a:ln/>
        </p:spPr>
        <p:txBody>
          <a:bodyPr/>
          <a:lstStyle/>
          <a:p>
            <a:pPr eaLnBrk="1" hangingPunct="1">
              <a:defRPr/>
            </a:pPr>
            <a:endParaRPr lang="en-US" dirty="0" smtClean="0"/>
          </a:p>
        </p:txBody>
      </p:sp>
      <p:sp>
        <p:nvSpPr>
          <p:cNvPr id="58372" name="Slide Number Placeholder 3"/>
          <p:cNvSpPr>
            <a:spLocks noGrp="1"/>
          </p:cNvSpPr>
          <p:nvPr>
            <p:ph type="sldNum" sz="quarter" idx="5"/>
          </p:nvPr>
        </p:nvSpPr>
        <p:spPr>
          <a:xfrm>
            <a:off x="3884027" y="8829823"/>
            <a:ext cx="2972421" cy="464980"/>
          </a:xfrm>
          <a:prstGeom prst="rect">
            <a:avLst/>
          </a:prstGeom>
          <a:noFill/>
        </p:spPr>
        <p:txBody>
          <a:bodyPr/>
          <a:lstStyle/>
          <a:p>
            <a:fld id="{B981814C-9C3B-4F3D-9701-23A0CFAB812C}"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p:spTree>
      <p:nvGrpSpPr>
        <p:cNvPr id="1" name=""/>
        <p:cNvGrpSpPr/>
        <p:nvPr/>
      </p:nvGrpSpPr>
      <p:grpSpPr>
        <a:xfrm>
          <a:off x="0" y="0"/>
          <a:ext cx="0" cy="0"/>
          <a:chOff x="0" y="0"/>
          <a:chExt cx="0" cy="0"/>
        </a:xfrm>
      </p:grpSpPr>
      <p:sp>
        <p:nvSpPr>
          <p:cNvPr id="5" name="Rectangle 2"/>
          <p:cNvSpPr>
            <a:spLocks noChangeArrowheads="1"/>
          </p:cNvSpPr>
          <p:nvPr/>
        </p:nvSpPr>
        <p:spPr bwMode="ltGray">
          <a:xfrm>
            <a:off x="0" y="0"/>
            <a:ext cx="9144000" cy="3048000"/>
          </a:xfrm>
          <a:prstGeom prst="rect">
            <a:avLst/>
          </a:prstGeom>
          <a:solidFill>
            <a:schemeClr val="accent1"/>
          </a:solidFill>
          <a:ln>
            <a:noFill/>
          </a:ln>
          <a:extLs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wrap="none" anchor="ctr"/>
          <a:lstStyle/>
          <a:p>
            <a:endParaRPr lang="en-US"/>
          </a:p>
        </p:txBody>
      </p:sp>
      <p:sp>
        <p:nvSpPr>
          <p:cNvPr id="6" name="Line 11"/>
          <p:cNvSpPr>
            <a:spLocks noChangeShapeType="1"/>
          </p:cNvSpPr>
          <p:nvPr/>
        </p:nvSpPr>
        <p:spPr bwMode="auto">
          <a:xfrm>
            <a:off x="0" y="4114800"/>
            <a:ext cx="9144000" cy="0"/>
          </a:xfrm>
          <a:prstGeom prst="line">
            <a:avLst/>
          </a:prstGeom>
          <a:noFill/>
          <a:ln w="12700">
            <a:solidFill>
              <a:schemeClr val="bg1"/>
            </a:solidFill>
            <a:round/>
            <a:headEnd/>
            <a:tailEnd/>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noFill/>
              </a14:hiddenFill>
            </a:ext>
          </a:extLst>
        </p:spPr>
        <p:txBody>
          <a:bodyPr wrap="none" anchor="ctr"/>
          <a:lstStyle/>
          <a:p>
            <a:endParaRPr lang="en-US"/>
          </a:p>
        </p:txBody>
      </p:sp>
      <p:sp>
        <p:nvSpPr>
          <p:cNvPr id="7" name="Rectangle 6"/>
          <p:cNvSpPr>
            <a:spLocks noChangeArrowheads="1"/>
          </p:cNvSpPr>
          <p:nvPr userDrawn="1"/>
        </p:nvSpPr>
        <p:spPr bwMode="auto">
          <a:xfrm>
            <a:off x="0" y="3014663"/>
            <a:ext cx="9144000" cy="3810000"/>
          </a:xfrm>
          <a:prstGeom prst="rect">
            <a:avLst/>
          </a:prstGeom>
          <a:solidFill>
            <a:schemeClr val="accent3"/>
          </a:solidFill>
          <a:ln w="12700">
            <a:noFill/>
            <a:miter lim="800000"/>
            <a:headEnd type="none" w="sm" len="sm"/>
            <a:tailEnd type="none" w="sm" len="sm"/>
          </a:ln>
          <a:effectLst/>
        </p:spPr>
        <p:txBody>
          <a:bodyPr wrap="none" anchor="ctr"/>
          <a:lstStyle/>
          <a:p>
            <a:pPr>
              <a:defRPr/>
            </a:pPr>
            <a:endParaRPr lang="en-US"/>
          </a:p>
        </p:txBody>
      </p:sp>
      <p:sp>
        <p:nvSpPr>
          <p:cNvPr id="280582" name="Rectangle 6"/>
          <p:cNvSpPr>
            <a:spLocks noGrp="1" noChangeArrowheads="1"/>
          </p:cNvSpPr>
          <p:nvPr>
            <p:ph type="subTitle" idx="1"/>
          </p:nvPr>
        </p:nvSpPr>
        <p:spPr>
          <a:xfrm>
            <a:off x="3962400" y="4800601"/>
            <a:ext cx="4800600" cy="1766888"/>
          </a:xfrm>
        </p:spPr>
        <p:txBody>
          <a:bodyPr/>
          <a:lstStyle>
            <a:lvl1pPr marL="0" indent="0" algn="r">
              <a:buFont typeface="Wingdings" pitchFamily="2" charset="2"/>
              <a:buNone/>
              <a:defRPr sz="2200">
                <a:latin typeface="Verdana" pitchFamily="34" charset="0"/>
              </a:defRPr>
            </a:lvl1pPr>
          </a:lstStyle>
          <a:p>
            <a:r>
              <a:rPr lang="en-US" dirty="0"/>
              <a:t>Click to edit Master subtitle style</a:t>
            </a:r>
          </a:p>
        </p:txBody>
      </p:sp>
      <p:sp>
        <p:nvSpPr>
          <p:cNvPr id="280583" name="Rectangle 7"/>
          <p:cNvSpPr>
            <a:spLocks noGrp="1" noChangeArrowheads="1"/>
          </p:cNvSpPr>
          <p:nvPr>
            <p:ph type="ctrTitle"/>
          </p:nvPr>
        </p:nvSpPr>
        <p:spPr>
          <a:xfrm>
            <a:off x="399144" y="838200"/>
            <a:ext cx="8305800" cy="1905000"/>
          </a:xfrm>
        </p:spPr>
        <p:txBody>
          <a:bodyPr/>
          <a:lstStyle>
            <a:lvl1pPr algn="ctr">
              <a:defRPr sz="4400">
                <a:latin typeface="Verdana" pitchFamily="34" charset="0"/>
              </a:defRPr>
            </a:lvl1pPr>
          </a:lstStyle>
          <a:p>
            <a:r>
              <a:rPr lang="en-US" dirty="0"/>
              <a:t>Click to edit Master title style</a:t>
            </a:r>
          </a:p>
        </p:txBody>
      </p:sp>
      <p:sp>
        <p:nvSpPr>
          <p:cNvPr id="21" name="Text Placeholder 20"/>
          <p:cNvSpPr>
            <a:spLocks noGrp="1"/>
          </p:cNvSpPr>
          <p:nvPr>
            <p:ph type="body" sz="quarter" idx="10"/>
          </p:nvPr>
        </p:nvSpPr>
        <p:spPr>
          <a:xfrm>
            <a:off x="769260" y="3276600"/>
            <a:ext cx="7620000" cy="1219200"/>
          </a:xfrm>
        </p:spPr>
        <p:txBody>
          <a:bodyPr/>
          <a:lstStyle>
            <a:lvl1pPr algn="ctr">
              <a:buNone/>
              <a:defRPr sz="2800">
                <a:latin typeface="Verdana" pitchFamily="34" charset="0"/>
              </a:defRPr>
            </a:lvl1pPr>
          </a:lstStyle>
          <a:p>
            <a:pPr lvl="0"/>
            <a:r>
              <a:rPr lang="en-US" dirty="0" smtClean="0"/>
              <a:t>Click to edit Master text styles</a:t>
            </a:r>
            <a:endParaRPr lang="en-US" dirty="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56806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41657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50800"/>
            <a:ext cx="2047875" cy="5969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4" y="50800"/>
            <a:ext cx="5991225" cy="5969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841897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3" y="50800"/>
            <a:ext cx="81915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3" y="1447800"/>
            <a:ext cx="4019551"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9152" y="1447800"/>
            <a:ext cx="4019551" cy="4572000"/>
          </a:xfrm>
        </p:spPr>
        <p:txBody>
          <a:bodyPr/>
          <a:lstStyle/>
          <a:p>
            <a:pPr lvl="0"/>
            <a:endParaRPr lang="en-US" noProof="0" smtClean="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952520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3075" name="Rectangle 3"/>
          <p:cNvSpPr>
            <a:spLocks noGrp="1" noChangeArrowheads="1"/>
          </p:cNvSpPr>
          <p:nvPr>
            <p:ph type="ctrTitle" sz="quarter"/>
          </p:nvPr>
        </p:nvSpPr>
        <p:spPr>
          <a:xfrm>
            <a:off x="609600" y="2286000"/>
            <a:ext cx="7772400" cy="1143000"/>
          </a:xfrm>
          <a:ln>
            <a:solidFill>
              <a:schemeClr val="bg1"/>
            </a:solidFill>
          </a:ln>
        </p:spPr>
        <p:txBody>
          <a:bodyPr/>
          <a:lstStyle>
            <a:lvl1pPr>
              <a:defRPr/>
            </a:lvl1pPr>
          </a:lstStyle>
          <a:p>
            <a:r>
              <a:rPr lang="en-US"/>
              <a:t>Click to edit Master title style</a:t>
            </a:r>
          </a:p>
        </p:txBody>
      </p:sp>
      <p:sp>
        <p:nvSpPr>
          <p:cNvPr id="3076"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4" name="Rectangle 5"/>
          <p:cNvSpPr>
            <a:spLocks noGrp="1" noChangeArrowheads="1"/>
          </p:cNvSpPr>
          <p:nvPr>
            <p:ph type="dt" sz="quarter" idx="10"/>
          </p:nvPr>
        </p:nvSpPr>
        <p:spPr>
          <a:xfrm>
            <a:off x="381000" y="6248400"/>
            <a:ext cx="1905000" cy="457200"/>
          </a:xfrm>
        </p:spPr>
        <p:txBody>
          <a:bodyPr/>
          <a:lstStyle>
            <a:lvl1pPr>
              <a:defRPr>
                <a:latin typeface="Comic Sans MS" pitchFamily="66" charset="0"/>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xfrm>
            <a:off x="3124200" y="6248400"/>
            <a:ext cx="2895600" cy="457200"/>
          </a:xfrm>
        </p:spPr>
        <p:txBody>
          <a:bodyPr/>
          <a:lstStyle>
            <a:lvl1pPr>
              <a:defRPr>
                <a:latin typeface="Comic Sans MS" pitchFamily="66" charset="0"/>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xfrm>
            <a:off x="6858000" y="6248400"/>
            <a:ext cx="1905000" cy="457200"/>
          </a:xfrm>
        </p:spPr>
        <p:txBody>
          <a:bodyPr/>
          <a:lstStyle>
            <a:lvl1pPr>
              <a:defRPr>
                <a:solidFill>
                  <a:schemeClr val="tx1"/>
                </a:solidFill>
                <a:latin typeface="Comic Sans MS" pitchFamily="66" charset="0"/>
              </a:defRPr>
            </a:lvl1pPr>
          </a:lstStyle>
          <a:p>
            <a:pPr>
              <a:defRPr/>
            </a:pPr>
            <a:fld id="{D65F67B8-D978-474A-B020-4709F28BA4A9}" type="slidenum">
              <a:rPr lang="en-US">
                <a:solidFill>
                  <a:srgbClr val="663300"/>
                </a:solidFill>
              </a:rPr>
              <a:pPr>
                <a:defRPr/>
              </a:pPr>
              <a:t>‹#›</a:t>
            </a:fld>
            <a:endParaRPr lang="en-US">
              <a:solidFill>
                <a:srgbClr val="6633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7847FF93-99C2-40BE-9FBB-DAF49D8F4D1F}"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ABE02BD3-47E9-4694-BC04-E6FC0DD92FF2}"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09257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9775" y="1524000"/>
            <a:ext cx="409257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65841B3A-68E5-4FAF-A137-F8513EDD93FE}"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9CA11FA-4BF7-4F98-ACB6-17FEB7FB380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067ACE5-3819-4FFE-8306-C03E0267F96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029844E9-7BA9-42A5-9CBB-3526D3315AB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Ghi's Templat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Verdana" pitchFamily="34" charset="0"/>
              </a:defRPr>
            </a:lvl1pPr>
            <a:lvl2pPr>
              <a:defRPr>
                <a:latin typeface="Verdana" pitchFamily="34" charset="0"/>
              </a:defRPr>
            </a:lvl2pPr>
            <a:lvl3pPr>
              <a:defRPr>
                <a:latin typeface="Verdana" pitchFamily="34" charset="0"/>
              </a:defRPr>
            </a:lvl3pPr>
            <a:lvl4pPr>
              <a:defRPr>
                <a:latin typeface="Verdana" pitchFamily="34" charset="0"/>
              </a:defRPr>
            </a:lvl4pPr>
            <a:lvl5pPr>
              <a:defRPr>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226819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348F733E-FA6A-4376-9EF4-9F2A3C086A1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C99C1E48-2126-4CAD-882C-C70F64751F3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A1982426-B6B2-4BE7-8D2C-9DB6C0E7BAE7}"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228600"/>
            <a:ext cx="21145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1912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2F2C22D4-E3B0-49F0-BB75-359DB1CE6217}"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3075" name="Rectangle 3"/>
          <p:cNvSpPr>
            <a:spLocks noGrp="1" noChangeArrowheads="1"/>
          </p:cNvSpPr>
          <p:nvPr>
            <p:ph type="ctrTitle" sz="quarter"/>
          </p:nvPr>
        </p:nvSpPr>
        <p:spPr>
          <a:xfrm>
            <a:off x="609600" y="2286000"/>
            <a:ext cx="7772400" cy="1143000"/>
          </a:xfrm>
          <a:ln>
            <a:solidFill>
              <a:schemeClr val="bg1"/>
            </a:solidFill>
          </a:ln>
        </p:spPr>
        <p:txBody>
          <a:bodyPr/>
          <a:lstStyle>
            <a:lvl1pPr>
              <a:defRPr/>
            </a:lvl1pPr>
          </a:lstStyle>
          <a:p>
            <a:r>
              <a:rPr lang="en-US"/>
              <a:t>Click to edit Master title style</a:t>
            </a:r>
          </a:p>
        </p:txBody>
      </p:sp>
      <p:sp>
        <p:nvSpPr>
          <p:cNvPr id="3076"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4" name="Rectangle 5"/>
          <p:cNvSpPr>
            <a:spLocks noGrp="1" noChangeArrowheads="1"/>
          </p:cNvSpPr>
          <p:nvPr>
            <p:ph type="dt" sz="quarter" idx="10"/>
          </p:nvPr>
        </p:nvSpPr>
        <p:spPr>
          <a:xfrm>
            <a:off x="381000" y="6248400"/>
            <a:ext cx="1905000" cy="457200"/>
          </a:xfrm>
        </p:spPr>
        <p:txBody>
          <a:bodyPr/>
          <a:lstStyle>
            <a:lvl1pPr>
              <a:defRPr>
                <a:latin typeface="Comic Sans MS" pitchFamily="66" charset="0"/>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xfrm>
            <a:off x="3124200" y="6248400"/>
            <a:ext cx="2895600" cy="457200"/>
          </a:xfrm>
        </p:spPr>
        <p:txBody>
          <a:bodyPr/>
          <a:lstStyle>
            <a:lvl1pPr>
              <a:defRPr>
                <a:latin typeface="Comic Sans MS" pitchFamily="66" charset="0"/>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xfrm>
            <a:off x="6858000" y="6248400"/>
            <a:ext cx="1905000" cy="457200"/>
          </a:xfrm>
        </p:spPr>
        <p:txBody>
          <a:bodyPr/>
          <a:lstStyle>
            <a:lvl1pPr>
              <a:defRPr>
                <a:solidFill>
                  <a:schemeClr val="tx1"/>
                </a:solidFill>
                <a:latin typeface="Comic Sans MS" pitchFamily="66" charset="0"/>
              </a:defRPr>
            </a:lvl1pPr>
          </a:lstStyle>
          <a:p>
            <a:pPr>
              <a:defRPr/>
            </a:pPr>
            <a:fld id="{D65F67B8-D978-474A-B020-4709F28BA4A9}" type="slidenum">
              <a:rPr lang="en-US">
                <a:solidFill>
                  <a:srgbClr val="663300"/>
                </a:solidFill>
              </a:rPr>
              <a:pPr>
                <a:defRPr/>
              </a:pPr>
              <a:t>‹#›</a:t>
            </a:fld>
            <a:endParaRPr lang="en-US">
              <a:solidFill>
                <a:srgbClr val="6633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7847FF93-99C2-40BE-9FBB-DAF49D8F4D1F}"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ABE02BD3-47E9-4694-BC04-E6FC0DD92FF2}"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09257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9775" y="1524000"/>
            <a:ext cx="409257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65841B3A-68E5-4FAF-A137-F8513EDD93FE}"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9CA11FA-4BF7-4F98-ACB6-17FEB7FB380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067ACE5-3819-4FFE-8306-C03E0267F96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28692"/>
            <a:ext cx="7772400" cy="1498283"/>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514600"/>
            <a:ext cx="7772400" cy="1500187"/>
          </a:xfrm>
          <a:solidFill>
            <a:srgbClr val="FFC000"/>
          </a:solidFill>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308246759"/>
      </p:ext>
    </p:extLst>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029844E9-7BA9-42A5-9CBB-3526D3315AB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348F733E-FA6A-4376-9EF4-9F2A3C086A1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C99C1E48-2126-4CAD-882C-C70F64751F3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A1982426-B6B2-4BE7-8D2C-9DB6C0E7BAE7}"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228600"/>
            <a:ext cx="21145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1912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663300"/>
                </a:solidFill>
              </a:rPr>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6633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2F2C22D4-E3B0-49F0-BB75-359DB1CE6217}"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3"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2"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84196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07769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4378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6720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45946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348443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B2B2B2"/>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white">
          <a:xfrm>
            <a:off x="0" y="0"/>
            <a:ext cx="9144000" cy="1143000"/>
          </a:xfrm>
          <a:prstGeom prst="rect">
            <a:avLst/>
          </a:prstGeom>
          <a:solidFill>
            <a:schemeClr val="accent1"/>
          </a:solidFill>
          <a:ln>
            <a:noFill/>
          </a:ln>
          <a:extLs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wrap="none" anchor="ctr"/>
          <a:lstStyle/>
          <a:p>
            <a:endParaRPr lang="en-US"/>
          </a:p>
        </p:txBody>
      </p:sp>
      <p:sp>
        <p:nvSpPr>
          <p:cNvPr id="1027" name="Rectangle 3"/>
          <p:cNvSpPr>
            <a:spLocks noChangeArrowheads="1"/>
          </p:cNvSpPr>
          <p:nvPr userDrawn="1"/>
        </p:nvSpPr>
        <p:spPr bwMode="white">
          <a:xfrm>
            <a:off x="0" y="1139825"/>
            <a:ext cx="9144000" cy="5718175"/>
          </a:xfrm>
          <a:prstGeom prst="rect">
            <a:avLst/>
          </a:prstGeom>
          <a:solidFill>
            <a:schemeClr val="bg1"/>
          </a:solidFill>
          <a:ln>
            <a:noFill/>
          </a:ln>
          <a:extLs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wrap="none" anchor="ctr"/>
          <a:lstStyle/>
          <a:p>
            <a:endParaRPr lang="en-US"/>
          </a:p>
        </p:txBody>
      </p:sp>
      <p:sp>
        <p:nvSpPr>
          <p:cNvPr id="1028" name="Rectangle 4"/>
          <p:cNvSpPr>
            <a:spLocks noGrp="1" noChangeArrowheads="1"/>
          </p:cNvSpPr>
          <p:nvPr>
            <p:ph type="body" idx="1"/>
          </p:nvPr>
        </p:nvSpPr>
        <p:spPr bwMode="auto">
          <a:xfrm>
            <a:off x="312738" y="1320800"/>
            <a:ext cx="8497887" cy="5094288"/>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6"/>
          <p:cNvSpPr>
            <a:spLocks noGrp="1" noChangeArrowheads="1"/>
          </p:cNvSpPr>
          <p:nvPr>
            <p:ph type="title"/>
          </p:nvPr>
        </p:nvSpPr>
        <p:spPr bwMode="auto">
          <a:xfrm>
            <a:off x="312738" y="50800"/>
            <a:ext cx="8497887" cy="1066800"/>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4"/>
          <p:cNvSpPr>
            <a:spLocks noChangeArrowheads="1"/>
          </p:cNvSpPr>
          <p:nvPr userDrawn="1"/>
        </p:nvSpPr>
        <p:spPr bwMode="auto">
          <a:xfrm>
            <a:off x="7986713" y="6467475"/>
            <a:ext cx="1027112" cy="285750"/>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nchor="b"/>
          <a:lstStyle/>
          <a:p>
            <a:pPr algn="r"/>
            <a:fld id="{B1E43FD9-D896-4A72-AE23-D1F08B45F666}" type="slidenum">
              <a:rPr lang="en-US" sz="900">
                <a:latin typeface="Tahoma" pitchFamily="34" charset="0"/>
                <a:cs typeface="Tahoma" pitchFamily="34" charset="0"/>
              </a:rPr>
              <a:pPr algn="r"/>
              <a:t>‹#›</a:t>
            </a:fld>
            <a:endParaRPr lang="en-US" sz="900">
              <a:latin typeface="Tahoma" pitchFamily="34" charset="0"/>
              <a:cs typeface="Tahoma" pitchFamily="34" charset="0"/>
            </a:endParaRPr>
          </a:p>
        </p:txBody>
      </p:sp>
    </p:spTree>
  </p:cSld>
  <p:clrMap bg1="lt1" tx1="dk1" bg2="lt2" tx2="dk2" accent1="accent1" accent2="accent2" accent3="accent3" accent4="accent4" accent5="accent5" accent6="accent6" hlink="hlink" folHlink="folHlink"/>
  <p:sldLayoutIdLst>
    <p:sldLayoutId id="2147484274"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 id="2147484273"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3200">
          <a:solidFill>
            <a:schemeClr val="bg1"/>
          </a:solidFill>
          <a:latin typeface="Verdana" pitchFamily="34" charset="0"/>
          <a:ea typeface="+mj-ea"/>
          <a:cs typeface="Arial" pitchFamily="34" charset="0"/>
        </a:defRPr>
      </a:lvl1pPr>
      <a:lvl2pPr algn="ctr" rtl="0" eaLnBrk="0" fontAlgn="base" hangingPunct="0">
        <a:spcBef>
          <a:spcPct val="0"/>
        </a:spcBef>
        <a:spcAft>
          <a:spcPct val="0"/>
        </a:spcAft>
        <a:defRPr sz="3200">
          <a:solidFill>
            <a:schemeClr val="bg1"/>
          </a:solidFill>
          <a:latin typeface="Verdana" pitchFamily="34" charset="0"/>
          <a:cs typeface="Arial" charset="0"/>
        </a:defRPr>
      </a:lvl2pPr>
      <a:lvl3pPr algn="ctr" rtl="0" eaLnBrk="0" fontAlgn="base" hangingPunct="0">
        <a:spcBef>
          <a:spcPct val="0"/>
        </a:spcBef>
        <a:spcAft>
          <a:spcPct val="0"/>
        </a:spcAft>
        <a:defRPr sz="3200">
          <a:solidFill>
            <a:schemeClr val="bg1"/>
          </a:solidFill>
          <a:latin typeface="Verdana" pitchFamily="34" charset="0"/>
          <a:cs typeface="Arial" charset="0"/>
        </a:defRPr>
      </a:lvl3pPr>
      <a:lvl4pPr algn="ctr" rtl="0" eaLnBrk="0" fontAlgn="base" hangingPunct="0">
        <a:spcBef>
          <a:spcPct val="0"/>
        </a:spcBef>
        <a:spcAft>
          <a:spcPct val="0"/>
        </a:spcAft>
        <a:defRPr sz="3200">
          <a:solidFill>
            <a:schemeClr val="bg1"/>
          </a:solidFill>
          <a:latin typeface="Verdana" pitchFamily="34" charset="0"/>
          <a:cs typeface="Arial" charset="0"/>
        </a:defRPr>
      </a:lvl4pPr>
      <a:lvl5pPr algn="ctr" rtl="0" eaLnBrk="0" fontAlgn="base" hangingPunct="0">
        <a:spcBef>
          <a:spcPct val="0"/>
        </a:spcBef>
        <a:spcAft>
          <a:spcPct val="0"/>
        </a:spcAft>
        <a:defRPr sz="3200">
          <a:solidFill>
            <a:schemeClr val="bg1"/>
          </a:solidFill>
          <a:latin typeface="Verdana" pitchFamily="34" charset="0"/>
          <a:cs typeface="Arial" charset="0"/>
        </a:defRPr>
      </a:lvl5pPr>
      <a:lvl6pPr marL="457200" algn="l" rtl="0" eaLnBrk="0" fontAlgn="base" hangingPunct="0">
        <a:spcBef>
          <a:spcPct val="0"/>
        </a:spcBef>
        <a:spcAft>
          <a:spcPct val="0"/>
        </a:spcAft>
        <a:defRPr sz="3200">
          <a:solidFill>
            <a:schemeClr val="bg1"/>
          </a:solidFill>
          <a:latin typeface="Arial" charset="0"/>
        </a:defRPr>
      </a:lvl6pPr>
      <a:lvl7pPr marL="914400" algn="l" rtl="0" eaLnBrk="0" fontAlgn="base" hangingPunct="0">
        <a:spcBef>
          <a:spcPct val="0"/>
        </a:spcBef>
        <a:spcAft>
          <a:spcPct val="0"/>
        </a:spcAft>
        <a:defRPr sz="3200">
          <a:solidFill>
            <a:schemeClr val="bg1"/>
          </a:solidFill>
          <a:latin typeface="Arial" charset="0"/>
        </a:defRPr>
      </a:lvl7pPr>
      <a:lvl8pPr marL="1371600" algn="l" rtl="0" eaLnBrk="0" fontAlgn="base" hangingPunct="0">
        <a:spcBef>
          <a:spcPct val="0"/>
        </a:spcBef>
        <a:spcAft>
          <a:spcPct val="0"/>
        </a:spcAft>
        <a:defRPr sz="3200">
          <a:solidFill>
            <a:schemeClr val="bg1"/>
          </a:solidFill>
          <a:latin typeface="Arial" charset="0"/>
        </a:defRPr>
      </a:lvl8pPr>
      <a:lvl9pPr marL="1828800" algn="l" rtl="0" eaLnBrk="0" fontAlgn="base" hangingPunct="0">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rgbClr val="CC0000"/>
        </a:buClr>
        <a:buSzPct val="70000"/>
        <a:buFont typeface="Wingdings" pitchFamily="2" charset="2"/>
        <a:buChar char="n"/>
        <a:defRPr sz="28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Clr>
          <a:srgbClr val="CC0000"/>
        </a:buClr>
        <a:buChar char="–"/>
        <a:defRPr sz="2400">
          <a:solidFill>
            <a:schemeClr val="tx1"/>
          </a:solidFill>
          <a:latin typeface="Verdana" pitchFamily="34" charset="0"/>
        </a:defRPr>
      </a:lvl2pPr>
      <a:lvl3pPr marL="1143000" indent="-228600" algn="l" rtl="0" eaLnBrk="0" fontAlgn="base" hangingPunct="0">
        <a:spcBef>
          <a:spcPct val="20000"/>
        </a:spcBef>
        <a:spcAft>
          <a:spcPct val="0"/>
        </a:spcAft>
        <a:buClr>
          <a:srgbClr val="CC0000"/>
        </a:buClr>
        <a:buChar char="•"/>
        <a:defRPr>
          <a:solidFill>
            <a:schemeClr val="tx1"/>
          </a:solidFill>
          <a:latin typeface="Verdana" pitchFamily="34" charset="0"/>
        </a:defRPr>
      </a:lvl3pPr>
      <a:lvl4pPr marL="1600200" indent="-228600" algn="l" rtl="0" eaLnBrk="0" fontAlgn="base" hangingPunct="0">
        <a:spcBef>
          <a:spcPct val="20000"/>
        </a:spcBef>
        <a:spcAft>
          <a:spcPct val="0"/>
        </a:spcAft>
        <a:buClr>
          <a:srgbClr val="CC0000"/>
        </a:buClr>
        <a:buSzPct val="50000"/>
        <a:buFont typeface="Wingdings" pitchFamily="2" charset="2"/>
        <a:buChar char="n"/>
        <a:defRPr sz="1600">
          <a:solidFill>
            <a:schemeClr val="tx1"/>
          </a:solidFill>
          <a:latin typeface="Verdana" pitchFamily="34" charset="0"/>
        </a:defRPr>
      </a:lvl4pPr>
      <a:lvl5pPr marL="2057400" indent="-228600" algn="l" rtl="0" eaLnBrk="0" fontAlgn="base" hangingPunct="0">
        <a:spcBef>
          <a:spcPct val="20000"/>
        </a:spcBef>
        <a:spcAft>
          <a:spcPct val="0"/>
        </a:spcAft>
        <a:buClr>
          <a:srgbClr val="CC0000"/>
        </a:buClr>
        <a:buSzPct val="70000"/>
        <a:buChar char="–"/>
        <a:defRPr sz="1600">
          <a:solidFill>
            <a:schemeClr val="tx1"/>
          </a:solidFill>
          <a:latin typeface="Verdana" pitchFamily="34" charset="0"/>
        </a:defRPr>
      </a:lvl5pPr>
      <a:lvl6pPr marL="2514600" indent="-228600" algn="l" rtl="0" eaLnBrk="0" fontAlgn="base" hangingPunct="0">
        <a:spcBef>
          <a:spcPct val="20000"/>
        </a:spcBef>
        <a:spcAft>
          <a:spcPct val="0"/>
        </a:spcAft>
        <a:buClr>
          <a:srgbClr val="CC0000"/>
        </a:buClr>
        <a:buSzPct val="70000"/>
        <a:buChar char="–"/>
        <a:defRPr sz="1600">
          <a:solidFill>
            <a:schemeClr val="tx1"/>
          </a:solidFill>
          <a:latin typeface="+mn-lt"/>
        </a:defRPr>
      </a:lvl6pPr>
      <a:lvl7pPr marL="2971800" indent="-228600" algn="l" rtl="0" eaLnBrk="0" fontAlgn="base" hangingPunct="0">
        <a:spcBef>
          <a:spcPct val="20000"/>
        </a:spcBef>
        <a:spcAft>
          <a:spcPct val="0"/>
        </a:spcAft>
        <a:buClr>
          <a:srgbClr val="CC0000"/>
        </a:buClr>
        <a:buSzPct val="70000"/>
        <a:buChar char="–"/>
        <a:defRPr sz="1600">
          <a:solidFill>
            <a:schemeClr val="tx1"/>
          </a:solidFill>
          <a:latin typeface="+mn-lt"/>
        </a:defRPr>
      </a:lvl7pPr>
      <a:lvl8pPr marL="3429000" indent="-228600" algn="l" rtl="0" eaLnBrk="0" fontAlgn="base" hangingPunct="0">
        <a:spcBef>
          <a:spcPct val="20000"/>
        </a:spcBef>
        <a:spcAft>
          <a:spcPct val="0"/>
        </a:spcAft>
        <a:buClr>
          <a:srgbClr val="CC0000"/>
        </a:buClr>
        <a:buSzPct val="70000"/>
        <a:buChar char="–"/>
        <a:defRPr sz="1600">
          <a:solidFill>
            <a:schemeClr val="tx1"/>
          </a:solidFill>
          <a:latin typeface="+mn-lt"/>
        </a:defRPr>
      </a:lvl8pPr>
      <a:lvl9pPr marL="3886200" indent="-228600" algn="l" rtl="0" eaLnBrk="0" fontAlgn="base" hangingPunct="0">
        <a:spcBef>
          <a:spcPct val="20000"/>
        </a:spcBef>
        <a:spcAft>
          <a:spcPct val="0"/>
        </a:spcAft>
        <a:buClr>
          <a:srgbClr val="CC0000"/>
        </a:buClr>
        <a:buSzPct val="7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228600" y="1371600"/>
            <a:ext cx="8610600" cy="0"/>
          </a:xfrm>
          <a:prstGeom prst="line">
            <a:avLst/>
          </a:prstGeom>
          <a:noFill/>
          <a:ln w="6350">
            <a:solidFill>
              <a:schemeClr val="bg2"/>
            </a:solidFill>
            <a:round/>
            <a:headEnd type="none" w="sm" len="sm"/>
            <a:tailEnd type="none" w="sm" len="sm"/>
          </a:ln>
        </p:spPr>
        <p:txBody>
          <a:bodyPr wrap="none" anchor="ctr"/>
          <a:lstStyle/>
          <a:p>
            <a:pPr>
              <a:defRPr/>
            </a:pPr>
            <a:endParaRPr lang="en-US" sz="2400" b="0">
              <a:solidFill>
                <a:srgbClr val="663300"/>
              </a:solidFill>
            </a:endParaRPr>
          </a:p>
        </p:txBody>
      </p:sp>
      <p:sp>
        <p:nvSpPr>
          <p:cNvPr id="2051" name="Rectangle 3"/>
          <p:cNvSpPr>
            <a:spLocks noGrp="1" noChangeArrowheads="1"/>
          </p:cNvSpPr>
          <p:nvPr>
            <p:ph type="title"/>
          </p:nvPr>
        </p:nvSpPr>
        <p:spPr bwMode="auto">
          <a:xfrm>
            <a:off x="304800" y="228600"/>
            <a:ext cx="8458200" cy="11049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304800" y="1524000"/>
            <a:ext cx="833755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dt" sz="half" idx="2"/>
          </p:nvPr>
        </p:nvSpPr>
        <p:spPr bwMode="auto">
          <a:xfrm>
            <a:off x="381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mn-lt"/>
              </a:defRPr>
            </a:lvl1pPr>
          </a:lstStyle>
          <a:p>
            <a:pPr>
              <a:defRPr/>
            </a:pPr>
            <a:r>
              <a:rPr lang="en-US" b="0">
                <a:solidFill>
                  <a:srgbClr val="663300"/>
                </a:solidFill>
              </a:rPr>
              <a:t>January 15, 2004</a:t>
            </a:r>
          </a:p>
        </p:txBody>
      </p:sp>
      <p:sp>
        <p:nvSpPr>
          <p:cNvPr id="1030" name="Rectangle 6"/>
          <p:cNvSpPr>
            <a:spLocks noGrp="1" noChangeArrowheads="1"/>
          </p:cNvSpPr>
          <p:nvPr>
            <p:ph type="ftr" sz="quarter" idx="3"/>
          </p:nvPr>
        </p:nvSpPr>
        <p:spPr bwMode="auto">
          <a:xfrm>
            <a:off x="3124200" y="61722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Calibri" pitchFamily="34" charset="0"/>
              </a:defRPr>
            </a:lvl1pPr>
          </a:lstStyle>
          <a:p>
            <a:pPr>
              <a:defRPr/>
            </a:pPr>
            <a:endParaRPr lang="en-US" b="0">
              <a:solidFill>
                <a:srgbClr val="663300"/>
              </a:solidFill>
            </a:endParaRPr>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bg2"/>
                </a:solidFill>
                <a:latin typeface="Calibri" pitchFamily="34" charset="0"/>
              </a:defRPr>
            </a:lvl1pPr>
          </a:lstStyle>
          <a:p>
            <a:pPr>
              <a:defRPr/>
            </a:pPr>
            <a:fld id="{46F7A018-873D-4502-85F1-8C924EB9A9EB}" type="slidenum">
              <a:rPr lang="en-US" b="0">
                <a:solidFill>
                  <a:srgbClr val="000000"/>
                </a:solidFill>
              </a:rPr>
              <a:pPr>
                <a:defRPr/>
              </a:pPr>
              <a:t>‹#›</a:t>
            </a:fld>
            <a:endParaRPr lang="en-US" b="0">
              <a:solidFill>
                <a:srgbClr val="000000"/>
              </a:solidFill>
            </a:endParaRPr>
          </a:p>
        </p:txBody>
      </p:sp>
    </p:spTree>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Lst>
  <p:hf hdr="0" ftr="0" dt="0"/>
  <p:txStyles>
    <p:titleStyle>
      <a:lvl1pPr algn="ctr" rtl="0" eaLnBrk="0" fontAlgn="base" hangingPunct="0">
        <a:spcBef>
          <a:spcPct val="0"/>
        </a:spcBef>
        <a:spcAft>
          <a:spcPct val="0"/>
        </a:spcAft>
        <a:defRPr sz="4000">
          <a:solidFill>
            <a:schemeClr val="bg2"/>
          </a:solidFill>
          <a:latin typeface="+mj-lt"/>
          <a:ea typeface="+mj-ea"/>
          <a:cs typeface="+mj-cs"/>
        </a:defRPr>
      </a:lvl1pPr>
      <a:lvl2pPr algn="ctr" rtl="0" eaLnBrk="0" fontAlgn="base" hangingPunct="0">
        <a:spcBef>
          <a:spcPct val="0"/>
        </a:spcBef>
        <a:spcAft>
          <a:spcPct val="0"/>
        </a:spcAft>
        <a:defRPr sz="4000">
          <a:solidFill>
            <a:schemeClr val="bg2"/>
          </a:solidFill>
          <a:latin typeface="Calibri" pitchFamily="34" charset="0"/>
        </a:defRPr>
      </a:lvl2pPr>
      <a:lvl3pPr algn="ctr" rtl="0" eaLnBrk="0" fontAlgn="base" hangingPunct="0">
        <a:spcBef>
          <a:spcPct val="0"/>
        </a:spcBef>
        <a:spcAft>
          <a:spcPct val="0"/>
        </a:spcAft>
        <a:defRPr sz="4000">
          <a:solidFill>
            <a:schemeClr val="bg2"/>
          </a:solidFill>
          <a:latin typeface="Calibri" pitchFamily="34" charset="0"/>
        </a:defRPr>
      </a:lvl3pPr>
      <a:lvl4pPr algn="ctr" rtl="0" eaLnBrk="0" fontAlgn="base" hangingPunct="0">
        <a:spcBef>
          <a:spcPct val="0"/>
        </a:spcBef>
        <a:spcAft>
          <a:spcPct val="0"/>
        </a:spcAft>
        <a:defRPr sz="4000">
          <a:solidFill>
            <a:schemeClr val="bg2"/>
          </a:solidFill>
          <a:latin typeface="Calibri" pitchFamily="34" charset="0"/>
        </a:defRPr>
      </a:lvl4pPr>
      <a:lvl5pPr algn="ctr" rtl="0" eaLnBrk="0" fontAlgn="base" hangingPunct="0">
        <a:spcBef>
          <a:spcPct val="0"/>
        </a:spcBef>
        <a:spcAft>
          <a:spcPct val="0"/>
        </a:spcAft>
        <a:defRPr sz="4000">
          <a:solidFill>
            <a:schemeClr val="bg2"/>
          </a:solidFill>
          <a:latin typeface="Calibri" pitchFamily="34" charset="0"/>
        </a:defRPr>
      </a:lvl5pPr>
      <a:lvl6pPr marL="457200" algn="ctr" rtl="0" eaLnBrk="0" fontAlgn="base" hangingPunct="0">
        <a:spcBef>
          <a:spcPct val="0"/>
        </a:spcBef>
        <a:spcAft>
          <a:spcPct val="0"/>
        </a:spcAft>
        <a:defRPr sz="4000">
          <a:solidFill>
            <a:schemeClr val="bg2"/>
          </a:solidFill>
          <a:latin typeface="Calibri" pitchFamily="34" charset="0"/>
        </a:defRPr>
      </a:lvl6pPr>
      <a:lvl7pPr marL="914400" algn="ctr" rtl="0" eaLnBrk="0" fontAlgn="base" hangingPunct="0">
        <a:spcBef>
          <a:spcPct val="0"/>
        </a:spcBef>
        <a:spcAft>
          <a:spcPct val="0"/>
        </a:spcAft>
        <a:defRPr sz="4000">
          <a:solidFill>
            <a:schemeClr val="bg2"/>
          </a:solidFill>
          <a:latin typeface="Calibri" pitchFamily="34" charset="0"/>
        </a:defRPr>
      </a:lvl7pPr>
      <a:lvl8pPr marL="1371600" algn="ctr" rtl="0" eaLnBrk="0" fontAlgn="base" hangingPunct="0">
        <a:spcBef>
          <a:spcPct val="0"/>
        </a:spcBef>
        <a:spcAft>
          <a:spcPct val="0"/>
        </a:spcAft>
        <a:defRPr sz="4000">
          <a:solidFill>
            <a:schemeClr val="bg2"/>
          </a:solidFill>
          <a:latin typeface="Calibri" pitchFamily="34" charset="0"/>
        </a:defRPr>
      </a:lvl8pPr>
      <a:lvl9pPr marL="1828800" algn="ctr" rtl="0" eaLnBrk="0" fontAlgn="base" hangingPunct="0">
        <a:spcBef>
          <a:spcPct val="0"/>
        </a:spcBef>
        <a:spcAft>
          <a:spcPct val="0"/>
        </a:spcAft>
        <a:defRPr sz="4000">
          <a:solidFill>
            <a:schemeClr val="bg2"/>
          </a:solidFill>
          <a:latin typeface="Calibri" pitchFamily="34" charset="0"/>
        </a:defRPr>
      </a:lvl9pPr>
    </p:titleStyle>
    <p:bodyStyle>
      <a:lvl1pPr marL="342900" indent="-342900" algn="l" rtl="0" eaLnBrk="0" fontAlgn="base" hangingPunct="0">
        <a:spcBef>
          <a:spcPct val="25000"/>
        </a:spcBef>
        <a:spcAft>
          <a:spcPct val="0"/>
        </a:spcAft>
        <a:buClr>
          <a:schemeClr val="bg1"/>
        </a:buClr>
        <a:buSzPct val="45000"/>
        <a:buFont typeface="Monotype Sorts" pitchFamily="2" charset="2"/>
        <a:buChar char="l"/>
        <a:defRPr sz="32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bg2"/>
          </a:solidFill>
          <a:latin typeface="+mn-lt"/>
        </a:defRPr>
      </a:lvl4pPr>
      <a:lvl5pPr marL="2057400" indent="-228600" algn="l" rtl="0" eaLnBrk="0" fontAlgn="base" hangingPunct="0">
        <a:spcBef>
          <a:spcPct val="20000"/>
        </a:spcBef>
        <a:spcAft>
          <a:spcPct val="0"/>
        </a:spcAft>
        <a:buClr>
          <a:schemeClr val="tx1"/>
        </a:buClr>
        <a:buChar char="–"/>
        <a:defRPr sz="2000">
          <a:solidFill>
            <a:schemeClr val="bg2"/>
          </a:solidFill>
          <a:latin typeface="+mn-lt"/>
        </a:defRPr>
      </a:lvl5pPr>
      <a:lvl6pPr marL="2514600" indent="-228600" algn="l" rtl="0" eaLnBrk="0" fontAlgn="base" hangingPunct="0">
        <a:spcBef>
          <a:spcPct val="20000"/>
        </a:spcBef>
        <a:spcAft>
          <a:spcPct val="0"/>
        </a:spcAft>
        <a:buClr>
          <a:schemeClr val="tx1"/>
        </a:buClr>
        <a:buChar char="–"/>
        <a:defRPr sz="2000">
          <a:solidFill>
            <a:schemeClr val="bg2"/>
          </a:solidFill>
          <a:latin typeface="+mn-lt"/>
        </a:defRPr>
      </a:lvl6pPr>
      <a:lvl7pPr marL="2971800" indent="-228600" algn="l" rtl="0" eaLnBrk="0" fontAlgn="base" hangingPunct="0">
        <a:spcBef>
          <a:spcPct val="20000"/>
        </a:spcBef>
        <a:spcAft>
          <a:spcPct val="0"/>
        </a:spcAft>
        <a:buClr>
          <a:schemeClr val="tx1"/>
        </a:buClr>
        <a:buChar char="–"/>
        <a:defRPr sz="2000">
          <a:solidFill>
            <a:schemeClr val="bg2"/>
          </a:solidFill>
          <a:latin typeface="+mn-lt"/>
        </a:defRPr>
      </a:lvl7pPr>
      <a:lvl8pPr marL="3429000" indent="-228600" algn="l" rtl="0" eaLnBrk="0" fontAlgn="base" hangingPunct="0">
        <a:spcBef>
          <a:spcPct val="20000"/>
        </a:spcBef>
        <a:spcAft>
          <a:spcPct val="0"/>
        </a:spcAft>
        <a:buClr>
          <a:schemeClr val="tx1"/>
        </a:buClr>
        <a:buChar char="–"/>
        <a:defRPr sz="2000">
          <a:solidFill>
            <a:schemeClr val="bg2"/>
          </a:solidFill>
          <a:latin typeface="+mn-lt"/>
        </a:defRPr>
      </a:lvl8pPr>
      <a:lvl9pPr marL="3886200" indent="-228600" algn="l" rtl="0" eaLnBrk="0" fontAlgn="base" hangingPunct="0">
        <a:spcBef>
          <a:spcPct val="20000"/>
        </a:spcBef>
        <a:spcAft>
          <a:spcPct val="0"/>
        </a:spcAft>
        <a:buClr>
          <a:schemeClr val="tx1"/>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228600" y="1371600"/>
            <a:ext cx="8610600" cy="0"/>
          </a:xfrm>
          <a:prstGeom prst="line">
            <a:avLst/>
          </a:prstGeom>
          <a:noFill/>
          <a:ln w="6350">
            <a:solidFill>
              <a:schemeClr val="bg2"/>
            </a:solidFill>
            <a:round/>
            <a:headEnd type="none" w="sm" len="sm"/>
            <a:tailEnd type="none" w="sm" len="sm"/>
          </a:ln>
        </p:spPr>
        <p:txBody>
          <a:bodyPr wrap="none" anchor="ctr"/>
          <a:lstStyle/>
          <a:p>
            <a:pPr>
              <a:defRPr/>
            </a:pPr>
            <a:endParaRPr lang="en-US" sz="2400" b="0">
              <a:solidFill>
                <a:srgbClr val="663300"/>
              </a:solidFill>
            </a:endParaRPr>
          </a:p>
        </p:txBody>
      </p:sp>
      <p:sp>
        <p:nvSpPr>
          <p:cNvPr id="2051" name="Rectangle 3"/>
          <p:cNvSpPr>
            <a:spLocks noGrp="1" noChangeArrowheads="1"/>
          </p:cNvSpPr>
          <p:nvPr>
            <p:ph type="title"/>
          </p:nvPr>
        </p:nvSpPr>
        <p:spPr bwMode="auto">
          <a:xfrm>
            <a:off x="304800" y="228600"/>
            <a:ext cx="8458200" cy="11049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304800" y="1524000"/>
            <a:ext cx="833755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dt" sz="half" idx="2"/>
          </p:nvPr>
        </p:nvSpPr>
        <p:spPr bwMode="auto">
          <a:xfrm>
            <a:off x="381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mn-lt"/>
              </a:defRPr>
            </a:lvl1pPr>
          </a:lstStyle>
          <a:p>
            <a:pPr>
              <a:defRPr/>
            </a:pPr>
            <a:r>
              <a:rPr lang="en-US" b="0">
                <a:solidFill>
                  <a:srgbClr val="663300"/>
                </a:solidFill>
              </a:rPr>
              <a:t>January 15, 2004</a:t>
            </a:r>
          </a:p>
        </p:txBody>
      </p:sp>
      <p:sp>
        <p:nvSpPr>
          <p:cNvPr id="1030" name="Rectangle 6"/>
          <p:cNvSpPr>
            <a:spLocks noGrp="1" noChangeArrowheads="1"/>
          </p:cNvSpPr>
          <p:nvPr>
            <p:ph type="ftr" sz="quarter" idx="3"/>
          </p:nvPr>
        </p:nvSpPr>
        <p:spPr bwMode="auto">
          <a:xfrm>
            <a:off x="3124200" y="61722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Calibri" pitchFamily="34" charset="0"/>
              </a:defRPr>
            </a:lvl1pPr>
          </a:lstStyle>
          <a:p>
            <a:pPr>
              <a:defRPr/>
            </a:pPr>
            <a:endParaRPr lang="en-US" b="0">
              <a:solidFill>
                <a:srgbClr val="663300"/>
              </a:solidFill>
            </a:endParaRPr>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bg2"/>
                </a:solidFill>
                <a:latin typeface="Calibri" pitchFamily="34" charset="0"/>
              </a:defRPr>
            </a:lvl1pPr>
          </a:lstStyle>
          <a:p>
            <a:pPr>
              <a:defRPr/>
            </a:pPr>
            <a:fld id="{46F7A018-873D-4502-85F1-8C924EB9A9EB}" type="slidenum">
              <a:rPr lang="en-US" b="0">
                <a:solidFill>
                  <a:srgbClr val="000000"/>
                </a:solidFill>
              </a:rPr>
              <a:pPr>
                <a:defRPr/>
              </a:pPr>
              <a:t>‹#›</a:t>
            </a:fld>
            <a:endParaRPr lang="en-US" b="0">
              <a:solidFill>
                <a:srgbClr val="000000"/>
              </a:solidFill>
            </a:endParaRPr>
          </a:p>
        </p:txBody>
      </p:sp>
    </p:spTree>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Lst>
  <p:hf hdr="0" ftr="0" dt="0"/>
  <p:txStyles>
    <p:titleStyle>
      <a:lvl1pPr algn="ctr" rtl="0" eaLnBrk="0" fontAlgn="base" hangingPunct="0">
        <a:spcBef>
          <a:spcPct val="0"/>
        </a:spcBef>
        <a:spcAft>
          <a:spcPct val="0"/>
        </a:spcAft>
        <a:defRPr sz="4000">
          <a:solidFill>
            <a:schemeClr val="bg2"/>
          </a:solidFill>
          <a:latin typeface="+mj-lt"/>
          <a:ea typeface="+mj-ea"/>
          <a:cs typeface="+mj-cs"/>
        </a:defRPr>
      </a:lvl1pPr>
      <a:lvl2pPr algn="ctr" rtl="0" eaLnBrk="0" fontAlgn="base" hangingPunct="0">
        <a:spcBef>
          <a:spcPct val="0"/>
        </a:spcBef>
        <a:spcAft>
          <a:spcPct val="0"/>
        </a:spcAft>
        <a:defRPr sz="4000">
          <a:solidFill>
            <a:schemeClr val="bg2"/>
          </a:solidFill>
          <a:latin typeface="Calibri" pitchFamily="34" charset="0"/>
        </a:defRPr>
      </a:lvl2pPr>
      <a:lvl3pPr algn="ctr" rtl="0" eaLnBrk="0" fontAlgn="base" hangingPunct="0">
        <a:spcBef>
          <a:spcPct val="0"/>
        </a:spcBef>
        <a:spcAft>
          <a:spcPct val="0"/>
        </a:spcAft>
        <a:defRPr sz="4000">
          <a:solidFill>
            <a:schemeClr val="bg2"/>
          </a:solidFill>
          <a:latin typeface="Calibri" pitchFamily="34" charset="0"/>
        </a:defRPr>
      </a:lvl3pPr>
      <a:lvl4pPr algn="ctr" rtl="0" eaLnBrk="0" fontAlgn="base" hangingPunct="0">
        <a:spcBef>
          <a:spcPct val="0"/>
        </a:spcBef>
        <a:spcAft>
          <a:spcPct val="0"/>
        </a:spcAft>
        <a:defRPr sz="4000">
          <a:solidFill>
            <a:schemeClr val="bg2"/>
          </a:solidFill>
          <a:latin typeface="Calibri" pitchFamily="34" charset="0"/>
        </a:defRPr>
      </a:lvl4pPr>
      <a:lvl5pPr algn="ctr" rtl="0" eaLnBrk="0" fontAlgn="base" hangingPunct="0">
        <a:spcBef>
          <a:spcPct val="0"/>
        </a:spcBef>
        <a:spcAft>
          <a:spcPct val="0"/>
        </a:spcAft>
        <a:defRPr sz="4000">
          <a:solidFill>
            <a:schemeClr val="bg2"/>
          </a:solidFill>
          <a:latin typeface="Calibri" pitchFamily="34" charset="0"/>
        </a:defRPr>
      </a:lvl5pPr>
      <a:lvl6pPr marL="457200" algn="ctr" rtl="0" eaLnBrk="0" fontAlgn="base" hangingPunct="0">
        <a:spcBef>
          <a:spcPct val="0"/>
        </a:spcBef>
        <a:spcAft>
          <a:spcPct val="0"/>
        </a:spcAft>
        <a:defRPr sz="4000">
          <a:solidFill>
            <a:schemeClr val="bg2"/>
          </a:solidFill>
          <a:latin typeface="Calibri" pitchFamily="34" charset="0"/>
        </a:defRPr>
      </a:lvl6pPr>
      <a:lvl7pPr marL="914400" algn="ctr" rtl="0" eaLnBrk="0" fontAlgn="base" hangingPunct="0">
        <a:spcBef>
          <a:spcPct val="0"/>
        </a:spcBef>
        <a:spcAft>
          <a:spcPct val="0"/>
        </a:spcAft>
        <a:defRPr sz="4000">
          <a:solidFill>
            <a:schemeClr val="bg2"/>
          </a:solidFill>
          <a:latin typeface="Calibri" pitchFamily="34" charset="0"/>
        </a:defRPr>
      </a:lvl7pPr>
      <a:lvl8pPr marL="1371600" algn="ctr" rtl="0" eaLnBrk="0" fontAlgn="base" hangingPunct="0">
        <a:spcBef>
          <a:spcPct val="0"/>
        </a:spcBef>
        <a:spcAft>
          <a:spcPct val="0"/>
        </a:spcAft>
        <a:defRPr sz="4000">
          <a:solidFill>
            <a:schemeClr val="bg2"/>
          </a:solidFill>
          <a:latin typeface="Calibri" pitchFamily="34" charset="0"/>
        </a:defRPr>
      </a:lvl8pPr>
      <a:lvl9pPr marL="1828800" algn="ctr" rtl="0" eaLnBrk="0" fontAlgn="base" hangingPunct="0">
        <a:spcBef>
          <a:spcPct val="0"/>
        </a:spcBef>
        <a:spcAft>
          <a:spcPct val="0"/>
        </a:spcAft>
        <a:defRPr sz="4000">
          <a:solidFill>
            <a:schemeClr val="bg2"/>
          </a:solidFill>
          <a:latin typeface="Calibri" pitchFamily="34" charset="0"/>
        </a:defRPr>
      </a:lvl9pPr>
    </p:titleStyle>
    <p:bodyStyle>
      <a:lvl1pPr marL="342900" indent="-342900" algn="l" rtl="0" eaLnBrk="0" fontAlgn="base" hangingPunct="0">
        <a:spcBef>
          <a:spcPct val="25000"/>
        </a:spcBef>
        <a:spcAft>
          <a:spcPct val="0"/>
        </a:spcAft>
        <a:buClr>
          <a:schemeClr val="bg1"/>
        </a:buClr>
        <a:buSzPct val="45000"/>
        <a:buFont typeface="Monotype Sorts" pitchFamily="2" charset="2"/>
        <a:buChar char="l"/>
        <a:defRPr sz="32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bg2"/>
          </a:solidFill>
          <a:latin typeface="+mn-lt"/>
        </a:defRPr>
      </a:lvl4pPr>
      <a:lvl5pPr marL="2057400" indent="-228600" algn="l" rtl="0" eaLnBrk="0" fontAlgn="base" hangingPunct="0">
        <a:spcBef>
          <a:spcPct val="20000"/>
        </a:spcBef>
        <a:spcAft>
          <a:spcPct val="0"/>
        </a:spcAft>
        <a:buClr>
          <a:schemeClr val="tx1"/>
        </a:buClr>
        <a:buChar char="–"/>
        <a:defRPr sz="2000">
          <a:solidFill>
            <a:schemeClr val="bg2"/>
          </a:solidFill>
          <a:latin typeface="+mn-lt"/>
        </a:defRPr>
      </a:lvl5pPr>
      <a:lvl6pPr marL="2514600" indent="-228600" algn="l" rtl="0" eaLnBrk="0" fontAlgn="base" hangingPunct="0">
        <a:spcBef>
          <a:spcPct val="20000"/>
        </a:spcBef>
        <a:spcAft>
          <a:spcPct val="0"/>
        </a:spcAft>
        <a:buClr>
          <a:schemeClr val="tx1"/>
        </a:buClr>
        <a:buChar char="–"/>
        <a:defRPr sz="2000">
          <a:solidFill>
            <a:schemeClr val="bg2"/>
          </a:solidFill>
          <a:latin typeface="+mn-lt"/>
        </a:defRPr>
      </a:lvl6pPr>
      <a:lvl7pPr marL="2971800" indent="-228600" algn="l" rtl="0" eaLnBrk="0" fontAlgn="base" hangingPunct="0">
        <a:spcBef>
          <a:spcPct val="20000"/>
        </a:spcBef>
        <a:spcAft>
          <a:spcPct val="0"/>
        </a:spcAft>
        <a:buClr>
          <a:schemeClr val="tx1"/>
        </a:buClr>
        <a:buChar char="–"/>
        <a:defRPr sz="2000">
          <a:solidFill>
            <a:schemeClr val="bg2"/>
          </a:solidFill>
          <a:latin typeface="+mn-lt"/>
        </a:defRPr>
      </a:lvl7pPr>
      <a:lvl8pPr marL="3429000" indent="-228600" algn="l" rtl="0" eaLnBrk="0" fontAlgn="base" hangingPunct="0">
        <a:spcBef>
          <a:spcPct val="20000"/>
        </a:spcBef>
        <a:spcAft>
          <a:spcPct val="0"/>
        </a:spcAft>
        <a:buClr>
          <a:schemeClr val="tx1"/>
        </a:buClr>
        <a:buChar char="–"/>
        <a:defRPr sz="2000">
          <a:solidFill>
            <a:schemeClr val="bg2"/>
          </a:solidFill>
          <a:latin typeface="+mn-lt"/>
        </a:defRPr>
      </a:lvl8pPr>
      <a:lvl9pPr marL="3886200" indent="-228600" algn="l" rtl="0" eaLnBrk="0" fontAlgn="base" hangingPunct="0">
        <a:spcBef>
          <a:spcPct val="20000"/>
        </a:spcBef>
        <a:spcAft>
          <a:spcPct val="0"/>
        </a:spcAft>
        <a:buClr>
          <a:schemeClr val="tx1"/>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idtheftcenter.org/artman2/publish/lib_survey/ITRC_2008_Breach_List.shtml"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Subtitle 1"/>
          <p:cNvSpPr>
            <a:spLocks noGrp="1"/>
          </p:cNvSpPr>
          <p:nvPr>
            <p:ph type="subTitle" idx="1"/>
          </p:nvPr>
        </p:nvSpPr>
        <p:spPr>
          <a:xfrm>
            <a:off x="3962400" y="4800600"/>
            <a:ext cx="4800600" cy="1766888"/>
          </a:xfrm>
        </p:spPr>
        <p:txBody>
          <a:bodyPr/>
          <a:lstStyle/>
          <a:p>
            <a:r>
              <a:rPr lang="en-US" dirty="0" smtClean="0"/>
              <a:t>Computer Information Systems</a:t>
            </a:r>
          </a:p>
          <a:p>
            <a:r>
              <a:rPr lang="en-US" dirty="0" smtClean="0"/>
              <a:t>University of Louisville</a:t>
            </a:r>
          </a:p>
          <a:p>
            <a:r>
              <a:rPr lang="en-US" dirty="0" err="1" smtClean="0"/>
              <a:t>Ghiyoung</a:t>
            </a:r>
            <a:r>
              <a:rPr lang="en-US" dirty="0" smtClean="0"/>
              <a:t> </a:t>
            </a:r>
            <a:r>
              <a:rPr lang="en-US" dirty="0" err="1" smtClean="0"/>
              <a:t>Im</a:t>
            </a:r>
            <a:r>
              <a:rPr lang="en-US" dirty="0" smtClean="0"/>
              <a:t>, PhD</a:t>
            </a:r>
          </a:p>
          <a:p>
            <a:endParaRPr lang="en-US" dirty="0" smtClean="0"/>
          </a:p>
        </p:txBody>
      </p:sp>
      <p:sp>
        <p:nvSpPr>
          <p:cNvPr id="3075" name="Title 2"/>
          <p:cNvSpPr>
            <a:spLocks noGrp="1"/>
          </p:cNvSpPr>
          <p:nvPr>
            <p:ph type="ctrTitle"/>
          </p:nvPr>
        </p:nvSpPr>
        <p:spPr>
          <a:xfrm>
            <a:off x="398463" y="838200"/>
            <a:ext cx="8305800" cy="1905000"/>
          </a:xfrm>
        </p:spPr>
        <p:txBody>
          <a:bodyPr/>
          <a:lstStyle/>
          <a:p>
            <a:r>
              <a:rPr lang="en-US" sz="4800" dirty="0" smtClean="0">
                <a:latin typeface="Verdana"/>
                <a:cs typeface="Arial"/>
              </a:rPr>
              <a:t>Introduction to Database Security</a:t>
            </a:r>
            <a:endParaRPr lang="en-US" sz="4800" dirty="0" smtClean="0">
              <a:cs typeface="Arial" charset="0"/>
            </a:endParaRPr>
          </a:p>
        </p:txBody>
      </p:sp>
      <p:sp>
        <p:nvSpPr>
          <p:cNvPr id="3076" name="Text Placeholder 3"/>
          <p:cNvSpPr>
            <a:spLocks noGrp="1"/>
          </p:cNvSpPr>
          <p:nvPr>
            <p:ph type="body" sz="quarter" idx="10"/>
          </p:nvPr>
        </p:nvSpPr>
        <p:spPr>
          <a:xfrm>
            <a:off x="769938" y="3276600"/>
            <a:ext cx="7620000" cy="1219200"/>
          </a:xfrm>
        </p:spPr>
        <p:txBody>
          <a:bodyPr/>
          <a:lstStyle/>
          <a:p>
            <a:r>
              <a:rPr lang="en-US" sz="3200" dirty="0" smtClean="0"/>
              <a:t>CIS 483 – Database Security</a:t>
            </a:r>
          </a:p>
        </p:txBody>
      </p:sp>
      <p:sp>
        <p:nvSpPr>
          <p:cNvPr id="5" name="TextBox 4"/>
          <p:cNvSpPr txBox="1"/>
          <p:nvPr/>
        </p:nvSpPr>
        <p:spPr>
          <a:xfrm>
            <a:off x="58056" y="6493917"/>
            <a:ext cx="5996065" cy="276999"/>
          </a:xfrm>
          <a:prstGeom prst="rect">
            <a:avLst/>
          </a:prstGeom>
          <a:noFill/>
        </p:spPr>
        <p:txBody>
          <a:bodyPr wrap="none" rtlCol="0">
            <a:spAutoFit/>
          </a:bodyPr>
          <a:lstStyle/>
          <a:p>
            <a:pPr>
              <a:spcBef>
                <a:spcPts val="0"/>
              </a:spcBef>
              <a:spcAft>
                <a:spcPts val="0"/>
              </a:spcAft>
            </a:pPr>
            <a:r>
              <a:rPr lang="en-US" b="0" dirty="0" smtClean="0">
                <a:latin typeface="+mn-lt"/>
              </a:rPr>
              <a:t>* Source:  </a:t>
            </a:r>
            <a:r>
              <a:rPr lang="en-US" b="0" dirty="0" smtClean="0">
                <a:solidFill>
                  <a:srgbClr val="222222"/>
                </a:solidFill>
                <a:latin typeface="+mn-lt"/>
              </a:rPr>
              <a:t>Database Security &amp; Auditing: Protecting Data Integrity &amp; Accessibility, Ch1</a:t>
            </a:r>
            <a:endParaRPr lang="en-US" b="0" dirty="0" smtClean="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r>
              <a:rPr lang="en-US" dirty="0" smtClean="0"/>
              <a:t>Database security: degree to which data is fully protected from tampering or unauthorized acts</a:t>
            </a:r>
          </a:p>
          <a:p>
            <a:pPr eaLnBrk="1" hangingPunct="1"/>
            <a:r>
              <a:rPr lang="en-US" dirty="0" smtClean="0"/>
              <a:t>Comprises information system and information security concepts</a:t>
            </a:r>
          </a:p>
          <a:p>
            <a:pPr eaLnBrk="1" hangingPunct="1"/>
            <a:r>
              <a:rPr lang="en-US" dirty="0" smtClean="0"/>
              <a:t>Information system: comprised of components working together to produce and generate accurate information</a:t>
            </a:r>
          </a:p>
          <a:p>
            <a:pPr eaLnBrk="1" hangingPunct="1"/>
            <a:r>
              <a:rPr lang="en-US" dirty="0" smtClean="0"/>
              <a:t>Categorized based on usage</a:t>
            </a:r>
          </a:p>
        </p:txBody>
      </p:sp>
      <p:sp>
        <p:nvSpPr>
          <p:cNvPr id="293890" name="Rectangle 2"/>
          <p:cNvSpPr>
            <a:spLocks noGrp="1" noChangeArrowheads="1"/>
          </p:cNvSpPr>
          <p:nvPr>
            <p:ph type="title"/>
          </p:nvPr>
        </p:nvSpPr>
        <p:spPr/>
        <p:txBody>
          <a:bodyPr/>
          <a:lstStyle/>
          <a:p>
            <a:pPr eaLnBrk="1" hangingPunct="1">
              <a:defRPr/>
            </a:pPr>
            <a:r>
              <a:rPr lang="en-US" dirty="0" smtClean="0"/>
              <a:t>Database Security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220" name="Picture 4" descr="Fig01-01"/>
          <p:cNvPicPr>
            <a:picLocks noGrp="1" noChangeAspect="1" noChangeArrowheads="1"/>
          </p:cNvPicPr>
          <p:nvPr>
            <p:ph idx="1"/>
          </p:nvPr>
        </p:nvPicPr>
        <p:blipFill>
          <a:blip r:embed="rId2" cstate="print"/>
          <a:srcRect/>
          <a:stretch>
            <a:fillRect/>
          </a:stretch>
        </p:blipFill>
        <p:spPr>
          <a:xfrm>
            <a:off x="1444625" y="1355725"/>
            <a:ext cx="6251575" cy="4968875"/>
          </a:xfrm>
          <a:noFill/>
        </p:spPr>
      </p:pic>
      <p:sp>
        <p:nvSpPr>
          <p:cNvPr id="295938" name="Rectangle 2"/>
          <p:cNvSpPr>
            <a:spLocks noGrp="1" noChangeArrowheads="1"/>
          </p:cNvSpPr>
          <p:nvPr>
            <p:ph type="title"/>
          </p:nvPr>
        </p:nvSpPr>
        <p:spPr/>
        <p:txBody>
          <a:bodyPr>
            <a:normAutofit/>
          </a:bodyPr>
          <a:lstStyle/>
          <a:p>
            <a:pPr eaLnBrk="1" hangingPunct="1">
              <a:defRPr/>
            </a:pPr>
            <a:r>
              <a:rPr lang="en-US" dirty="0" smtClean="0"/>
              <a:t>Information Systems (1)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44" name="Picture 4" descr="Tbl01-01a"/>
          <p:cNvPicPr>
            <a:picLocks noGrp="1" noChangeAspect="1" noChangeArrowheads="1"/>
          </p:cNvPicPr>
          <p:nvPr>
            <p:ph idx="1"/>
          </p:nvPr>
        </p:nvPicPr>
        <p:blipFill>
          <a:blip r:embed="rId3" cstate="print"/>
          <a:srcRect/>
          <a:stretch>
            <a:fillRect/>
          </a:stretch>
        </p:blipFill>
        <p:spPr>
          <a:xfrm>
            <a:off x="533400" y="1600200"/>
            <a:ext cx="8077200" cy="3568700"/>
          </a:xfrm>
          <a:noFill/>
        </p:spPr>
      </p:pic>
      <p:sp>
        <p:nvSpPr>
          <p:cNvPr id="299010" name="Rectangle 2"/>
          <p:cNvSpPr>
            <a:spLocks noGrp="1" noChangeArrowheads="1"/>
          </p:cNvSpPr>
          <p:nvPr>
            <p:ph type="title"/>
          </p:nvPr>
        </p:nvSpPr>
        <p:spPr/>
        <p:txBody>
          <a:bodyPr>
            <a:normAutofit/>
          </a:bodyPr>
          <a:lstStyle/>
          <a:p>
            <a:pPr eaLnBrk="1" hangingPunct="1">
              <a:defRPr/>
            </a:pPr>
            <a:r>
              <a:rPr lang="en-US" dirty="0" smtClean="0"/>
              <a:t>Information Systems (2)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1268" name="Picture 5" descr="Tbl01-01b"/>
          <p:cNvPicPr>
            <a:picLocks noGrp="1" noChangeAspect="1" noChangeArrowheads="1"/>
          </p:cNvPicPr>
          <p:nvPr>
            <p:ph idx="1"/>
          </p:nvPr>
        </p:nvPicPr>
        <p:blipFill>
          <a:blip r:embed="rId3" cstate="print"/>
          <a:stretch>
            <a:fillRect/>
          </a:stretch>
        </p:blipFill>
        <p:spPr>
          <a:xfrm>
            <a:off x="1524000" y="1219200"/>
            <a:ext cx="6096000" cy="5525267"/>
          </a:xfrm>
          <a:noFill/>
        </p:spPr>
      </p:pic>
      <p:sp>
        <p:nvSpPr>
          <p:cNvPr id="302082" name="Rectangle 2"/>
          <p:cNvSpPr>
            <a:spLocks noGrp="1" noChangeArrowheads="1"/>
          </p:cNvSpPr>
          <p:nvPr>
            <p:ph type="title"/>
          </p:nvPr>
        </p:nvSpPr>
        <p:spPr/>
        <p:txBody>
          <a:bodyPr>
            <a:normAutofit/>
          </a:bodyPr>
          <a:lstStyle/>
          <a:p>
            <a:pPr eaLnBrk="1" hangingPunct="1">
              <a:defRPr/>
            </a:pPr>
            <a:r>
              <a:rPr lang="en-US" dirty="0" smtClean="0"/>
              <a:t>Information Systems (3)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iPhone</a:t>
            </a:r>
            <a:r>
              <a:rPr lang="en-US" dirty="0" smtClean="0"/>
              <a:t> 4S</a:t>
            </a:r>
            <a:endParaRPr lang="en-US" dirty="0"/>
          </a:p>
        </p:txBody>
      </p:sp>
      <p:sp>
        <p:nvSpPr>
          <p:cNvPr id="3" name="Content Placeholder 2"/>
          <p:cNvSpPr>
            <a:spLocks noGrp="1"/>
          </p:cNvSpPr>
          <p:nvPr>
            <p:ph idx="1"/>
          </p:nvPr>
        </p:nvSpPr>
        <p:spPr/>
        <p:txBody>
          <a:bodyPr/>
          <a:lstStyle/>
          <a:p>
            <a:r>
              <a:rPr lang="en-US" dirty="0" smtClean="0"/>
              <a:t>What kind of data are involved in each IS? </a:t>
            </a:r>
          </a:p>
          <a:p>
            <a:r>
              <a:rPr lang="en-US" dirty="0" smtClean="0"/>
              <a:t>What decisions are supported? </a:t>
            </a:r>
          </a:p>
          <a:p>
            <a:r>
              <a:rPr lang="en-US" dirty="0" smtClean="0"/>
              <a:t>How attractive are the data to attackers?</a:t>
            </a:r>
          </a:p>
          <a:p>
            <a:endParaRPr lang="en-US" dirty="0"/>
          </a:p>
        </p:txBody>
      </p:sp>
      <p:graphicFrame>
        <p:nvGraphicFramePr>
          <p:cNvPr id="5" name="Table 4"/>
          <p:cNvGraphicFramePr>
            <a:graphicFrameLocks noGrp="1"/>
          </p:cNvGraphicFramePr>
          <p:nvPr/>
        </p:nvGraphicFramePr>
        <p:xfrm>
          <a:off x="457200" y="3048000"/>
          <a:ext cx="8229599" cy="3505201"/>
        </p:xfrm>
        <a:graphic>
          <a:graphicData uri="http://schemas.openxmlformats.org/drawingml/2006/table">
            <a:tbl>
              <a:tblPr firstRow="1" bandRow="1">
                <a:tableStyleId>{5940675A-B579-460E-94D1-54222C63F5DA}</a:tableStyleId>
              </a:tblPr>
              <a:tblGrid>
                <a:gridCol w="2078181"/>
                <a:gridCol w="3060122"/>
                <a:gridCol w="3091296"/>
              </a:tblGrid>
              <a:tr h="927847">
                <a:tc>
                  <a:txBody>
                    <a:bodyPr/>
                    <a:lstStyle/>
                    <a:p>
                      <a:pPr algn="ctr"/>
                      <a:endParaRPr lang="en-US" sz="2400" dirty="0"/>
                    </a:p>
                  </a:txBody>
                  <a:tcPr anchor="ctr"/>
                </a:tc>
                <a:tc>
                  <a:txBody>
                    <a:bodyPr/>
                    <a:lstStyle/>
                    <a:p>
                      <a:r>
                        <a:rPr lang="en-US" sz="2400" dirty="0" smtClean="0"/>
                        <a:t>Data Involved</a:t>
                      </a:r>
                      <a:endParaRPr lang="en-US" sz="2400" dirty="0"/>
                    </a:p>
                  </a:txBody>
                  <a:tcPr anchor="ctr"/>
                </a:tc>
                <a:tc>
                  <a:txBody>
                    <a:bodyPr/>
                    <a:lstStyle/>
                    <a:p>
                      <a:r>
                        <a:rPr lang="en-US" sz="2400" dirty="0" smtClean="0"/>
                        <a:t>Decision</a:t>
                      </a:r>
                      <a:r>
                        <a:rPr lang="en-US" sz="2400" baseline="0" dirty="0" smtClean="0"/>
                        <a:t> Supported</a:t>
                      </a:r>
                      <a:endParaRPr lang="en-US" sz="2400" dirty="0"/>
                    </a:p>
                  </a:txBody>
                  <a:tcPr anchor="ctr"/>
                </a:tc>
              </a:tr>
              <a:tr h="859118">
                <a:tc>
                  <a:txBody>
                    <a:bodyPr/>
                    <a:lstStyle/>
                    <a:p>
                      <a:pPr algn="ctr"/>
                      <a:r>
                        <a:rPr lang="en-US" sz="2400" dirty="0" smtClean="0"/>
                        <a:t>ESS</a:t>
                      </a:r>
                      <a:endParaRPr lang="en-US" sz="2400" dirty="0"/>
                    </a:p>
                  </a:txBody>
                  <a:tcPr anchor="ctr"/>
                </a:tc>
                <a:tc>
                  <a:txBody>
                    <a:bodyPr/>
                    <a:lstStyle/>
                    <a:p>
                      <a:endParaRPr lang="en-US" sz="2400" dirty="0"/>
                    </a:p>
                  </a:txBody>
                  <a:tcPr anchor="ctr"/>
                </a:tc>
                <a:tc>
                  <a:txBody>
                    <a:bodyPr/>
                    <a:lstStyle/>
                    <a:p>
                      <a:endParaRPr lang="en-US" sz="2400" dirty="0"/>
                    </a:p>
                  </a:txBody>
                  <a:tcPr anchor="ctr"/>
                </a:tc>
              </a:tr>
              <a:tr h="859118">
                <a:tc>
                  <a:txBody>
                    <a:bodyPr/>
                    <a:lstStyle/>
                    <a:p>
                      <a:pPr algn="ctr"/>
                      <a:r>
                        <a:rPr lang="en-US" sz="2400" dirty="0" smtClean="0"/>
                        <a:t>DSS</a:t>
                      </a:r>
                      <a:endParaRPr lang="en-US" sz="2400" dirty="0"/>
                    </a:p>
                  </a:txBody>
                  <a:tcPr anchor="ctr"/>
                </a:tc>
                <a:tc>
                  <a:txBody>
                    <a:bodyPr/>
                    <a:lstStyle/>
                    <a:p>
                      <a:endParaRPr lang="en-US" sz="2400" dirty="0"/>
                    </a:p>
                  </a:txBody>
                  <a:tcPr anchor="ctr"/>
                </a:tc>
                <a:tc>
                  <a:txBody>
                    <a:bodyPr/>
                    <a:lstStyle/>
                    <a:p>
                      <a:endParaRPr lang="en-US" sz="2400" dirty="0"/>
                    </a:p>
                  </a:txBody>
                  <a:tcPr anchor="ctr"/>
                </a:tc>
              </a:tr>
              <a:tr h="859118">
                <a:tc>
                  <a:txBody>
                    <a:bodyPr/>
                    <a:lstStyle/>
                    <a:p>
                      <a:pPr algn="ctr"/>
                      <a:r>
                        <a:rPr lang="en-US" sz="2400" dirty="0" smtClean="0"/>
                        <a:t>TPS</a:t>
                      </a:r>
                      <a:endParaRPr lang="en-US" sz="2400" dirty="0"/>
                    </a:p>
                  </a:txBody>
                  <a:tcPr anchor="ctr"/>
                </a:tc>
                <a:tc>
                  <a:txBody>
                    <a:bodyPr/>
                    <a:lstStyle/>
                    <a:p>
                      <a:endParaRPr lang="en-US" sz="2400" dirty="0"/>
                    </a:p>
                  </a:txBody>
                  <a:tcPr anchor="ctr"/>
                </a:tc>
                <a:tc>
                  <a:txBody>
                    <a:bodyPr/>
                    <a:lstStyle/>
                    <a:p>
                      <a:endParaRPr lang="en-US" sz="2400" dirty="0"/>
                    </a:p>
                  </a:txBody>
                  <a:tcPr anchor="ctr"/>
                </a:tc>
              </a:tr>
            </a:tbl>
          </a:graphicData>
        </a:graphic>
      </p:graphicFrame>
      <p:pic>
        <p:nvPicPr>
          <p:cNvPr id="6" name="Picture 6" descr="j0432657"/>
          <p:cNvPicPr>
            <a:picLocks noChangeAspect="1" noChangeArrowheads="1"/>
          </p:cNvPicPr>
          <p:nvPr/>
        </p:nvPicPr>
        <p:blipFill>
          <a:blip r:embed="rId3" cstate="print">
            <a:extLst>
              <a:ext uri="{28A0092B-C50C-407E-A947-70E740481C1C}">
                <a14:useLocalDpi xmlns:a14="http://schemas.microsoft.com/office/drawing/2010/main" xmlns="" xmlns:p="http://schemas.openxmlformats.org/presentationml/2006/main" xmlns:r="http://schemas.openxmlformats.org/officeDocument/2006/relationships" xmlns:a="http://schemas.openxmlformats.org/drawingml/2006/main" val="0"/>
              </a:ext>
            </a:extLst>
          </a:blip>
          <a:srcRect/>
          <a:stretch>
            <a:fillRect/>
          </a:stretch>
        </p:blipFill>
        <p:spPr bwMode="auto">
          <a:xfrm>
            <a:off x="8001000" y="0"/>
            <a:ext cx="1143000" cy="1143000"/>
          </a:xfrm>
          <a:prstGeom prst="rect">
            <a:avLst/>
          </a:prstGeom>
          <a:noFill/>
          <a:ln>
            <a:noFill/>
          </a:ln>
          <a:extLst>
            <a:ext uri="{909E8E84-426E-40DD-AFC4-6F175D3DCCD1}">
              <a14:hiddenFill xmlns:a14="http://schemas.microsoft.com/office/drawing/2010/main" xmlns=""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eaLnBrk="1" hangingPunct="1"/>
            <a:r>
              <a:rPr lang="en-US" dirty="0" smtClean="0"/>
              <a:t>Client/server architecture:</a:t>
            </a:r>
          </a:p>
          <a:p>
            <a:pPr lvl="1" eaLnBrk="1" hangingPunct="1"/>
            <a:r>
              <a:rPr lang="en-US" dirty="0" smtClean="0"/>
              <a:t>Based on the business model</a:t>
            </a:r>
          </a:p>
          <a:p>
            <a:pPr lvl="1" eaLnBrk="1" hangingPunct="1"/>
            <a:r>
              <a:rPr lang="en-US" dirty="0" smtClean="0"/>
              <a:t>Can be implemented as one-tier; two-tier; n-tier</a:t>
            </a:r>
          </a:p>
          <a:p>
            <a:pPr lvl="1" eaLnBrk="1" hangingPunct="1"/>
            <a:r>
              <a:rPr lang="en-US" dirty="0" smtClean="0"/>
              <a:t>Composed of three layers</a:t>
            </a:r>
          </a:p>
          <a:p>
            <a:pPr eaLnBrk="1" hangingPunct="1"/>
            <a:r>
              <a:rPr lang="en-US" dirty="0" smtClean="0"/>
              <a:t>Tier: physical or logical platform</a:t>
            </a:r>
          </a:p>
          <a:p>
            <a:pPr eaLnBrk="1" hangingPunct="1"/>
            <a:r>
              <a:rPr lang="en-US" dirty="0" smtClean="0"/>
              <a:t>Three tiers: presentation, application, data layer</a:t>
            </a:r>
          </a:p>
          <a:p>
            <a:pPr eaLnBrk="1" hangingPunct="1"/>
            <a:r>
              <a:rPr lang="en-US" dirty="0" smtClean="0"/>
              <a:t>Database management system (DBMS): collection of programs that manage database</a:t>
            </a:r>
          </a:p>
        </p:txBody>
      </p:sp>
      <p:sp>
        <p:nvSpPr>
          <p:cNvPr id="307202" name="Rectangle 2"/>
          <p:cNvSpPr>
            <a:spLocks noGrp="1" noChangeArrowheads="1"/>
          </p:cNvSpPr>
          <p:nvPr>
            <p:ph type="title"/>
          </p:nvPr>
        </p:nvSpPr>
        <p:spPr/>
        <p:txBody>
          <a:bodyPr>
            <a:normAutofit/>
          </a:bodyPr>
          <a:lstStyle/>
          <a:p>
            <a:pPr eaLnBrk="1" hangingPunct="1">
              <a:defRPr/>
            </a:pPr>
            <a:r>
              <a:rPr lang="en-US" dirty="0" smtClean="0"/>
              <a:t>Information Systems (4)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pPr eaLnBrk="1" hangingPunct="1"/>
            <a:r>
              <a:rPr lang="en-US" smtClean="0"/>
              <a:t>Essential to success of information system</a:t>
            </a:r>
          </a:p>
          <a:p>
            <a:pPr eaLnBrk="1" hangingPunct="1"/>
            <a:r>
              <a:rPr lang="en-US" smtClean="0"/>
              <a:t>DBMS functionalities:</a:t>
            </a:r>
          </a:p>
          <a:p>
            <a:pPr lvl="1" eaLnBrk="1" hangingPunct="1"/>
            <a:r>
              <a:rPr lang="en-US" smtClean="0"/>
              <a:t>Organize data</a:t>
            </a:r>
          </a:p>
          <a:p>
            <a:pPr lvl="1" eaLnBrk="1" hangingPunct="1"/>
            <a:r>
              <a:rPr lang="en-US" smtClean="0"/>
              <a:t>Store and retrieve data efficiently</a:t>
            </a:r>
          </a:p>
          <a:p>
            <a:pPr lvl="1" eaLnBrk="1" hangingPunct="1"/>
            <a:r>
              <a:rPr lang="en-US" smtClean="0"/>
              <a:t>Manipulate data (update and delete)</a:t>
            </a:r>
          </a:p>
          <a:p>
            <a:pPr lvl="1" eaLnBrk="1" hangingPunct="1"/>
            <a:r>
              <a:rPr lang="en-US" smtClean="0"/>
              <a:t>Enforce referential integrity and consistency</a:t>
            </a:r>
          </a:p>
          <a:p>
            <a:pPr lvl="1" eaLnBrk="1" hangingPunct="1"/>
            <a:r>
              <a:rPr lang="en-US" smtClean="0"/>
              <a:t>Enforce and implement data security policies and procedures</a:t>
            </a:r>
          </a:p>
          <a:p>
            <a:pPr lvl="1" eaLnBrk="1" hangingPunct="1"/>
            <a:r>
              <a:rPr lang="en-US" smtClean="0"/>
              <a:t>Back up, recover, and restore data</a:t>
            </a:r>
          </a:p>
        </p:txBody>
      </p:sp>
      <p:sp>
        <p:nvSpPr>
          <p:cNvPr id="311298" name="Rectangle 2"/>
          <p:cNvSpPr>
            <a:spLocks noGrp="1" noChangeArrowheads="1"/>
          </p:cNvSpPr>
          <p:nvPr>
            <p:ph type="title"/>
          </p:nvPr>
        </p:nvSpPr>
        <p:spPr/>
        <p:txBody>
          <a:bodyPr/>
          <a:lstStyle/>
          <a:p>
            <a:pPr eaLnBrk="1" hangingPunct="1">
              <a:defRPr/>
            </a:pPr>
            <a:r>
              <a:rPr lang="en-US" smtClean="0"/>
              <a:t>Database Management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normAutofit/>
          </a:bodyPr>
          <a:lstStyle/>
          <a:p>
            <a:pPr eaLnBrk="1" hangingPunct="1">
              <a:defRPr/>
            </a:pPr>
            <a:r>
              <a:rPr lang="en-US" dirty="0" smtClean="0"/>
              <a:t>Information Systems (5)</a:t>
            </a:r>
          </a:p>
        </p:txBody>
      </p:sp>
      <p:sp>
        <p:nvSpPr>
          <p:cNvPr id="8" name="TextBox 7"/>
          <p:cNvSpPr txBox="1"/>
          <p:nvPr/>
        </p:nvSpPr>
        <p:spPr>
          <a:xfrm>
            <a:off x="0" y="6559665"/>
            <a:ext cx="1968809" cy="276999"/>
          </a:xfrm>
          <a:prstGeom prst="rect">
            <a:avLst/>
          </a:prstGeom>
          <a:noFill/>
        </p:spPr>
        <p:txBody>
          <a:bodyPr wrap="none" rtlCol="0">
            <a:spAutoFit/>
          </a:bodyPr>
          <a:lstStyle/>
          <a:p>
            <a:r>
              <a:rPr lang="en-US" dirty="0" smtClean="0"/>
              <a:t>* </a:t>
            </a:r>
            <a:r>
              <a:rPr lang="en-US" dirty="0" smtClean="0">
                <a:hlinkClick r:id="rId3"/>
              </a:rPr>
              <a:t>http://en.wikipedia.org </a:t>
            </a:r>
            <a:endParaRPr lang="en-US" dirty="0"/>
          </a:p>
        </p:txBody>
      </p:sp>
      <p:pic>
        <p:nvPicPr>
          <p:cNvPr id="6" name="Picture 5" descr="350px-Overview_of_a_three-tier_application_vectorVersion.svg.png"/>
          <p:cNvPicPr>
            <a:picLocks noChangeAspect="1"/>
          </p:cNvPicPr>
          <p:nvPr/>
        </p:nvPicPr>
        <p:blipFill>
          <a:blip r:embed="rId4" cstate="print"/>
          <a:stretch>
            <a:fillRect/>
          </a:stretch>
        </p:blipFill>
        <p:spPr>
          <a:xfrm>
            <a:off x="2286000" y="1752600"/>
            <a:ext cx="4495800" cy="402052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normAutofit/>
          </a:bodyPr>
          <a:lstStyle/>
          <a:p>
            <a:pPr eaLnBrk="1" hangingPunct="1">
              <a:defRPr/>
            </a:pPr>
            <a:r>
              <a:rPr lang="en-US" dirty="0" smtClean="0"/>
              <a:t>Information Systems (6)</a:t>
            </a:r>
          </a:p>
        </p:txBody>
      </p:sp>
      <p:pic>
        <p:nvPicPr>
          <p:cNvPr id="7" name="Content Placeholder 6" descr="Cc917543.csart1(en-us,TechNet.10).gif"/>
          <p:cNvPicPr>
            <a:picLocks noGrp="1" noChangeAspect="1"/>
          </p:cNvPicPr>
          <p:nvPr>
            <p:ph idx="1"/>
          </p:nvPr>
        </p:nvPicPr>
        <p:blipFill>
          <a:blip r:embed="rId3" cstate="print"/>
          <a:stretch>
            <a:fillRect/>
          </a:stretch>
        </p:blipFill>
        <p:spPr>
          <a:xfrm>
            <a:off x="2628582" y="1201354"/>
            <a:ext cx="3962718" cy="5326446"/>
          </a:xfrm>
        </p:spPr>
      </p:pic>
      <p:sp>
        <p:nvSpPr>
          <p:cNvPr id="8" name="TextBox 7"/>
          <p:cNvSpPr txBox="1"/>
          <p:nvPr/>
        </p:nvSpPr>
        <p:spPr>
          <a:xfrm>
            <a:off x="0" y="6559665"/>
            <a:ext cx="4448654" cy="276999"/>
          </a:xfrm>
          <a:prstGeom prst="rect">
            <a:avLst/>
          </a:prstGeom>
          <a:noFill/>
        </p:spPr>
        <p:txBody>
          <a:bodyPr wrap="none" rtlCol="0">
            <a:spAutoFit/>
          </a:bodyPr>
          <a:lstStyle/>
          <a:p>
            <a:r>
              <a:rPr lang="en-US" dirty="0" smtClean="0"/>
              <a:t>* http://technet.microsoft.com/en-us/library/cc917543.aspx</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are using an inventory management system at company A, and want to review an inventory level of a product B. Describe the necessary steps that your application must go through for access to the desired data. </a:t>
            </a:r>
          </a:p>
          <a:p>
            <a:endParaRPr lang="en-US" dirty="0"/>
          </a:p>
        </p:txBody>
      </p:sp>
      <p:sp>
        <p:nvSpPr>
          <p:cNvPr id="5" name="Title 4"/>
          <p:cNvSpPr>
            <a:spLocks noGrp="1"/>
          </p:cNvSpPr>
          <p:nvPr>
            <p:ph type="title"/>
          </p:nvPr>
        </p:nvSpPr>
        <p:spPr/>
        <p:txBody>
          <a:bodyPr/>
          <a:lstStyle/>
          <a:p>
            <a:r>
              <a:rPr lang="en-US" dirty="0" smtClean="0"/>
              <a:t>Basic Steps to Data Access</a:t>
            </a:r>
            <a:endParaRPr lang="en-US" dirty="0"/>
          </a:p>
        </p:txBody>
      </p:sp>
      <p:pic>
        <p:nvPicPr>
          <p:cNvPr id="6" name="Picture 6" descr="j0432657"/>
          <p:cNvPicPr>
            <a:picLocks noChangeAspect="1" noChangeArrowheads="1"/>
          </p:cNvPicPr>
          <p:nvPr/>
        </p:nvPicPr>
        <p:blipFill>
          <a:blip r:embed="rId2" cstate="print">
            <a:extLst>
              <a:ext uri="{28A0092B-C50C-407E-A947-70E740481C1C}">
                <a14:useLocalDpi xmlns:a14="http://schemas.microsoft.com/office/drawing/2010/main" xmlns="" xmlns:p="http://schemas.openxmlformats.org/presentationml/2006/main" xmlns:r="http://schemas.openxmlformats.org/officeDocument/2006/relationships" xmlns:a="http://schemas.openxmlformats.org/drawingml/2006/main" val="0"/>
              </a:ext>
            </a:extLst>
          </a:blip>
          <a:srcRect/>
          <a:stretch>
            <a:fillRect/>
          </a:stretch>
        </p:blipFill>
        <p:spPr bwMode="auto">
          <a:xfrm>
            <a:off x="8001000" y="0"/>
            <a:ext cx="1143000" cy="1143000"/>
          </a:xfrm>
          <a:prstGeom prst="rect">
            <a:avLst/>
          </a:prstGeom>
          <a:noFill/>
          <a:ln>
            <a:noFill/>
          </a:ln>
          <a:extLst>
            <a:ext uri="{909E8E84-426E-40DD-AFC4-6F175D3DCCD1}">
              <a14:hiddenFill xmlns:a14="http://schemas.microsoft.com/office/drawing/2010/main" xmlns=""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ln>
            <a:noFill/>
          </a:ln>
        </p:spPr>
        <p:txBody>
          <a:bodyPr/>
          <a:lstStyle/>
          <a:p>
            <a:r>
              <a:rPr lang="en-US" dirty="0" smtClean="0"/>
              <a:t>Start </a:t>
            </a:r>
            <a:r>
              <a:rPr lang="en-US" dirty="0" err="1" smtClean="0"/>
              <a:t>Tegrity</a:t>
            </a:r>
            <a:r>
              <a:rPr 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Security Coverage</a:t>
            </a:r>
            <a:endParaRPr lang="en-US" dirty="0"/>
          </a:p>
        </p:txBody>
      </p:sp>
      <p:graphicFrame>
        <p:nvGraphicFramePr>
          <p:cNvPr id="4" name="Content Placeholder 3"/>
          <p:cNvGraphicFramePr>
            <a:graphicFrameLocks noGrp="1"/>
          </p:cNvGraphicFramePr>
          <p:nvPr>
            <p:ph idx="1"/>
          </p:nvPr>
        </p:nvGraphicFramePr>
        <p:xfrm>
          <a:off x="1864042" y="1524000"/>
          <a:ext cx="6096000" cy="46990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6" name="Left Bracket 5"/>
          <p:cNvSpPr/>
          <p:nvPr/>
        </p:nvSpPr>
        <p:spPr bwMode="auto">
          <a:xfrm>
            <a:off x="1483042" y="2667000"/>
            <a:ext cx="228600" cy="3733800"/>
          </a:xfrm>
          <a:prstGeom prst="leftBracke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7" name="TextBox 6"/>
          <p:cNvSpPr txBox="1"/>
          <p:nvPr/>
        </p:nvSpPr>
        <p:spPr>
          <a:xfrm>
            <a:off x="990600" y="3429000"/>
            <a:ext cx="492443" cy="2438400"/>
          </a:xfrm>
          <a:prstGeom prst="rect">
            <a:avLst/>
          </a:prstGeom>
          <a:noFill/>
        </p:spPr>
        <p:txBody>
          <a:bodyPr vert="vert" wrap="square" rtlCol="0">
            <a:spAutoFit/>
          </a:bodyPr>
          <a:lstStyle/>
          <a:p>
            <a:r>
              <a:rPr lang="en-US" sz="2000" dirty="0" smtClean="0"/>
              <a:t>Database Security</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a:xfrm>
            <a:off x="362922" y="1354812"/>
            <a:ext cx="8229600" cy="4800600"/>
          </a:xfrm>
        </p:spPr>
        <p:txBody>
          <a:bodyPr/>
          <a:lstStyle/>
          <a:p>
            <a:pPr eaLnBrk="1" hangingPunct="1"/>
            <a:r>
              <a:rPr lang="en-US" dirty="0" smtClean="0"/>
              <a:t>Information is one of an organization’s most valuable assets</a:t>
            </a:r>
          </a:p>
          <a:p>
            <a:pPr eaLnBrk="1" hangingPunct="1"/>
            <a:r>
              <a:rPr lang="en-US" dirty="0" smtClean="0"/>
              <a:t>Information security: consists of procedures and measures taken to protect information systems components</a:t>
            </a:r>
          </a:p>
          <a:p>
            <a:pPr eaLnBrk="1" hangingPunct="1"/>
            <a:r>
              <a:rPr lang="en-US" dirty="0" smtClean="0"/>
              <a:t>C.I.A. triangle: confidentiality, integrity, availability</a:t>
            </a:r>
          </a:p>
          <a:p>
            <a:pPr eaLnBrk="1" hangingPunct="1"/>
            <a:r>
              <a:rPr lang="en-US" dirty="0" smtClean="0"/>
              <a:t>Security policies must be balanced according to the C.I.A. triangle</a:t>
            </a:r>
          </a:p>
        </p:txBody>
      </p:sp>
      <p:sp>
        <p:nvSpPr>
          <p:cNvPr id="316418" name="Rectangle 2"/>
          <p:cNvSpPr>
            <a:spLocks noGrp="1" noChangeArrowheads="1"/>
          </p:cNvSpPr>
          <p:nvPr>
            <p:ph type="title"/>
          </p:nvPr>
        </p:nvSpPr>
        <p:spPr/>
        <p:txBody>
          <a:bodyPr/>
          <a:lstStyle/>
          <a:p>
            <a:pPr eaLnBrk="1" hangingPunct="1">
              <a:defRPr/>
            </a:pPr>
            <a:r>
              <a:rPr lang="en-US" dirty="0" smtClean="0"/>
              <a:t>Information Security (1)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5" name="Picture 4" descr="Fig01-05"/>
          <p:cNvPicPr>
            <a:picLocks noGrp="1" noChangeAspect="1" noChangeArrowheads="1"/>
          </p:cNvPicPr>
          <p:nvPr>
            <p:ph idx="1"/>
          </p:nvPr>
        </p:nvPicPr>
        <p:blipFill>
          <a:blip r:embed="rId3" cstate="print"/>
          <a:stretch>
            <a:fillRect/>
          </a:stretch>
        </p:blipFill>
        <p:spPr>
          <a:xfrm>
            <a:off x="304800" y="1447800"/>
            <a:ext cx="8510136" cy="4648200"/>
          </a:xfrm>
          <a:noFill/>
        </p:spPr>
      </p:pic>
      <p:sp>
        <p:nvSpPr>
          <p:cNvPr id="317442" name="Rectangle 2"/>
          <p:cNvSpPr>
            <a:spLocks noGrp="1" noChangeArrowheads="1"/>
          </p:cNvSpPr>
          <p:nvPr>
            <p:ph type="title"/>
          </p:nvPr>
        </p:nvSpPr>
        <p:spPr/>
        <p:txBody>
          <a:bodyPr>
            <a:normAutofit/>
          </a:bodyPr>
          <a:lstStyle/>
          <a:p>
            <a:pPr eaLnBrk="1" hangingPunct="1">
              <a:defRPr/>
            </a:pPr>
            <a:r>
              <a:rPr lang="en-US" dirty="0" smtClean="0"/>
              <a:t>Information Security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smtClean="0"/>
              <a:t>Addresses two aspects of security:</a:t>
            </a:r>
          </a:p>
          <a:p>
            <a:pPr lvl="1" eaLnBrk="1" hangingPunct="1"/>
            <a:r>
              <a:rPr lang="en-US" smtClean="0"/>
              <a:t>Prevention of unauthorized access</a:t>
            </a:r>
          </a:p>
          <a:p>
            <a:pPr lvl="1" eaLnBrk="1" hangingPunct="1"/>
            <a:r>
              <a:rPr lang="en-US" smtClean="0"/>
              <a:t>Information disclosure based on classification</a:t>
            </a:r>
          </a:p>
          <a:p>
            <a:pPr eaLnBrk="1" hangingPunct="1"/>
            <a:r>
              <a:rPr lang="en-US" smtClean="0"/>
              <a:t>Classify company information into levels:</a:t>
            </a:r>
          </a:p>
          <a:p>
            <a:pPr lvl="1" eaLnBrk="1" hangingPunct="1"/>
            <a:r>
              <a:rPr lang="en-US" smtClean="0"/>
              <a:t>Each level has its own security measures</a:t>
            </a:r>
          </a:p>
          <a:p>
            <a:pPr lvl="1" eaLnBrk="1" hangingPunct="1"/>
            <a:r>
              <a:rPr lang="en-US" smtClean="0"/>
              <a:t>Usually based on degree of confidentiality necessary to protect information</a:t>
            </a:r>
          </a:p>
        </p:txBody>
      </p:sp>
      <p:sp>
        <p:nvSpPr>
          <p:cNvPr id="320514" name="Rectangle 2"/>
          <p:cNvSpPr>
            <a:spLocks noGrp="1" noChangeArrowheads="1"/>
          </p:cNvSpPr>
          <p:nvPr>
            <p:ph type="title"/>
          </p:nvPr>
        </p:nvSpPr>
        <p:spPr/>
        <p:txBody>
          <a:bodyPr/>
          <a:lstStyle/>
          <a:p>
            <a:pPr eaLnBrk="1" hangingPunct="1">
              <a:defRPr/>
            </a:pPr>
            <a:r>
              <a:rPr lang="en-US" smtClean="0"/>
              <a:t>Confidentiality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lstStyle/>
          <a:p>
            <a:pPr eaLnBrk="1" hangingPunct="1"/>
            <a:r>
              <a:rPr lang="en-US" smtClean="0"/>
              <a:t>Consistent and valid data, processed correctly, yields accurate information</a:t>
            </a:r>
          </a:p>
          <a:p>
            <a:pPr eaLnBrk="1" hangingPunct="1"/>
            <a:r>
              <a:rPr lang="en-US" smtClean="0"/>
              <a:t>Information has integrity if:</a:t>
            </a:r>
          </a:p>
          <a:p>
            <a:pPr lvl="1" eaLnBrk="1" hangingPunct="1"/>
            <a:r>
              <a:rPr lang="en-US" smtClean="0"/>
              <a:t>It is accurate</a:t>
            </a:r>
          </a:p>
          <a:p>
            <a:pPr lvl="1" eaLnBrk="1" hangingPunct="1"/>
            <a:r>
              <a:rPr lang="en-US" smtClean="0"/>
              <a:t>It has not been tampered with</a:t>
            </a:r>
          </a:p>
          <a:p>
            <a:pPr eaLnBrk="1" hangingPunct="1"/>
            <a:r>
              <a:rPr lang="en-US" smtClean="0"/>
              <a:t>Read consistency: each user sees only his changes and those committed by other users</a:t>
            </a:r>
          </a:p>
        </p:txBody>
      </p:sp>
      <p:sp>
        <p:nvSpPr>
          <p:cNvPr id="324610" name="Rectangle 2"/>
          <p:cNvSpPr>
            <a:spLocks noGrp="1" noChangeArrowheads="1"/>
          </p:cNvSpPr>
          <p:nvPr>
            <p:ph type="title"/>
          </p:nvPr>
        </p:nvSpPr>
        <p:spPr/>
        <p:txBody>
          <a:bodyPr/>
          <a:lstStyle/>
          <a:p>
            <a:pPr eaLnBrk="1" hangingPunct="1">
              <a:defRPr/>
            </a:pPr>
            <a:r>
              <a:rPr lang="en-US" dirty="0" smtClean="0"/>
              <a:t>Integrity (1)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581" name="Picture 4" descr="Tbl01-02a"/>
          <p:cNvPicPr>
            <a:picLocks noGrp="1" noChangeAspect="1" noChangeArrowheads="1"/>
          </p:cNvPicPr>
          <p:nvPr>
            <p:ph idx="1"/>
          </p:nvPr>
        </p:nvPicPr>
        <p:blipFill>
          <a:blip r:embed="rId2" cstate="print"/>
          <a:srcRect/>
          <a:stretch>
            <a:fillRect/>
          </a:stretch>
        </p:blipFill>
        <p:spPr>
          <a:xfrm>
            <a:off x="1600200" y="1143000"/>
            <a:ext cx="5943600" cy="5698156"/>
          </a:xfrm>
          <a:noFill/>
        </p:spPr>
      </p:pic>
      <p:sp>
        <p:nvSpPr>
          <p:cNvPr id="325634" name="Rectangle 2"/>
          <p:cNvSpPr>
            <a:spLocks noGrp="1" noChangeArrowheads="1"/>
          </p:cNvSpPr>
          <p:nvPr>
            <p:ph type="title"/>
          </p:nvPr>
        </p:nvSpPr>
        <p:spPr/>
        <p:txBody>
          <a:bodyPr/>
          <a:lstStyle/>
          <a:p>
            <a:pPr eaLnBrk="1" hangingPunct="1">
              <a:defRPr/>
            </a:pPr>
            <a:r>
              <a:rPr lang="en-US" dirty="0" smtClean="0"/>
              <a:t>Integrity (2)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605" name="Picture 4" descr="Tbl01-02b"/>
          <p:cNvPicPr>
            <a:picLocks noGrp="1" noChangeAspect="1" noChangeArrowheads="1"/>
          </p:cNvPicPr>
          <p:nvPr>
            <p:ph idx="1"/>
          </p:nvPr>
        </p:nvPicPr>
        <p:blipFill>
          <a:blip r:embed="rId2" cstate="print"/>
          <a:srcRect/>
          <a:stretch>
            <a:fillRect/>
          </a:stretch>
        </p:blipFill>
        <p:spPr>
          <a:xfrm>
            <a:off x="393334" y="1454725"/>
            <a:ext cx="8386291" cy="4343400"/>
          </a:xfrm>
          <a:noFill/>
        </p:spPr>
      </p:pic>
      <p:sp>
        <p:nvSpPr>
          <p:cNvPr id="5" name="Slide Number Placeholder 4"/>
          <p:cNvSpPr>
            <a:spLocks noGrp="1"/>
          </p:cNvSpPr>
          <p:nvPr>
            <p:ph type="sldNum" sz="quarter" idx="4294967295"/>
          </p:nvPr>
        </p:nvSpPr>
        <p:spPr>
          <a:xfrm>
            <a:off x="8647272" y="6407944"/>
            <a:ext cx="365760" cy="365125"/>
          </a:xfrm>
          <a:prstGeom prst="rect">
            <a:avLst/>
          </a:prstGeom>
        </p:spPr>
        <p:txBody>
          <a:bodyPr>
            <a:normAutofit/>
          </a:bodyPr>
          <a:lstStyle/>
          <a:p>
            <a:pPr>
              <a:defRPr/>
            </a:pPr>
            <a:fld id="{0A49C871-896B-459C-9B44-EFDF2B3A6DE7}" type="slidenum">
              <a:rPr lang="en-US"/>
              <a:pPr>
                <a:defRPr/>
              </a:pPr>
              <a:t>25</a:t>
            </a:fld>
            <a:endParaRPr lang="en-US"/>
          </a:p>
        </p:txBody>
      </p:sp>
      <p:sp>
        <p:nvSpPr>
          <p:cNvPr id="328706" name="Rectangle 2"/>
          <p:cNvSpPr>
            <a:spLocks noGrp="1" noChangeArrowheads="1"/>
          </p:cNvSpPr>
          <p:nvPr>
            <p:ph type="title"/>
          </p:nvPr>
        </p:nvSpPr>
        <p:spPr/>
        <p:txBody>
          <a:bodyPr/>
          <a:lstStyle/>
          <a:p>
            <a:pPr eaLnBrk="1" hangingPunct="1">
              <a:defRPr/>
            </a:pPr>
            <a:r>
              <a:rPr lang="en-US" dirty="0" smtClean="0"/>
              <a:t>Integrity (3)</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a:xfrm>
            <a:off x="354675" y="1242750"/>
            <a:ext cx="8077200" cy="4267200"/>
          </a:xfrm>
        </p:spPr>
        <p:txBody>
          <a:bodyPr/>
          <a:lstStyle/>
          <a:p>
            <a:pPr eaLnBrk="1" hangingPunct="1"/>
            <a:r>
              <a:rPr lang="en-US" dirty="0" smtClean="0"/>
              <a:t>Systems must be always available to authorized users</a:t>
            </a:r>
          </a:p>
          <a:p>
            <a:pPr eaLnBrk="1" hangingPunct="1"/>
            <a:r>
              <a:rPr lang="en-US" dirty="0" smtClean="0"/>
              <a:t>Systems determines what a user can do with the information</a:t>
            </a:r>
          </a:p>
          <a:p>
            <a:pPr eaLnBrk="1" hangingPunct="1"/>
            <a:r>
              <a:rPr lang="en-US" dirty="0" smtClean="0"/>
              <a:t>Reasons for a system to become unavailable:</a:t>
            </a:r>
          </a:p>
          <a:p>
            <a:pPr lvl="1" eaLnBrk="1" hangingPunct="1"/>
            <a:r>
              <a:rPr lang="en-US" dirty="0" smtClean="0"/>
              <a:t>External attacks and lack of system protection</a:t>
            </a:r>
          </a:p>
          <a:p>
            <a:pPr lvl="1" eaLnBrk="1" hangingPunct="1"/>
            <a:r>
              <a:rPr lang="en-US" dirty="0" smtClean="0"/>
              <a:t>System failure with no disaster recovery strategy</a:t>
            </a:r>
          </a:p>
          <a:p>
            <a:pPr lvl="1" eaLnBrk="1" hangingPunct="1"/>
            <a:r>
              <a:rPr lang="en-US" dirty="0" smtClean="0"/>
              <a:t>Overly stringent and obscure security policies</a:t>
            </a:r>
          </a:p>
          <a:p>
            <a:pPr lvl="1" eaLnBrk="1" hangingPunct="1"/>
            <a:r>
              <a:rPr lang="en-US" dirty="0" smtClean="0"/>
              <a:t>Bad implementation of authentication processes</a:t>
            </a:r>
          </a:p>
          <a:p>
            <a:pPr eaLnBrk="1" hangingPunct="1">
              <a:buFontTx/>
              <a:buNone/>
            </a:pPr>
            <a:endParaRPr lang="en-US" dirty="0" smtClean="0"/>
          </a:p>
        </p:txBody>
      </p:sp>
      <p:sp>
        <p:nvSpPr>
          <p:cNvPr id="5" name="Slide Number Placeholder 4"/>
          <p:cNvSpPr>
            <a:spLocks noGrp="1"/>
          </p:cNvSpPr>
          <p:nvPr>
            <p:ph type="sldNum" sz="quarter" idx="4294967295"/>
          </p:nvPr>
        </p:nvSpPr>
        <p:spPr>
          <a:xfrm>
            <a:off x="8647272" y="6407944"/>
            <a:ext cx="365760" cy="365125"/>
          </a:xfrm>
          <a:prstGeom prst="rect">
            <a:avLst/>
          </a:prstGeom>
        </p:spPr>
        <p:txBody>
          <a:bodyPr>
            <a:normAutofit/>
          </a:bodyPr>
          <a:lstStyle/>
          <a:p>
            <a:pPr>
              <a:defRPr/>
            </a:pPr>
            <a:fld id="{4BB404D3-B29D-47E9-94A9-8B44840016C4}" type="slidenum">
              <a:rPr lang="en-US"/>
              <a:pPr>
                <a:defRPr/>
              </a:pPr>
              <a:t>26</a:t>
            </a:fld>
            <a:endParaRPr lang="en-US"/>
          </a:p>
        </p:txBody>
      </p:sp>
      <p:sp>
        <p:nvSpPr>
          <p:cNvPr id="331778" name="Rectangle 2"/>
          <p:cNvSpPr>
            <a:spLocks noGrp="1" noChangeArrowheads="1"/>
          </p:cNvSpPr>
          <p:nvPr>
            <p:ph type="title"/>
          </p:nvPr>
        </p:nvSpPr>
        <p:spPr/>
        <p:txBody>
          <a:bodyPr/>
          <a:lstStyle/>
          <a:p>
            <a:pPr eaLnBrk="1" hangingPunct="1">
              <a:defRPr/>
            </a:pPr>
            <a:r>
              <a:rPr lang="en-US" smtClean="0"/>
              <a:t>Availability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dirty="0" smtClean="0"/>
              <a:t>Protects data and information produced from the data</a:t>
            </a:r>
          </a:p>
          <a:p>
            <a:pPr eaLnBrk="1" hangingPunct="1"/>
            <a:r>
              <a:rPr lang="en-US" dirty="0" smtClean="0"/>
              <a:t>Model for protecting logical and physical assets</a:t>
            </a:r>
          </a:p>
          <a:p>
            <a:pPr eaLnBrk="1" hangingPunct="1"/>
            <a:r>
              <a:rPr lang="en-US" dirty="0" smtClean="0"/>
              <a:t>Is the overall design of a company’s implementation of C.I.A. triangle</a:t>
            </a:r>
          </a:p>
        </p:txBody>
      </p:sp>
      <p:sp>
        <p:nvSpPr>
          <p:cNvPr id="5" name="Slide Number Placeholder 4"/>
          <p:cNvSpPr>
            <a:spLocks noGrp="1"/>
          </p:cNvSpPr>
          <p:nvPr>
            <p:ph type="sldNum" sz="quarter" idx="4294967295"/>
          </p:nvPr>
        </p:nvSpPr>
        <p:spPr>
          <a:xfrm>
            <a:off x="8647272" y="6407944"/>
            <a:ext cx="365760" cy="365125"/>
          </a:xfrm>
          <a:prstGeom prst="rect">
            <a:avLst/>
          </a:prstGeom>
        </p:spPr>
        <p:txBody>
          <a:bodyPr>
            <a:normAutofit/>
          </a:bodyPr>
          <a:lstStyle/>
          <a:p>
            <a:pPr>
              <a:defRPr/>
            </a:pPr>
            <a:fld id="{0856BA01-97DB-41EF-9AE9-4A3C00D5D6E6}" type="slidenum">
              <a:rPr lang="en-US"/>
              <a:pPr>
                <a:defRPr/>
              </a:pPr>
              <a:t>27</a:t>
            </a:fld>
            <a:endParaRPr lang="en-US"/>
          </a:p>
        </p:txBody>
      </p:sp>
      <p:sp>
        <p:nvSpPr>
          <p:cNvPr id="332802" name="Rectangle 2"/>
          <p:cNvSpPr>
            <a:spLocks noGrp="1" noChangeArrowheads="1"/>
          </p:cNvSpPr>
          <p:nvPr>
            <p:ph type="title"/>
          </p:nvPr>
        </p:nvSpPr>
        <p:spPr/>
        <p:txBody>
          <a:bodyPr>
            <a:normAutofit/>
          </a:bodyPr>
          <a:lstStyle/>
          <a:p>
            <a:pPr eaLnBrk="1" hangingPunct="1">
              <a:defRPr/>
            </a:pPr>
            <a:r>
              <a:rPr lang="en-US" sz="3400" dirty="0" smtClean="0"/>
              <a:t>Information Security Architecture (1)</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701" name="Picture 4" descr="Fig01-07"/>
          <p:cNvPicPr>
            <a:picLocks noGrp="1" noChangeAspect="1" noChangeArrowheads="1"/>
          </p:cNvPicPr>
          <p:nvPr>
            <p:ph idx="1"/>
          </p:nvPr>
        </p:nvPicPr>
        <p:blipFill>
          <a:blip r:embed="rId2" cstate="print"/>
          <a:stretch>
            <a:fillRect/>
          </a:stretch>
        </p:blipFill>
        <p:spPr>
          <a:xfrm>
            <a:off x="1066800" y="1219200"/>
            <a:ext cx="6934200" cy="5042232"/>
          </a:xfrm>
          <a:noFill/>
        </p:spPr>
      </p:pic>
      <p:sp>
        <p:nvSpPr>
          <p:cNvPr id="334850" name="Rectangle 2"/>
          <p:cNvSpPr>
            <a:spLocks noGrp="1" noChangeArrowheads="1"/>
          </p:cNvSpPr>
          <p:nvPr>
            <p:ph type="title"/>
          </p:nvPr>
        </p:nvSpPr>
        <p:spPr/>
        <p:txBody>
          <a:bodyPr>
            <a:noAutofit/>
          </a:bodyPr>
          <a:lstStyle/>
          <a:p>
            <a:pPr eaLnBrk="1" hangingPunct="1">
              <a:defRPr/>
            </a:pPr>
            <a:r>
              <a:rPr lang="en-US" sz="3400" dirty="0" smtClean="0"/>
              <a:t>Information Security Architecture (2)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533400" y="1377950"/>
            <a:ext cx="8077200" cy="5022850"/>
          </a:xfrm>
        </p:spPr>
        <p:txBody>
          <a:bodyPr>
            <a:normAutofit fontScale="92500" lnSpcReduction="10000"/>
          </a:bodyPr>
          <a:lstStyle/>
          <a:p>
            <a:pPr eaLnBrk="1" hangingPunct="1">
              <a:spcBef>
                <a:spcPts val="500"/>
              </a:spcBef>
            </a:pPr>
            <a:r>
              <a:rPr lang="en-US" sz="2800" dirty="0" smtClean="0"/>
              <a:t>Define security</a:t>
            </a:r>
          </a:p>
          <a:p>
            <a:pPr eaLnBrk="1" hangingPunct="1">
              <a:spcBef>
                <a:spcPts val="500"/>
              </a:spcBef>
            </a:pPr>
            <a:r>
              <a:rPr lang="en-US" sz="2800" dirty="0" smtClean="0"/>
              <a:t>Describe an information system and its components</a:t>
            </a:r>
          </a:p>
          <a:p>
            <a:pPr eaLnBrk="1" hangingPunct="1">
              <a:spcBef>
                <a:spcPts val="500"/>
              </a:spcBef>
            </a:pPr>
            <a:r>
              <a:rPr lang="en-US" sz="2800" dirty="0" smtClean="0"/>
              <a:t>Define database management system functionalities</a:t>
            </a:r>
          </a:p>
          <a:p>
            <a:pPr eaLnBrk="1" hangingPunct="1">
              <a:spcBef>
                <a:spcPts val="500"/>
              </a:spcBef>
            </a:pPr>
            <a:r>
              <a:rPr lang="en-US" sz="2800" dirty="0" smtClean="0"/>
              <a:t>Outline the concept of information security</a:t>
            </a:r>
          </a:p>
          <a:p>
            <a:pPr eaLnBrk="1" hangingPunct="1">
              <a:spcBef>
                <a:spcPts val="500"/>
              </a:spcBef>
            </a:pPr>
            <a:r>
              <a:rPr lang="en-US" sz="2800" dirty="0" smtClean="0"/>
              <a:t>Identify the major components of information security architecture</a:t>
            </a:r>
          </a:p>
          <a:p>
            <a:pPr eaLnBrk="1" hangingPunct="1">
              <a:spcBef>
                <a:spcPts val="500"/>
              </a:spcBef>
            </a:pPr>
            <a:r>
              <a:rPr lang="en-US" sz="2800" dirty="0" smtClean="0"/>
              <a:t>Define database security</a:t>
            </a:r>
          </a:p>
          <a:p>
            <a:pPr eaLnBrk="1" hangingPunct="1">
              <a:spcBef>
                <a:spcPts val="500"/>
              </a:spcBef>
            </a:pPr>
            <a:r>
              <a:rPr lang="en-US" sz="2800" dirty="0" smtClean="0"/>
              <a:t>List types of information assets and their values</a:t>
            </a:r>
          </a:p>
          <a:p>
            <a:pPr eaLnBrk="1" hangingPunct="1">
              <a:spcBef>
                <a:spcPts val="500"/>
              </a:spcBef>
            </a:pPr>
            <a:r>
              <a:rPr lang="en-US" sz="2800" dirty="0" smtClean="0"/>
              <a:t>Describe security methods</a:t>
            </a:r>
          </a:p>
        </p:txBody>
      </p:sp>
      <p:sp>
        <p:nvSpPr>
          <p:cNvPr id="3074" name="Rectangle 2"/>
          <p:cNvSpPr>
            <a:spLocks noGrp="1" noChangeArrowheads="1"/>
          </p:cNvSpPr>
          <p:nvPr>
            <p:ph type="title"/>
          </p:nvPr>
        </p:nvSpPr>
        <p:spPr>
          <a:xfrm>
            <a:off x="533400" y="266700"/>
            <a:ext cx="8077200" cy="896938"/>
          </a:xfrm>
        </p:spPr>
        <p:txBody>
          <a:bodyPr/>
          <a:lstStyle/>
          <a:p>
            <a:pPr eaLnBrk="1" hangingPunct="1">
              <a:defRPr/>
            </a:pPr>
            <a:r>
              <a:rPr lang="en-US" dirty="0" smtClean="0"/>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C.I.A. Always?</a:t>
            </a:r>
            <a:endParaRPr lang="en-US" dirty="0"/>
          </a:p>
        </p:txBody>
      </p:sp>
      <p:sp>
        <p:nvSpPr>
          <p:cNvPr id="3" name="Content Placeholder 2"/>
          <p:cNvSpPr>
            <a:spLocks noGrp="1"/>
          </p:cNvSpPr>
          <p:nvPr>
            <p:ph idx="1"/>
          </p:nvPr>
        </p:nvSpPr>
        <p:spPr/>
        <p:txBody>
          <a:bodyPr/>
          <a:lstStyle/>
          <a:p>
            <a:r>
              <a:rPr lang="en-US" dirty="0" smtClean="0"/>
              <a:t>Which organizations have priorities in confidentiality, integrity, and availability, respectively? </a:t>
            </a:r>
          </a:p>
          <a:p>
            <a:r>
              <a:rPr lang="en-US" dirty="0" smtClean="0"/>
              <a:t>Do we need to keep C.I.A. all the time?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p:txBody>
          <a:bodyPr/>
          <a:lstStyle/>
          <a:p>
            <a:pPr eaLnBrk="1" hangingPunct="1"/>
            <a:r>
              <a:rPr lang="en-US" sz="3200" dirty="0" smtClean="0"/>
              <a:t>Components include:</a:t>
            </a:r>
          </a:p>
          <a:p>
            <a:pPr lvl="1" eaLnBrk="1" hangingPunct="1"/>
            <a:r>
              <a:rPr lang="en-US" sz="2800" dirty="0" smtClean="0"/>
              <a:t>Policies and procedures</a:t>
            </a:r>
          </a:p>
          <a:p>
            <a:pPr lvl="1" eaLnBrk="1" hangingPunct="1"/>
            <a:r>
              <a:rPr lang="en-US" sz="2800" dirty="0" smtClean="0"/>
              <a:t>Security personnel and administrators</a:t>
            </a:r>
          </a:p>
          <a:p>
            <a:pPr lvl="1" eaLnBrk="1" hangingPunct="1"/>
            <a:r>
              <a:rPr lang="en-US" sz="2800" dirty="0" smtClean="0"/>
              <a:t>Detection equipments</a:t>
            </a:r>
          </a:p>
          <a:p>
            <a:pPr lvl="1" eaLnBrk="1" hangingPunct="1"/>
            <a:r>
              <a:rPr lang="en-US" sz="2800" dirty="0" smtClean="0"/>
              <a:t>Security programs</a:t>
            </a:r>
          </a:p>
          <a:p>
            <a:pPr lvl="1" eaLnBrk="1" hangingPunct="1"/>
            <a:r>
              <a:rPr lang="en-US" sz="2800" dirty="0" smtClean="0"/>
              <a:t>Monitoring equipment</a:t>
            </a:r>
          </a:p>
          <a:p>
            <a:pPr lvl="1" eaLnBrk="1" hangingPunct="1"/>
            <a:r>
              <a:rPr lang="en-US" sz="2800" dirty="0" smtClean="0"/>
              <a:t>Monitoring applications</a:t>
            </a:r>
          </a:p>
          <a:p>
            <a:pPr lvl="1" eaLnBrk="1" hangingPunct="1"/>
            <a:r>
              <a:rPr lang="en-US" sz="2800" dirty="0" smtClean="0"/>
              <a:t>Auditing procedures and tools</a:t>
            </a:r>
          </a:p>
        </p:txBody>
      </p:sp>
      <p:sp>
        <p:nvSpPr>
          <p:cNvPr id="333826" name="Rectangle 2"/>
          <p:cNvSpPr>
            <a:spLocks noGrp="1" noChangeArrowheads="1"/>
          </p:cNvSpPr>
          <p:nvPr>
            <p:ph type="title"/>
          </p:nvPr>
        </p:nvSpPr>
        <p:spPr/>
        <p:txBody>
          <a:bodyPr>
            <a:normAutofit/>
          </a:bodyPr>
          <a:lstStyle/>
          <a:p>
            <a:pPr eaLnBrk="1" hangingPunct="1">
              <a:defRPr/>
            </a:pPr>
            <a:r>
              <a:rPr lang="en-US" sz="3400" dirty="0" smtClean="0"/>
              <a:t>Information Security Architecture (3)</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a:xfrm>
            <a:off x="304800" y="1295400"/>
            <a:ext cx="8458200" cy="5029200"/>
          </a:xfrm>
        </p:spPr>
        <p:txBody>
          <a:bodyPr/>
          <a:lstStyle/>
          <a:p>
            <a:pPr eaLnBrk="1" hangingPunct="1"/>
            <a:r>
              <a:rPr lang="en-US" dirty="0" smtClean="0"/>
              <a:t>Enforce security at all database levels</a:t>
            </a:r>
          </a:p>
          <a:p>
            <a:pPr eaLnBrk="1" hangingPunct="1"/>
            <a:r>
              <a:rPr lang="en-US" dirty="0" smtClean="0"/>
              <a:t>Security access point: security measures are needed to prevent access that can involve unauthorized actions</a:t>
            </a:r>
          </a:p>
          <a:p>
            <a:pPr eaLnBrk="1" hangingPunct="1"/>
            <a:r>
              <a:rPr lang="en-US" dirty="0" smtClean="0"/>
              <a:t>Security gaps: points at which security is missing</a:t>
            </a:r>
          </a:p>
          <a:p>
            <a:pPr eaLnBrk="1" hangingPunct="1"/>
            <a:r>
              <a:rPr lang="en-US" dirty="0" smtClean="0"/>
              <a:t>Data requires highest level of protection</a:t>
            </a:r>
          </a:p>
          <a:p>
            <a:pPr eaLnBrk="1" hangingPunct="1"/>
            <a:r>
              <a:rPr lang="en-US" dirty="0" smtClean="0"/>
              <a:t>Reducing access point size reduces security risks</a:t>
            </a:r>
          </a:p>
          <a:p>
            <a:pPr eaLnBrk="1" hangingPunct="1"/>
            <a:endParaRPr lang="en-US" dirty="0" smtClean="0"/>
          </a:p>
        </p:txBody>
      </p:sp>
      <p:sp>
        <p:nvSpPr>
          <p:cNvPr id="337922" name="Rectangle 2"/>
          <p:cNvSpPr>
            <a:spLocks noGrp="1" noChangeArrowheads="1"/>
          </p:cNvSpPr>
          <p:nvPr>
            <p:ph type="title"/>
          </p:nvPr>
        </p:nvSpPr>
        <p:spPr/>
        <p:txBody>
          <a:bodyPr/>
          <a:lstStyle/>
          <a:p>
            <a:pPr eaLnBrk="1" hangingPunct="1">
              <a:defRPr/>
            </a:pPr>
            <a:r>
              <a:rPr lang="en-US" dirty="0" smtClean="0"/>
              <a:t>Database Security (1)</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2773" name="Picture 4" descr="Fig01-08"/>
          <p:cNvPicPr>
            <a:picLocks noGrp="1" noChangeAspect="1" noChangeArrowheads="1"/>
          </p:cNvPicPr>
          <p:nvPr>
            <p:ph idx="1"/>
          </p:nvPr>
        </p:nvPicPr>
        <p:blipFill>
          <a:blip r:embed="rId3" cstate="print"/>
          <a:stretch>
            <a:fillRect/>
          </a:stretch>
        </p:blipFill>
        <p:spPr>
          <a:xfrm>
            <a:off x="1676400" y="1309968"/>
            <a:ext cx="5715000" cy="5014632"/>
          </a:xfrm>
          <a:noFill/>
        </p:spPr>
      </p:pic>
      <p:sp>
        <p:nvSpPr>
          <p:cNvPr id="338946" name="Rectangle 2"/>
          <p:cNvSpPr>
            <a:spLocks noGrp="1" noChangeArrowheads="1"/>
          </p:cNvSpPr>
          <p:nvPr>
            <p:ph type="title"/>
          </p:nvPr>
        </p:nvSpPr>
        <p:spPr/>
        <p:txBody>
          <a:bodyPr/>
          <a:lstStyle/>
          <a:p>
            <a:pPr eaLnBrk="1" hangingPunct="1">
              <a:defRPr/>
            </a:pPr>
            <a:r>
              <a:rPr lang="en-US" dirty="0" smtClean="0"/>
              <a:t>Database Security (2)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5845" name="Picture 4" descr="Fig01-10"/>
          <p:cNvPicPr>
            <a:picLocks noGrp="1" noChangeAspect="1" noChangeArrowheads="1"/>
          </p:cNvPicPr>
          <p:nvPr>
            <p:ph idx="1"/>
          </p:nvPr>
        </p:nvPicPr>
        <p:blipFill>
          <a:blip r:embed="rId2" cstate="print"/>
          <a:stretch>
            <a:fillRect/>
          </a:stretch>
        </p:blipFill>
        <p:spPr>
          <a:xfrm>
            <a:off x="702425" y="2187633"/>
            <a:ext cx="7724961" cy="3298767"/>
          </a:xfrm>
          <a:noFill/>
        </p:spPr>
      </p:pic>
      <p:sp>
        <p:nvSpPr>
          <p:cNvPr id="346114" name="Rectangle 2"/>
          <p:cNvSpPr>
            <a:spLocks noGrp="1" noChangeArrowheads="1"/>
          </p:cNvSpPr>
          <p:nvPr>
            <p:ph type="title"/>
          </p:nvPr>
        </p:nvSpPr>
        <p:spPr/>
        <p:txBody>
          <a:bodyPr/>
          <a:lstStyle/>
          <a:p>
            <a:pPr eaLnBrk="1" hangingPunct="1">
              <a:defRPr/>
            </a:pPr>
            <a:r>
              <a:rPr lang="en-US" dirty="0" smtClean="0"/>
              <a:t>Database Security (3)</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lstStyle/>
          <a:p>
            <a:pPr eaLnBrk="1" hangingPunct="1"/>
            <a:r>
              <a:rPr lang="en-US" sz="3200" dirty="0" smtClean="0"/>
              <a:t>Relational database: collection of related data files</a:t>
            </a:r>
          </a:p>
          <a:p>
            <a:pPr eaLnBrk="1" hangingPunct="1"/>
            <a:r>
              <a:rPr lang="en-US" sz="3200" dirty="0" smtClean="0"/>
              <a:t>Data file: collection of related tables</a:t>
            </a:r>
          </a:p>
          <a:p>
            <a:pPr eaLnBrk="1" hangingPunct="1"/>
            <a:r>
              <a:rPr lang="en-US" sz="3200" dirty="0" smtClean="0"/>
              <a:t>Table: collection of related rows (records)</a:t>
            </a:r>
          </a:p>
          <a:p>
            <a:pPr eaLnBrk="1" hangingPunct="1"/>
            <a:r>
              <a:rPr lang="en-US" sz="3200" dirty="0" smtClean="0"/>
              <a:t>Row: collection of related columns (fields)</a:t>
            </a:r>
          </a:p>
        </p:txBody>
      </p:sp>
      <p:sp>
        <p:nvSpPr>
          <p:cNvPr id="349186" name="Rectangle 2"/>
          <p:cNvSpPr>
            <a:spLocks noGrp="1" noChangeArrowheads="1"/>
          </p:cNvSpPr>
          <p:nvPr>
            <p:ph type="title"/>
          </p:nvPr>
        </p:nvSpPr>
        <p:spPr/>
        <p:txBody>
          <a:bodyPr/>
          <a:lstStyle/>
          <a:p>
            <a:pPr eaLnBrk="1" hangingPunct="1">
              <a:defRPr/>
            </a:pPr>
            <a:r>
              <a:rPr lang="en-US" dirty="0" smtClean="0"/>
              <a:t>Database Security Levels (1)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7893" name="Picture 4" descr="Fig01-11"/>
          <p:cNvPicPr>
            <a:picLocks noGrp="1" noChangeAspect="1" noChangeArrowheads="1"/>
          </p:cNvPicPr>
          <p:nvPr>
            <p:ph idx="1"/>
          </p:nvPr>
        </p:nvPicPr>
        <p:blipFill>
          <a:blip r:embed="rId2" cstate="print"/>
          <a:srcRect/>
          <a:stretch>
            <a:fillRect/>
          </a:stretch>
        </p:blipFill>
        <p:spPr>
          <a:xfrm>
            <a:off x="1828800" y="1295400"/>
            <a:ext cx="5410200" cy="5314888"/>
          </a:xfrm>
          <a:noFill/>
        </p:spPr>
      </p:pic>
      <p:sp>
        <p:nvSpPr>
          <p:cNvPr id="350210" name="Rectangle 2"/>
          <p:cNvSpPr>
            <a:spLocks noGrp="1" noChangeArrowheads="1"/>
          </p:cNvSpPr>
          <p:nvPr>
            <p:ph type="title"/>
          </p:nvPr>
        </p:nvSpPr>
        <p:spPr/>
        <p:txBody>
          <a:bodyPr>
            <a:normAutofit/>
          </a:bodyPr>
          <a:lstStyle/>
          <a:p>
            <a:pPr eaLnBrk="1" hangingPunct="1">
              <a:defRPr/>
            </a:pPr>
            <a:r>
              <a:rPr lang="en-US" dirty="0" smtClean="0"/>
              <a:t>Database Security Levels (2)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a:xfrm>
            <a:off x="397625" y="1278775"/>
            <a:ext cx="8077200" cy="4419600"/>
          </a:xfrm>
        </p:spPr>
        <p:txBody>
          <a:bodyPr/>
          <a:lstStyle/>
          <a:p>
            <a:pPr eaLnBrk="1" hangingPunct="1"/>
            <a:r>
              <a:rPr lang="en-US" dirty="0" smtClean="0"/>
              <a:t>Risk = Vulnerability x Threat</a:t>
            </a:r>
          </a:p>
          <a:p>
            <a:pPr eaLnBrk="1" hangingPunct="1"/>
            <a:r>
              <a:rPr lang="en-US" dirty="0" smtClean="0"/>
              <a:t>Security risk: a known security gap intentionally left open</a:t>
            </a:r>
          </a:p>
          <a:p>
            <a:pPr eaLnBrk="1" hangingPunct="1"/>
            <a:r>
              <a:rPr lang="en-US" dirty="0" smtClean="0"/>
              <a:t>Security vulnerability: a weakness in any information system component (e.g., poor coding)</a:t>
            </a:r>
          </a:p>
          <a:p>
            <a:pPr eaLnBrk="1" hangingPunct="1"/>
            <a:r>
              <a:rPr lang="en-US" dirty="0" smtClean="0"/>
              <a:t>Security threat: a security violation or attack that can happen any time because of a security vulnerability (e.g., malware, insider, terrorism)</a:t>
            </a:r>
          </a:p>
        </p:txBody>
      </p:sp>
      <p:sp>
        <p:nvSpPr>
          <p:cNvPr id="5" name="Slide Number Placeholder 4"/>
          <p:cNvSpPr>
            <a:spLocks noGrp="1"/>
          </p:cNvSpPr>
          <p:nvPr>
            <p:ph type="sldNum" sz="quarter" idx="4294967295"/>
          </p:nvPr>
        </p:nvSpPr>
        <p:spPr>
          <a:xfrm>
            <a:off x="8647272" y="6407944"/>
            <a:ext cx="365760" cy="365125"/>
          </a:xfrm>
          <a:prstGeom prst="rect">
            <a:avLst/>
          </a:prstGeom>
        </p:spPr>
        <p:txBody>
          <a:bodyPr>
            <a:normAutofit/>
          </a:bodyPr>
          <a:lstStyle/>
          <a:p>
            <a:pPr>
              <a:defRPr/>
            </a:pPr>
            <a:fld id="{9C6BFB58-596A-4A85-8040-684FF08FDC7E}" type="slidenum">
              <a:rPr lang="en-US"/>
              <a:pPr>
                <a:defRPr/>
              </a:pPr>
              <a:t>36</a:t>
            </a:fld>
            <a:endParaRPr lang="en-US"/>
          </a:p>
        </p:txBody>
      </p:sp>
      <p:sp>
        <p:nvSpPr>
          <p:cNvPr id="353282" name="Rectangle 2"/>
          <p:cNvSpPr>
            <a:spLocks noGrp="1" noChangeArrowheads="1"/>
          </p:cNvSpPr>
          <p:nvPr>
            <p:ph type="title"/>
          </p:nvPr>
        </p:nvSpPr>
        <p:spPr/>
        <p:txBody>
          <a:bodyPr/>
          <a:lstStyle/>
          <a:p>
            <a:pPr eaLnBrk="1" hangingPunct="1">
              <a:defRPr/>
            </a:pPr>
            <a:r>
              <a:rPr lang="en-US" dirty="0" smtClean="0"/>
              <a:t>Menaces to Databases (1)</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5061" name="Picture 4" descr="Fig01-15"/>
          <p:cNvPicPr>
            <a:picLocks noGrp="1" noChangeAspect="1" noChangeArrowheads="1"/>
          </p:cNvPicPr>
          <p:nvPr>
            <p:ph idx="1"/>
          </p:nvPr>
        </p:nvPicPr>
        <p:blipFill>
          <a:blip r:embed="rId2" cstate="print"/>
          <a:srcRect/>
          <a:stretch>
            <a:fillRect/>
          </a:stretch>
        </p:blipFill>
        <p:spPr>
          <a:xfrm>
            <a:off x="914400" y="1283651"/>
            <a:ext cx="7315200" cy="5148203"/>
          </a:xfrm>
          <a:noFill/>
        </p:spPr>
      </p:pic>
      <p:sp>
        <p:nvSpPr>
          <p:cNvPr id="368642" name="Rectangle 2"/>
          <p:cNvSpPr>
            <a:spLocks noGrp="1" noChangeArrowheads="1"/>
          </p:cNvSpPr>
          <p:nvPr>
            <p:ph type="title"/>
          </p:nvPr>
        </p:nvSpPr>
        <p:spPr/>
        <p:txBody>
          <a:bodyPr>
            <a:normAutofit/>
          </a:bodyPr>
          <a:lstStyle/>
          <a:p>
            <a:pPr eaLnBrk="1" hangingPunct="1">
              <a:defRPr/>
            </a:pPr>
            <a:r>
              <a:rPr lang="en-US" dirty="0" smtClean="0"/>
              <a:t>Menaces to Databases (2)</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7108" name="Picture 4" descr="Tbl01-06a"/>
          <p:cNvPicPr>
            <a:picLocks noGrp="1" noChangeAspect="1" noChangeArrowheads="1"/>
          </p:cNvPicPr>
          <p:nvPr>
            <p:ph idx="1"/>
          </p:nvPr>
        </p:nvPicPr>
        <p:blipFill>
          <a:blip r:embed="rId2" cstate="print"/>
          <a:srcRect/>
          <a:stretch>
            <a:fillRect/>
          </a:stretch>
        </p:blipFill>
        <p:spPr>
          <a:xfrm>
            <a:off x="1219200" y="1208088"/>
            <a:ext cx="6172200" cy="5567838"/>
          </a:xfrm>
          <a:noFill/>
        </p:spPr>
      </p:pic>
      <p:sp>
        <p:nvSpPr>
          <p:cNvPr id="372738" name="Rectangle 2"/>
          <p:cNvSpPr>
            <a:spLocks noGrp="1" noChangeArrowheads="1"/>
          </p:cNvSpPr>
          <p:nvPr>
            <p:ph type="title"/>
          </p:nvPr>
        </p:nvSpPr>
        <p:spPr/>
        <p:txBody>
          <a:bodyPr/>
          <a:lstStyle/>
          <a:p>
            <a:pPr eaLnBrk="1" hangingPunct="1">
              <a:defRPr/>
            </a:pPr>
            <a:r>
              <a:rPr lang="en-US" dirty="0" smtClean="0"/>
              <a:t>Security Methods (1)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eaLnBrk="1" hangingPunct="1"/>
            <a:r>
              <a:rPr lang="en-US" sz="3200" dirty="0" smtClean="0"/>
              <a:t>Databases are the crown jewel of the organization</a:t>
            </a:r>
          </a:p>
          <a:p>
            <a:pPr eaLnBrk="1" hangingPunct="1"/>
            <a:r>
              <a:rPr lang="en-US" sz="3200" dirty="0" smtClean="0"/>
              <a:t>There is a tendency to audit public-facing systems such as web servers and firewalls</a:t>
            </a:r>
          </a:p>
          <a:p>
            <a:pPr eaLnBrk="1" hangingPunct="1"/>
            <a:r>
              <a:rPr lang="en-US" sz="3200" dirty="0" smtClean="0"/>
              <a:t>Too much reliance on the DBA</a:t>
            </a:r>
          </a:p>
          <a:p>
            <a:pPr eaLnBrk="1" hangingPunct="1"/>
            <a:r>
              <a:rPr lang="en-US" sz="3200" dirty="0" smtClean="0"/>
              <a:t>New breed of attacks, which bypass firewalls – SQL injection!</a:t>
            </a:r>
          </a:p>
        </p:txBody>
      </p:sp>
      <p:sp>
        <p:nvSpPr>
          <p:cNvPr id="2" name="Title 1"/>
          <p:cNvSpPr>
            <a:spLocks noGrp="1"/>
          </p:cNvSpPr>
          <p:nvPr>
            <p:ph type="title"/>
          </p:nvPr>
        </p:nvSpPr>
        <p:spPr/>
        <p:txBody>
          <a:bodyPr/>
          <a:lstStyle/>
          <a:p>
            <a:pPr eaLnBrk="1" hangingPunct="1">
              <a:defRPr/>
            </a:pPr>
            <a:r>
              <a:rPr lang="en-US" dirty="0" smtClean="0"/>
              <a:t>Why Database Security ? (1)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8133" name="Picture 4" descr="Tbl01-06b"/>
          <p:cNvPicPr>
            <a:picLocks noGrp="1" noChangeAspect="1" noChangeArrowheads="1"/>
          </p:cNvPicPr>
          <p:nvPr>
            <p:ph idx="1"/>
          </p:nvPr>
        </p:nvPicPr>
        <p:blipFill>
          <a:blip r:embed="rId2" cstate="print"/>
          <a:srcRect/>
          <a:stretch>
            <a:fillRect/>
          </a:stretch>
        </p:blipFill>
        <p:spPr>
          <a:xfrm>
            <a:off x="596630" y="1524000"/>
            <a:ext cx="7937770" cy="2895600"/>
          </a:xfrm>
          <a:noFill/>
        </p:spPr>
      </p:pic>
      <p:sp>
        <p:nvSpPr>
          <p:cNvPr id="375810" name="Rectangle 2"/>
          <p:cNvSpPr>
            <a:spLocks noGrp="1" noChangeArrowheads="1"/>
          </p:cNvSpPr>
          <p:nvPr>
            <p:ph type="title"/>
          </p:nvPr>
        </p:nvSpPr>
        <p:spPr/>
        <p:txBody>
          <a:bodyPr/>
          <a:lstStyle/>
          <a:p>
            <a:pPr eaLnBrk="1" hangingPunct="1">
              <a:defRPr/>
            </a:pPr>
            <a:r>
              <a:rPr lang="en-US" dirty="0" smtClean="0"/>
              <a:t>Security Methods (2)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80" name="Rectangle 3"/>
          <p:cNvSpPr>
            <a:spLocks noGrp="1" noChangeArrowheads="1"/>
          </p:cNvSpPr>
          <p:nvPr>
            <p:ph idx="1"/>
          </p:nvPr>
        </p:nvSpPr>
        <p:spPr/>
        <p:txBody>
          <a:bodyPr/>
          <a:lstStyle/>
          <a:p>
            <a:pPr eaLnBrk="1" hangingPunct="1"/>
            <a:r>
              <a:rPr lang="en-US" sz="1800" dirty="0" smtClean="0"/>
              <a:t>Security: level and degree of being free from danger and threats</a:t>
            </a:r>
          </a:p>
          <a:p>
            <a:pPr eaLnBrk="1" hangingPunct="1"/>
            <a:r>
              <a:rPr lang="en-US" sz="1800" dirty="0" smtClean="0"/>
              <a:t>Database security: degree to which data is fully protected from unauthorized tampering</a:t>
            </a:r>
          </a:p>
          <a:p>
            <a:pPr eaLnBrk="1" hangingPunct="1"/>
            <a:r>
              <a:rPr lang="en-US" sz="1800" dirty="0" smtClean="0"/>
              <a:t>Information systems: backbone of day-to-day company operations</a:t>
            </a:r>
          </a:p>
          <a:p>
            <a:pPr eaLnBrk="1" hangingPunct="1"/>
            <a:r>
              <a:rPr lang="en-US" sz="1800" dirty="0" smtClean="0"/>
              <a:t>DBMS: programs to manage a database</a:t>
            </a:r>
          </a:p>
          <a:p>
            <a:pPr eaLnBrk="1" hangingPunct="1"/>
            <a:r>
              <a:rPr lang="en-US" sz="1800" dirty="0" smtClean="0"/>
              <a:t>C.I.A triangle:</a:t>
            </a:r>
          </a:p>
          <a:p>
            <a:pPr lvl="1" eaLnBrk="1" hangingPunct="1"/>
            <a:r>
              <a:rPr lang="en-US" sz="1600" dirty="0" smtClean="0"/>
              <a:t>Confidentiality</a:t>
            </a:r>
          </a:p>
          <a:p>
            <a:pPr lvl="1" eaLnBrk="1" hangingPunct="1"/>
            <a:r>
              <a:rPr lang="en-US" sz="1600" dirty="0" smtClean="0"/>
              <a:t>Integrity</a:t>
            </a:r>
          </a:p>
          <a:p>
            <a:pPr lvl="1" eaLnBrk="1" hangingPunct="1"/>
            <a:r>
              <a:rPr lang="en-US" sz="1600" dirty="0" smtClean="0"/>
              <a:t>Availability</a:t>
            </a:r>
          </a:p>
          <a:p>
            <a:pPr eaLnBrk="1" hangingPunct="1"/>
            <a:r>
              <a:rPr lang="en-US" sz="1800" dirty="0" smtClean="0"/>
              <a:t>Secure access points</a:t>
            </a:r>
          </a:p>
          <a:p>
            <a:pPr eaLnBrk="1" hangingPunct="1"/>
            <a:r>
              <a:rPr lang="en-US" sz="1800" dirty="0" smtClean="0"/>
              <a:t>Security vulnerabilities, threats and risks</a:t>
            </a:r>
          </a:p>
          <a:p>
            <a:pPr eaLnBrk="1" hangingPunct="1"/>
            <a:r>
              <a:rPr lang="en-US" sz="1800" dirty="0" smtClean="0"/>
              <a:t>Information security architecture</a:t>
            </a:r>
          </a:p>
          <a:p>
            <a:pPr lvl="1" eaLnBrk="1" hangingPunct="1"/>
            <a:r>
              <a:rPr lang="en-US" sz="1600" dirty="0" smtClean="0"/>
              <a:t>Model for protecting logical and physical assets</a:t>
            </a:r>
          </a:p>
          <a:p>
            <a:pPr lvl="1" eaLnBrk="1" hangingPunct="1"/>
            <a:r>
              <a:rPr lang="en-US" sz="1600" dirty="0" smtClean="0"/>
              <a:t>Company’s implementation of a C.I.A. triangle</a:t>
            </a:r>
          </a:p>
          <a:p>
            <a:pPr eaLnBrk="1" hangingPunct="1"/>
            <a:r>
              <a:rPr lang="en-US" sz="1800" dirty="0" smtClean="0"/>
              <a:t>Enforce security at all levels of the database</a:t>
            </a:r>
          </a:p>
        </p:txBody>
      </p:sp>
      <p:sp>
        <p:nvSpPr>
          <p:cNvPr id="381954" name="Rectangle 2"/>
          <p:cNvSpPr>
            <a:spLocks noGrp="1" noChangeArrowheads="1"/>
          </p:cNvSpPr>
          <p:nvPr>
            <p:ph type="title"/>
          </p:nvPr>
        </p:nvSpPr>
        <p:spPr/>
        <p:txBody>
          <a:bodyPr/>
          <a:lstStyle/>
          <a:p>
            <a:pPr eaLnBrk="1" hangingPunct="1">
              <a:defRPr/>
            </a:pPr>
            <a:r>
              <a:rPr lang="en-US" smtClean="0"/>
              <a:t>Summary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eaLnBrk="1" hangingPunct="1"/>
            <a:r>
              <a:rPr lang="en-US" sz="2400" smtClean="0"/>
              <a:t>You are a DBA working for a bank. One day, a lead developer send you an email requesting that you perform a data change. In the email, he stresses the urgency and importance of this task. A minute later, you received another email but this is from the lead developer's manager to confirm the data change. This is the first time you have ever received this type of request. </a:t>
            </a:r>
          </a:p>
          <a:p>
            <a:pPr eaLnBrk="1" hangingPunct="1">
              <a:buFontTx/>
              <a:buAutoNum type="arabicPeriod"/>
            </a:pPr>
            <a:r>
              <a:rPr lang="en-US" sz="2400" smtClean="0"/>
              <a:t>List security issues involved in this incident. </a:t>
            </a:r>
          </a:p>
          <a:p>
            <a:pPr eaLnBrk="1" hangingPunct="1">
              <a:buFontTx/>
              <a:buAutoNum type="arabicPeriod"/>
            </a:pPr>
            <a:r>
              <a:rPr lang="en-US" sz="2400" smtClean="0"/>
              <a:t>Describe the type of risks involved if you comply with the request and the types of risk involved if you do not. </a:t>
            </a:r>
          </a:p>
          <a:p>
            <a:pPr eaLnBrk="1" hangingPunct="1">
              <a:buFontTx/>
              <a:buAutoNum type="arabicPeriod"/>
            </a:pPr>
            <a:r>
              <a:rPr lang="en-US" sz="2400" smtClean="0"/>
              <a:t>Explain briefly how you would react to this incident, outlining your reasoning and whether you would comply or not. </a:t>
            </a:r>
          </a:p>
        </p:txBody>
      </p:sp>
      <p:sp>
        <p:nvSpPr>
          <p:cNvPr id="2" name="Title 1"/>
          <p:cNvSpPr>
            <a:spLocks noGrp="1"/>
          </p:cNvSpPr>
          <p:nvPr>
            <p:ph type="title"/>
          </p:nvPr>
        </p:nvSpPr>
        <p:spPr/>
        <p:txBody>
          <a:bodyPr/>
          <a:lstStyle/>
          <a:p>
            <a:pPr eaLnBrk="1" hangingPunct="1">
              <a:defRPr/>
            </a:pPr>
            <a:r>
              <a:rPr lang="en-US" dirty="0" smtClean="0"/>
              <a:t>Case Project</a:t>
            </a:r>
          </a:p>
        </p:txBody>
      </p:sp>
      <p:pic>
        <p:nvPicPr>
          <p:cNvPr id="6" name="Picture 6" descr="j0432657"/>
          <p:cNvPicPr>
            <a:picLocks noChangeAspect="1" noChangeArrowheads="1"/>
          </p:cNvPicPr>
          <p:nvPr/>
        </p:nvPicPr>
        <p:blipFill>
          <a:blip r:embed="rId2" cstate="print">
            <a:extLst>
              <a:ext uri="{28A0092B-C50C-407E-A947-70E740481C1C}">
                <a14:useLocalDpi xmlns:a14="http://schemas.microsoft.com/office/drawing/2010/main" xmlns="" xmlns:p="http://schemas.openxmlformats.org/presentationml/2006/main" xmlns:r="http://schemas.openxmlformats.org/officeDocument/2006/relationships" xmlns:a="http://schemas.openxmlformats.org/drawingml/2006/main" val="0"/>
              </a:ext>
            </a:extLst>
          </a:blip>
          <a:srcRect/>
          <a:stretch>
            <a:fillRect/>
          </a:stretch>
        </p:blipFill>
        <p:spPr bwMode="auto">
          <a:xfrm>
            <a:off x="8001000" y="0"/>
            <a:ext cx="1143000" cy="1143000"/>
          </a:xfrm>
          <a:prstGeom prst="rect">
            <a:avLst/>
          </a:prstGeom>
          <a:noFill/>
          <a:ln>
            <a:noFill/>
          </a:ln>
          <a:extLst>
            <a:ext uri="{909E8E84-426E-40DD-AFC4-6F175D3DCCD1}">
              <a14:hiddenFill xmlns:a14="http://schemas.microsoft.com/office/drawing/2010/main" xmlns=""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US" dirty="0"/>
          </a:p>
        </p:txBody>
      </p:sp>
      <p:sp>
        <p:nvSpPr>
          <p:cNvPr id="3" name="Content Placeholder 2"/>
          <p:cNvSpPr>
            <a:spLocks noGrp="1"/>
          </p:cNvSpPr>
          <p:nvPr>
            <p:ph idx="1"/>
          </p:nvPr>
        </p:nvSpPr>
        <p:spPr/>
        <p:txBody>
          <a:bodyPr/>
          <a:lstStyle/>
          <a:p>
            <a:r>
              <a:rPr lang="en-US" dirty="0" smtClean="0"/>
              <a:t>MS SQL Server 2005 Installation</a:t>
            </a:r>
          </a:p>
          <a:p>
            <a:endParaRPr 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ln>
            <a:noFill/>
          </a:ln>
        </p:spPr>
        <p:txBody>
          <a:bodyPr/>
          <a:lstStyle/>
          <a:p>
            <a:r>
              <a:rPr lang="en-US" smtClean="0"/>
              <a:t>Stop Tegrity!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12648" y="1295400"/>
            <a:ext cx="8153400" cy="5105400"/>
          </a:xfrm>
        </p:spPr>
        <p:txBody>
          <a:bodyPr>
            <a:normAutofit fontScale="92500" lnSpcReduction="20000"/>
          </a:bodyPr>
          <a:lstStyle/>
          <a:p>
            <a:r>
              <a:rPr lang="en-US" dirty="0" smtClean="0"/>
              <a:t>Database has sensitive data</a:t>
            </a:r>
          </a:p>
          <a:p>
            <a:pPr lvl="1"/>
            <a:r>
              <a:rPr lang="en-US" dirty="0" smtClean="0"/>
              <a:t>IT infrastructures have been re-architected to provide access for everyone with a web-browser to applications running on corporate networks</a:t>
            </a:r>
          </a:p>
          <a:p>
            <a:pPr lvl="1"/>
            <a:r>
              <a:rPr lang="en-US" dirty="0" smtClean="0"/>
              <a:t>Authorized access is expanding to a wider range of users: employees, customers, contractors, suppliers, partners and third-party vendors</a:t>
            </a:r>
          </a:p>
          <a:p>
            <a:pPr lvl="1"/>
            <a:r>
              <a:rPr lang="en-US" dirty="0" smtClean="0"/>
              <a:t>Mobile apps, hand-held browsers, Wi-Fi, Internet-facing Web apps and a flood of VPN connections are rendering perimeter and “super secure” network strategies inadequate</a:t>
            </a:r>
          </a:p>
          <a:p>
            <a:pPr lvl="1"/>
            <a:r>
              <a:rPr lang="en-US" dirty="0" smtClean="0"/>
              <a:t>A defensive strategy security is developed in layers. Network perimeters, operating systems, applications and databases are now autonomous layers requiring separate and distinct policies of protection</a:t>
            </a:r>
            <a:endParaRPr lang="en-US" dirty="0"/>
          </a:p>
        </p:txBody>
      </p:sp>
      <p:sp>
        <p:nvSpPr>
          <p:cNvPr id="2" name="Title 1"/>
          <p:cNvSpPr>
            <a:spLocks noGrp="1"/>
          </p:cNvSpPr>
          <p:nvPr>
            <p:ph type="title"/>
          </p:nvPr>
        </p:nvSpPr>
        <p:spPr/>
        <p:txBody>
          <a:bodyPr>
            <a:normAutofit/>
          </a:bodyPr>
          <a:lstStyle/>
          <a:p>
            <a:r>
              <a:rPr lang="en-US" dirty="0" smtClean="0"/>
              <a:t>Why Database Security ? (2)</a:t>
            </a:r>
            <a:endParaRPr lang="en-US" dirty="0"/>
          </a:p>
        </p:txBody>
      </p:sp>
      <p:sp>
        <p:nvSpPr>
          <p:cNvPr id="6" name="TextBox 5"/>
          <p:cNvSpPr txBox="1"/>
          <p:nvPr/>
        </p:nvSpPr>
        <p:spPr>
          <a:xfrm>
            <a:off x="0" y="6515040"/>
            <a:ext cx="2143536" cy="338554"/>
          </a:xfrm>
          <a:prstGeom prst="rect">
            <a:avLst/>
          </a:prstGeom>
          <a:noFill/>
        </p:spPr>
        <p:txBody>
          <a:bodyPr wrap="none" rtlCol="0">
            <a:spAutoFit/>
          </a:bodyPr>
          <a:lstStyle/>
          <a:p>
            <a:r>
              <a:rPr lang="en-US" sz="1600" dirty="0" smtClean="0"/>
              <a:t>* Source: John </a:t>
            </a:r>
            <a:r>
              <a:rPr lang="en-US" sz="1600" dirty="0" err="1" smtClean="0"/>
              <a:t>Ottman</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Verizon 2010 Data Breach Report (1)</a:t>
            </a:r>
            <a:endParaRPr lang="en-US" sz="3200" dirty="0"/>
          </a:p>
        </p:txBody>
      </p:sp>
      <p:pic>
        <p:nvPicPr>
          <p:cNvPr id="79874" name="Picture 2"/>
          <p:cNvPicPr>
            <a:picLocks noChangeAspect="1" noChangeArrowheads="1"/>
          </p:cNvPicPr>
          <p:nvPr/>
        </p:nvPicPr>
        <p:blipFill>
          <a:blip r:embed="rId3" cstate="print"/>
          <a:srcRect/>
          <a:stretch>
            <a:fillRect/>
          </a:stretch>
        </p:blipFill>
        <p:spPr bwMode="auto">
          <a:xfrm>
            <a:off x="1428750" y="1219200"/>
            <a:ext cx="6019800" cy="4910089"/>
          </a:xfrm>
          <a:prstGeom prst="rect">
            <a:avLst/>
          </a:prstGeom>
          <a:noFill/>
          <a:ln w="9525">
            <a:noFill/>
            <a:miter lim="800000"/>
            <a:headEnd/>
            <a:tailEnd/>
          </a:ln>
        </p:spPr>
      </p:pic>
      <p:sp>
        <p:nvSpPr>
          <p:cNvPr id="4" name="TextBox 3"/>
          <p:cNvSpPr txBox="1"/>
          <p:nvPr/>
        </p:nvSpPr>
        <p:spPr>
          <a:xfrm>
            <a:off x="0" y="6565235"/>
            <a:ext cx="7760714" cy="276999"/>
          </a:xfrm>
          <a:prstGeom prst="rect">
            <a:avLst/>
          </a:prstGeom>
          <a:noFill/>
        </p:spPr>
        <p:txBody>
          <a:bodyPr wrap="none" rtlCol="0">
            <a:spAutoFit/>
          </a:bodyPr>
          <a:lstStyle/>
          <a:p>
            <a:r>
              <a:rPr lang="en-US" dirty="0" smtClean="0"/>
              <a:t>* 2008 breaches: </a:t>
            </a:r>
            <a:r>
              <a:rPr lang="en-US" dirty="0" smtClean="0">
                <a:hlinkClick r:id="rId4"/>
              </a:rPr>
              <a:t>http://www.idtheftcenter.org/artman2/publish/lib_survey/ITRC_2008_Breach_List.shtml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smtClean="0"/>
              <a:t>Verizon 2010 Data Breach Report (2)</a:t>
            </a:r>
            <a:endParaRPr lang="en-US" sz="3200" dirty="0"/>
          </a:p>
        </p:txBody>
      </p:sp>
      <p:pic>
        <p:nvPicPr>
          <p:cNvPr id="6" name="Picture 2"/>
          <p:cNvPicPr>
            <a:picLocks noChangeAspect="1" noChangeArrowheads="1"/>
          </p:cNvPicPr>
          <p:nvPr/>
        </p:nvPicPr>
        <p:blipFill>
          <a:blip r:embed="rId3" cstate="print"/>
          <a:srcRect/>
          <a:stretch>
            <a:fillRect/>
          </a:stretch>
        </p:blipFill>
        <p:spPr bwMode="auto">
          <a:xfrm>
            <a:off x="1295400" y="1523999"/>
            <a:ext cx="6477000" cy="48616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4380072" y="6407944"/>
            <a:ext cx="2350681" cy="365125"/>
          </a:xfrm>
          <a:prstGeom prst="rect">
            <a:avLst/>
          </a:prstGeom>
        </p:spPr>
        <p:txBody>
          <a:bodyPr/>
          <a:lstStyle/>
          <a:p>
            <a:endParaRPr kumimoji="0" lang="en-US"/>
          </a:p>
        </p:txBody>
      </p:sp>
      <p:sp>
        <p:nvSpPr>
          <p:cNvPr id="5" name="Title 4"/>
          <p:cNvSpPr>
            <a:spLocks noGrp="1"/>
          </p:cNvSpPr>
          <p:nvPr>
            <p:ph type="title"/>
          </p:nvPr>
        </p:nvSpPr>
        <p:spPr/>
        <p:txBody>
          <a:bodyPr>
            <a:noAutofit/>
          </a:bodyPr>
          <a:lstStyle/>
          <a:p>
            <a:r>
              <a:rPr lang="en-US" sz="3200" dirty="0" smtClean="0"/>
              <a:t>Verizon 2010 Data Breach Report (3)</a:t>
            </a:r>
            <a:endParaRPr lang="en-US" sz="3200" dirty="0"/>
          </a:p>
        </p:txBody>
      </p:sp>
      <p:pic>
        <p:nvPicPr>
          <p:cNvPr id="6" name="Picture 2"/>
          <p:cNvPicPr>
            <a:picLocks noChangeAspect="1" noChangeArrowheads="1"/>
          </p:cNvPicPr>
          <p:nvPr/>
        </p:nvPicPr>
        <p:blipFill>
          <a:blip r:embed="rId3" cstate="print"/>
          <a:srcRect/>
          <a:stretch>
            <a:fillRect/>
          </a:stretch>
        </p:blipFill>
        <p:spPr bwMode="auto">
          <a:xfrm>
            <a:off x="1143000" y="1114425"/>
            <a:ext cx="6981825" cy="574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81328"/>
            <a:ext cx="8458200" cy="4525963"/>
          </a:xfrm>
        </p:spPr>
        <p:txBody>
          <a:bodyPr>
            <a:normAutofit/>
          </a:bodyPr>
          <a:lstStyle/>
          <a:p>
            <a:r>
              <a:rPr lang="en-US" dirty="0" smtClean="0"/>
              <a:t>A new role is emerging within IT</a:t>
            </a:r>
          </a:p>
          <a:p>
            <a:pPr lvl="1"/>
            <a:r>
              <a:rPr lang="en-US" dirty="0" smtClean="0"/>
              <a:t>DBA: Maintain and optimize various enterprise databases</a:t>
            </a:r>
          </a:p>
          <a:p>
            <a:pPr lvl="1"/>
            <a:r>
              <a:rPr lang="en-US" dirty="0" smtClean="0"/>
              <a:t>Security professionals: Not experts in database security technologies</a:t>
            </a:r>
          </a:p>
          <a:p>
            <a:pPr lvl="1"/>
            <a:r>
              <a:rPr lang="en-US" dirty="0" smtClean="0"/>
              <a:t>Auditors and regulatory compliances: Pressuring enterprises to focus more on role separation and to monitor privileged users</a:t>
            </a:r>
          </a:p>
          <a:p>
            <a:r>
              <a:rPr lang="en-US" dirty="0" smtClean="0"/>
              <a:t>Database security analyst</a:t>
            </a:r>
          </a:p>
          <a:p>
            <a:pPr lvl="1"/>
            <a:r>
              <a:rPr lang="en-US" dirty="0" smtClean="0"/>
              <a:t>This role not existing in most organizations</a:t>
            </a:r>
            <a:endParaRPr lang="en-US" dirty="0"/>
          </a:p>
        </p:txBody>
      </p:sp>
      <p:sp>
        <p:nvSpPr>
          <p:cNvPr id="2" name="Title 1"/>
          <p:cNvSpPr>
            <a:spLocks noGrp="1"/>
          </p:cNvSpPr>
          <p:nvPr>
            <p:ph type="title"/>
          </p:nvPr>
        </p:nvSpPr>
        <p:spPr/>
        <p:txBody>
          <a:bodyPr>
            <a:normAutofit fontScale="90000"/>
          </a:bodyPr>
          <a:lstStyle/>
          <a:p>
            <a:r>
              <a:rPr lang="en-US" dirty="0" smtClean="0"/>
              <a:t>Database Security Analyst (DSA)</a:t>
            </a:r>
            <a:endParaRPr lang="en-US" dirty="0"/>
          </a:p>
        </p:txBody>
      </p:sp>
      <p:sp>
        <p:nvSpPr>
          <p:cNvPr id="6" name="TextBox 5"/>
          <p:cNvSpPr txBox="1"/>
          <p:nvPr/>
        </p:nvSpPr>
        <p:spPr>
          <a:xfrm>
            <a:off x="0" y="6515040"/>
            <a:ext cx="1762021" cy="338554"/>
          </a:xfrm>
          <a:prstGeom prst="rect">
            <a:avLst/>
          </a:prstGeom>
          <a:noFill/>
        </p:spPr>
        <p:txBody>
          <a:bodyPr wrap="none" rtlCol="0">
            <a:spAutoFit/>
          </a:bodyPr>
          <a:lstStyle/>
          <a:p>
            <a:r>
              <a:rPr lang="en-US" sz="1600" dirty="0" smtClean="0"/>
              <a:t>* Source: Forrester</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hi's Theme">
  <a:themeElements>
    <a:clrScheme name="Gartner Fall Sym 2003 PPT- one 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artner Fall Sym 2003 PPT- one template.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Gartner Fall Sym 2003 PPT- one 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tner Fall Sym 2003 PPT- one templat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tner Fall Sym 2003 PPT- one templat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tner Fall Sym 2003 PPT- one templat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tner Fall Sym 2003 PPT- one templat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tner Fall Sym 2003 PPT- one templat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8">
        <a:dk1>
          <a:srgbClr val="000000"/>
        </a:dk1>
        <a:lt1>
          <a:srgbClr val="FFFFFF"/>
        </a:lt1>
        <a:dk2>
          <a:srgbClr val="F8F8F8"/>
        </a:dk2>
        <a:lt2>
          <a:srgbClr val="808080"/>
        </a:lt2>
        <a:accent1>
          <a:srgbClr val="CCFF66"/>
        </a:accent1>
        <a:accent2>
          <a:srgbClr val="FFCC00"/>
        </a:accent2>
        <a:accent3>
          <a:srgbClr val="FFFFFF"/>
        </a:accent3>
        <a:accent4>
          <a:srgbClr val="000000"/>
        </a:accent4>
        <a:accent5>
          <a:srgbClr val="E2FFB8"/>
        </a:accent5>
        <a:accent6>
          <a:srgbClr val="E7B900"/>
        </a:accent6>
        <a:hlink>
          <a:srgbClr val="0066FF"/>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ide Bar">
  <a:themeElements>
    <a:clrScheme name="Side Bar 5">
      <a:dk1>
        <a:srgbClr val="663300"/>
      </a:dk1>
      <a:lt1>
        <a:srgbClr val="996633"/>
      </a:lt1>
      <a:dk2>
        <a:srgbClr val="663300"/>
      </a:dk2>
      <a:lt2>
        <a:srgbClr val="000000"/>
      </a:lt2>
      <a:accent1>
        <a:srgbClr val="FF0033"/>
      </a:accent1>
      <a:accent2>
        <a:srgbClr val="CC6600"/>
      </a:accent2>
      <a:accent3>
        <a:srgbClr val="CAB8AD"/>
      </a:accent3>
      <a:accent4>
        <a:srgbClr val="562A00"/>
      </a:accent4>
      <a:accent5>
        <a:srgbClr val="FFAAAD"/>
      </a:accent5>
      <a:accent6>
        <a:srgbClr val="B95C00"/>
      </a:accent6>
      <a:hlink>
        <a:srgbClr val="999933"/>
      </a:hlink>
      <a:folHlink>
        <a:srgbClr val="A50021"/>
      </a:folHlink>
    </a:clrScheme>
    <a:fontScheme name="Side Bar">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ide Ba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Side Bar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Side Bar 5">
        <a:dk1>
          <a:srgbClr val="663300"/>
        </a:dk1>
        <a:lt1>
          <a:srgbClr val="996633"/>
        </a:lt1>
        <a:dk2>
          <a:srgbClr val="663300"/>
        </a:dk2>
        <a:lt2>
          <a:srgbClr val="000000"/>
        </a:lt2>
        <a:accent1>
          <a:srgbClr val="FF0033"/>
        </a:accent1>
        <a:accent2>
          <a:srgbClr val="CC6600"/>
        </a:accent2>
        <a:accent3>
          <a:srgbClr val="CAB8AD"/>
        </a:accent3>
        <a:accent4>
          <a:srgbClr val="562A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ide Bar">
  <a:themeElements>
    <a:clrScheme name="Side Bar 5">
      <a:dk1>
        <a:srgbClr val="663300"/>
      </a:dk1>
      <a:lt1>
        <a:srgbClr val="996633"/>
      </a:lt1>
      <a:dk2>
        <a:srgbClr val="663300"/>
      </a:dk2>
      <a:lt2>
        <a:srgbClr val="000000"/>
      </a:lt2>
      <a:accent1>
        <a:srgbClr val="FF0033"/>
      </a:accent1>
      <a:accent2>
        <a:srgbClr val="CC6600"/>
      </a:accent2>
      <a:accent3>
        <a:srgbClr val="CAB8AD"/>
      </a:accent3>
      <a:accent4>
        <a:srgbClr val="562A00"/>
      </a:accent4>
      <a:accent5>
        <a:srgbClr val="FFAAAD"/>
      </a:accent5>
      <a:accent6>
        <a:srgbClr val="B95C00"/>
      </a:accent6>
      <a:hlink>
        <a:srgbClr val="999933"/>
      </a:hlink>
      <a:folHlink>
        <a:srgbClr val="A50021"/>
      </a:folHlink>
    </a:clrScheme>
    <a:fontScheme name="Side Bar">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ide Ba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Side Bar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Side Bar 5">
        <a:dk1>
          <a:srgbClr val="663300"/>
        </a:dk1>
        <a:lt1>
          <a:srgbClr val="996633"/>
        </a:lt1>
        <a:dk2>
          <a:srgbClr val="663300"/>
        </a:dk2>
        <a:lt2>
          <a:srgbClr val="000000"/>
        </a:lt2>
        <a:accent1>
          <a:srgbClr val="FF0033"/>
        </a:accent1>
        <a:accent2>
          <a:srgbClr val="CC6600"/>
        </a:accent2>
        <a:accent3>
          <a:srgbClr val="CAB8AD"/>
        </a:accent3>
        <a:accent4>
          <a:srgbClr val="562A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7127</TotalTime>
  <Pages>22</Pages>
  <Words>1392</Words>
  <Application>Microsoft Macintosh PowerPoint</Application>
  <PresentationFormat>On-screen Show (4:3)</PresentationFormat>
  <Paragraphs>206</Paragraphs>
  <Slides>44</Slides>
  <Notes>26</Notes>
  <HiddenSlides>0</HiddenSlides>
  <MMClips>0</MMClips>
  <ScaleCrop>false</ScaleCrop>
  <HeadingPairs>
    <vt:vector size="4" baseType="variant">
      <vt:variant>
        <vt:lpstr>Design Template</vt:lpstr>
      </vt:variant>
      <vt:variant>
        <vt:i4>3</vt:i4>
      </vt:variant>
      <vt:variant>
        <vt:lpstr>Slide Titles</vt:lpstr>
      </vt:variant>
      <vt:variant>
        <vt:i4>44</vt:i4>
      </vt:variant>
    </vt:vector>
  </HeadingPairs>
  <TitlesOfParts>
    <vt:vector size="47" baseType="lpstr">
      <vt:lpstr>Ghi's Theme</vt:lpstr>
      <vt:lpstr>Side Bar</vt:lpstr>
      <vt:lpstr>1_Side Bar</vt:lpstr>
      <vt:lpstr>Introduction to Database Security</vt:lpstr>
      <vt:lpstr>Start Tegrity!</vt:lpstr>
      <vt:lpstr>Objectives</vt:lpstr>
      <vt:lpstr>Why Database Security ? (1)</vt:lpstr>
      <vt:lpstr>Why Database Security ? (2)</vt:lpstr>
      <vt:lpstr>Verizon 2010 Data Breach Report (1)</vt:lpstr>
      <vt:lpstr>Verizon 2010 Data Breach Report (2)</vt:lpstr>
      <vt:lpstr>Verizon 2010 Data Breach Report (3)</vt:lpstr>
      <vt:lpstr>Database Security Analyst (DSA)</vt:lpstr>
      <vt:lpstr>Database Security</vt:lpstr>
      <vt:lpstr>Information Systems (1)</vt:lpstr>
      <vt:lpstr>Information Systems (2)</vt:lpstr>
      <vt:lpstr>Information Systems (3)</vt:lpstr>
      <vt:lpstr>Example: iPhone 4S</vt:lpstr>
      <vt:lpstr>Information Systems (4)</vt:lpstr>
      <vt:lpstr>Database Management</vt:lpstr>
      <vt:lpstr>Information Systems (5)</vt:lpstr>
      <vt:lpstr>Information Systems (6)</vt:lpstr>
      <vt:lpstr>Basic Steps to Data Access</vt:lpstr>
      <vt:lpstr>Database Security Coverage</vt:lpstr>
      <vt:lpstr>Information Security (1)</vt:lpstr>
      <vt:lpstr>Information Security (2)</vt:lpstr>
      <vt:lpstr>Confidentiality</vt:lpstr>
      <vt:lpstr>Integrity (1)</vt:lpstr>
      <vt:lpstr>Integrity (2)</vt:lpstr>
      <vt:lpstr>Integrity (3)</vt:lpstr>
      <vt:lpstr>Availability</vt:lpstr>
      <vt:lpstr>Information Security Architecture (1)</vt:lpstr>
      <vt:lpstr>Information Security Architecture (2)</vt:lpstr>
      <vt:lpstr>Keep C.I.A. Always?</vt:lpstr>
      <vt:lpstr>Information Security Architecture (3)</vt:lpstr>
      <vt:lpstr>Database Security (1)</vt:lpstr>
      <vt:lpstr>Database Security (2)</vt:lpstr>
      <vt:lpstr>Database Security (3)</vt:lpstr>
      <vt:lpstr>Database Security Levels (1)</vt:lpstr>
      <vt:lpstr>Database Security Levels (2)</vt:lpstr>
      <vt:lpstr>Menaces to Databases (1)</vt:lpstr>
      <vt:lpstr>Menaces to Databases (2)</vt:lpstr>
      <vt:lpstr>Security Methods (1)</vt:lpstr>
      <vt:lpstr>Security Methods (2)</vt:lpstr>
      <vt:lpstr>Summary</vt:lpstr>
      <vt:lpstr>Case Project</vt:lpstr>
      <vt:lpstr>Assignment #1</vt:lpstr>
      <vt:lpstr>Stop Tegrity!</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Security</dc:title>
  <dc:subject/>
  <dc:creator/>
  <cp:keywords/>
  <dc:description/>
  <cp:lastModifiedBy>Jake  Ellis</cp:lastModifiedBy>
  <cp:revision>824</cp:revision>
  <cp:lastPrinted>2011-09-12T12:40:58Z</cp:lastPrinted>
  <dcterms:created xsi:type="dcterms:W3CDTF">2012-02-28T21:23:50Z</dcterms:created>
  <dcterms:modified xsi:type="dcterms:W3CDTF">2012-02-28T21:51:52Z</dcterms:modified>
</cp:coreProperties>
</file>