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50" r:id="rId1"/>
  </p:sldMasterIdLst>
  <p:notesMasterIdLst>
    <p:notesMasterId r:id="rId31"/>
  </p:notesMasterIdLst>
  <p:handoutMasterIdLst>
    <p:handoutMasterId r:id="rId32"/>
  </p:handoutMasterIdLst>
  <p:sldIdLst>
    <p:sldId id="529" r:id="rId2"/>
    <p:sldId id="602" r:id="rId3"/>
    <p:sldId id="636" r:id="rId4"/>
    <p:sldId id="622" r:id="rId5"/>
    <p:sldId id="655" r:id="rId6"/>
    <p:sldId id="623" r:id="rId7"/>
    <p:sldId id="624" r:id="rId8"/>
    <p:sldId id="625" r:id="rId9"/>
    <p:sldId id="638" r:id="rId10"/>
    <p:sldId id="640" r:id="rId11"/>
    <p:sldId id="647" r:id="rId12"/>
    <p:sldId id="643" r:id="rId13"/>
    <p:sldId id="667" r:id="rId14"/>
    <p:sldId id="645" r:id="rId15"/>
    <p:sldId id="646" r:id="rId16"/>
    <p:sldId id="662" r:id="rId17"/>
    <p:sldId id="663" r:id="rId18"/>
    <p:sldId id="666" r:id="rId19"/>
    <p:sldId id="669" r:id="rId20"/>
    <p:sldId id="668" r:id="rId21"/>
    <p:sldId id="654" r:id="rId22"/>
    <p:sldId id="659" r:id="rId23"/>
    <p:sldId id="660" r:id="rId24"/>
    <p:sldId id="653" r:id="rId25"/>
    <p:sldId id="661" r:id="rId26"/>
    <p:sldId id="658" r:id="rId27"/>
    <p:sldId id="651" r:id="rId28"/>
    <p:sldId id="656" r:id="rId29"/>
    <p:sldId id="670" r:id="rId30"/>
  </p:sldIdLst>
  <p:sldSz cx="9144000" cy="6858000" type="screen4x3"/>
  <p:notesSz cx="6858000" cy="9296400"/>
  <p:defaultTextStyle>
    <a:defPPr>
      <a:defRPr lang="en-US"/>
    </a:defPPr>
    <a:lvl1pPr algn="l" rtl="0" eaLnBrk="0" fontAlgn="base" hangingPunct="0">
      <a:spcBef>
        <a:spcPct val="0"/>
      </a:spcBef>
      <a:spcAft>
        <a:spcPct val="0"/>
      </a:spcAft>
      <a:defRPr sz="1200" b="1" kern="1200">
        <a:solidFill>
          <a:schemeClr val="tx1"/>
        </a:solidFill>
        <a:latin typeface="Arial" charset="0"/>
        <a:ea typeface="+mn-ea"/>
        <a:cs typeface="+mn-cs"/>
      </a:defRPr>
    </a:lvl1pPr>
    <a:lvl2pPr marL="457200" algn="l" rtl="0" eaLnBrk="0" fontAlgn="base" hangingPunct="0">
      <a:spcBef>
        <a:spcPct val="0"/>
      </a:spcBef>
      <a:spcAft>
        <a:spcPct val="0"/>
      </a:spcAft>
      <a:defRPr sz="1200" b="1" kern="1200">
        <a:solidFill>
          <a:schemeClr val="tx1"/>
        </a:solidFill>
        <a:latin typeface="Arial" charset="0"/>
        <a:ea typeface="+mn-ea"/>
        <a:cs typeface="+mn-cs"/>
      </a:defRPr>
    </a:lvl2pPr>
    <a:lvl3pPr marL="914400" algn="l" rtl="0" eaLnBrk="0" fontAlgn="base" hangingPunct="0">
      <a:spcBef>
        <a:spcPct val="0"/>
      </a:spcBef>
      <a:spcAft>
        <a:spcPct val="0"/>
      </a:spcAft>
      <a:defRPr sz="1200" b="1" kern="1200">
        <a:solidFill>
          <a:schemeClr val="tx1"/>
        </a:solidFill>
        <a:latin typeface="Arial" charset="0"/>
        <a:ea typeface="+mn-ea"/>
        <a:cs typeface="+mn-cs"/>
      </a:defRPr>
    </a:lvl3pPr>
    <a:lvl4pPr marL="1371600" algn="l" rtl="0" eaLnBrk="0" fontAlgn="base" hangingPunct="0">
      <a:spcBef>
        <a:spcPct val="0"/>
      </a:spcBef>
      <a:spcAft>
        <a:spcPct val="0"/>
      </a:spcAft>
      <a:defRPr sz="1200" b="1" kern="1200">
        <a:solidFill>
          <a:schemeClr val="tx1"/>
        </a:solidFill>
        <a:latin typeface="Arial" charset="0"/>
        <a:ea typeface="+mn-ea"/>
        <a:cs typeface="+mn-cs"/>
      </a:defRPr>
    </a:lvl4pPr>
    <a:lvl5pPr marL="1828800" algn="l" rtl="0" eaLnBrk="0" fontAlgn="base" hangingPunct="0">
      <a:spcBef>
        <a:spcPct val="0"/>
      </a:spcBef>
      <a:spcAft>
        <a:spcPct val="0"/>
      </a:spcAft>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00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CC3300"/>
    <a:srgbClr val="FF9933"/>
    <a:srgbClr val="FF9900"/>
    <a:srgbClr val="00FF00"/>
    <a:srgbClr val="FFFFFF"/>
    <a:srgbClr val="C9F1FF"/>
    <a:srgbClr val="FFFF00"/>
    <a:srgbClr val="FFFF66"/>
    <a:srgbClr val="003366"/>
    <a:srgbClr val="00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0" autoAdjust="0"/>
    <p:restoredTop sz="80922" autoAdjust="0"/>
  </p:normalViewPr>
  <p:slideViewPr>
    <p:cSldViewPr>
      <p:cViewPr varScale="1">
        <p:scale>
          <a:sx n="66" d="100"/>
          <a:sy n="66" d="100"/>
        </p:scale>
        <p:origin x="-126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3396"/>
    </p:cViewPr>
  </p:sorterViewPr>
  <p:notesViewPr>
    <p:cSldViewPr>
      <p:cViewPr>
        <p:scale>
          <a:sx n="100" d="100"/>
          <a:sy n="100" d="100"/>
        </p:scale>
        <p:origin x="-1632" y="2118"/>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18912" tIns="0" rIns="18912" bIns="0" numCol="1" anchor="t" anchorCtr="0" compatLnSpc="1">
            <a:prstTxWarp prst="textNoShape">
              <a:avLst/>
            </a:prstTxWarp>
          </a:bodyPr>
          <a:lstStyle>
            <a:lvl1pPr defTabSz="939800">
              <a:defRPr sz="1100" b="0" i="1"/>
            </a:lvl1pPr>
          </a:lstStyle>
          <a:p>
            <a:pPr>
              <a:defRPr/>
            </a:pPr>
            <a:endParaRPr lang="en-US"/>
          </a:p>
        </p:txBody>
      </p:sp>
      <p:sp>
        <p:nvSpPr>
          <p:cNvPr id="3075" name="Rectangle 3"/>
          <p:cNvSpPr>
            <a:spLocks noGrp="1" noChangeArrowheads="1"/>
          </p:cNvSpPr>
          <p:nvPr>
            <p:ph type="dt" sz="quarter" idx="1"/>
          </p:nvPr>
        </p:nvSpPr>
        <p:spPr bwMode="auto">
          <a:xfrm>
            <a:off x="3886200" y="0"/>
            <a:ext cx="2971800" cy="461963"/>
          </a:xfrm>
          <a:prstGeom prst="rect">
            <a:avLst/>
          </a:prstGeom>
          <a:noFill/>
          <a:ln w="9525">
            <a:noFill/>
            <a:miter lim="800000"/>
            <a:headEnd/>
            <a:tailEnd/>
          </a:ln>
          <a:effectLst/>
        </p:spPr>
        <p:txBody>
          <a:bodyPr vert="horz" wrap="square" lIns="18912" tIns="0" rIns="18912" bIns="0" numCol="1" anchor="t" anchorCtr="0" compatLnSpc="1">
            <a:prstTxWarp prst="textNoShape">
              <a:avLst/>
            </a:prstTxWarp>
          </a:bodyPr>
          <a:lstStyle>
            <a:lvl1pPr algn="r" defTabSz="939800">
              <a:defRPr sz="1100" b="0" i="1"/>
            </a:lvl1pPr>
          </a:lstStyle>
          <a:p>
            <a:pPr>
              <a:defRPr/>
            </a:pPr>
            <a:endParaRPr lang="en-US"/>
          </a:p>
        </p:txBody>
      </p:sp>
      <p:sp>
        <p:nvSpPr>
          <p:cNvPr id="3076" name="Rectangle 4"/>
          <p:cNvSpPr>
            <a:spLocks noGrp="1" noChangeArrowheads="1"/>
          </p:cNvSpPr>
          <p:nvPr>
            <p:ph type="ftr" sz="quarter" idx="2"/>
          </p:nvPr>
        </p:nvSpPr>
        <p:spPr bwMode="auto">
          <a:xfrm>
            <a:off x="0" y="8834438"/>
            <a:ext cx="2971800" cy="461962"/>
          </a:xfrm>
          <a:prstGeom prst="rect">
            <a:avLst/>
          </a:prstGeom>
          <a:noFill/>
          <a:ln w="9525">
            <a:noFill/>
            <a:miter lim="800000"/>
            <a:headEnd/>
            <a:tailEnd/>
          </a:ln>
          <a:effectLst/>
        </p:spPr>
        <p:txBody>
          <a:bodyPr vert="horz" wrap="square" lIns="18912" tIns="0" rIns="18912" bIns="0" numCol="1" anchor="b" anchorCtr="0" compatLnSpc="1">
            <a:prstTxWarp prst="textNoShape">
              <a:avLst/>
            </a:prstTxWarp>
          </a:bodyPr>
          <a:lstStyle>
            <a:lvl1pPr defTabSz="939800">
              <a:defRPr sz="1100" b="0" i="1"/>
            </a:lvl1pPr>
          </a:lstStyle>
          <a:p>
            <a:pPr>
              <a:defRPr/>
            </a:pPr>
            <a:endParaRPr lang="en-US"/>
          </a:p>
        </p:txBody>
      </p:sp>
      <p:sp>
        <p:nvSpPr>
          <p:cNvPr id="3077" name="Rectangle 5"/>
          <p:cNvSpPr>
            <a:spLocks noGrp="1" noChangeArrowheads="1"/>
          </p:cNvSpPr>
          <p:nvPr>
            <p:ph type="sldNum" sz="quarter" idx="3"/>
          </p:nvPr>
        </p:nvSpPr>
        <p:spPr bwMode="auto">
          <a:xfrm>
            <a:off x="3886200" y="8834438"/>
            <a:ext cx="2971800" cy="461962"/>
          </a:xfrm>
          <a:prstGeom prst="rect">
            <a:avLst/>
          </a:prstGeom>
          <a:noFill/>
          <a:ln w="9525">
            <a:noFill/>
            <a:miter lim="800000"/>
            <a:headEnd/>
            <a:tailEnd/>
          </a:ln>
          <a:effectLst/>
        </p:spPr>
        <p:txBody>
          <a:bodyPr vert="horz" wrap="square" lIns="18912" tIns="0" rIns="18912" bIns="0" numCol="1" anchor="b" anchorCtr="0" compatLnSpc="1">
            <a:prstTxWarp prst="textNoShape">
              <a:avLst/>
            </a:prstTxWarp>
          </a:bodyPr>
          <a:lstStyle>
            <a:lvl1pPr algn="r" defTabSz="939800">
              <a:defRPr sz="1100" b="0" i="1"/>
            </a:lvl1pPr>
          </a:lstStyle>
          <a:p>
            <a:pPr>
              <a:defRPr/>
            </a:pPr>
            <a:fld id="{CCA27B49-56CB-4F0A-ACEB-D7703FD64DDB}" type="slidenum">
              <a:rPr lang="en-US"/>
              <a:pPr>
                <a:defRPr/>
              </a:pPr>
              <a:t>‹#›</a:t>
            </a:fld>
            <a:endParaRPr lang="en-US"/>
          </a:p>
        </p:txBody>
      </p:sp>
    </p:spTree>
    <p:extLst>
      <p:ext uri="{BB962C8B-B14F-4D97-AF65-F5344CB8AC3E}">
        <p14:creationId xmlns:p14="http://schemas.microsoft.com/office/powerpoint/2010/main" xmlns="" val="1971578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7" name="Rectangle 19"/>
          <p:cNvSpPr>
            <a:spLocks noChangeArrowheads="1"/>
          </p:cNvSpPr>
          <p:nvPr/>
        </p:nvSpPr>
        <p:spPr bwMode="auto">
          <a:xfrm>
            <a:off x="109538" y="53975"/>
            <a:ext cx="4716462" cy="233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7316" tIns="43658" rIns="87316" bIns="43658" anchor="ctr"/>
          <a:lstStyle/>
          <a:p>
            <a:endParaRPr lang="en-US"/>
          </a:p>
        </p:txBody>
      </p:sp>
      <p:sp>
        <p:nvSpPr>
          <p:cNvPr id="9" name="Slide Image Placeholder 8"/>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10" name="Notes Placeholder 9"/>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998115"/>
      </p:ext>
    </p:extLst>
  </p:cSld>
  <p:clrMap bg1="lt1" tx1="dk1" bg2="lt2" tx2="dk2" accent1="accent1" accent2="accent2" accent3="accent3" accent4="accent4" accent5="accent5" accent6="accent6" hlink="hlink" folHlink="folHlink"/>
  <p:notesStyle>
    <a:lvl1pPr algn="l" defTabSz="949325" rtl="0" eaLnBrk="0" fontAlgn="base" hangingPunct="0">
      <a:spcBef>
        <a:spcPct val="30000"/>
      </a:spcBef>
      <a:spcAft>
        <a:spcPct val="0"/>
      </a:spcAft>
      <a:defRPr sz="1200" kern="1200">
        <a:solidFill>
          <a:schemeClr val="tx1"/>
        </a:solidFill>
        <a:latin typeface="+mn-lt"/>
        <a:ea typeface="+mn-ea"/>
        <a:cs typeface="Calibri" pitchFamily="34" charset="0"/>
      </a:defRPr>
    </a:lvl1pPr>
    <a:lvl2pPr marL="742950" indent="-285750" algn="l" defTabSz="949325" rtl="0" eaLnBrk="0" fontAlgn="base" hangingPunct="0">
      <a:spcBef>
        <a:spcPct val="30000"/>
      </a:spcBef>
      <a:spcAft>
        <a:spcPct val="0"/>
      </a:spcAft>
      <a:defRPr sz="1200" kern="1200">
        <a:solidFill>
          <a:schemeClr val="tx1"/>
        </a:solidFill>
        <a:latin typeface="+mn-lt"/>
        <a:ea typeface="+mn-ea"/>
        <a:cs typeface="+mn-cs"/>
      </a:defRPr>
    </a:lvl2pPr>
    <a:lvl3pPr marL="1143000" indent="-228600" algn="l" defTabSz="949325" rtl="0" eaLnBrk="0" fontAlgn="base" hangingPunct="0">
      <a:spcBef>
        <a:spcPct val="30000"/>
      </a:spcBef>
      <a:spcAft>
        <a:spcPct val="0"/>
      </a:spcAft>
      <a:defRPr sz="1200" kern="1200">
        <a:solidFill>
          <a:schemeClr val="tx1"/>
        </a:solidFill>
        <a:latin typeface="+mn-lt"/>
        <a:ea typeface="+mn-ea"/>
        <a:cs typeface="+mn-cs"/>
      </a:defRPr>
    </a:lvl3pPr>
    <a:lvl4pPr marL="1600200" indent="-228600" algn="l" defTabSz="949325" rtl="0" eaLnBrk="0" fontAlgn="base" hangingPunct="0">
      <a:spcBef>
        <a:spcPct val="30000"/>
      </a:spcBef>
      <a:spcAft>
        <a:spcPct val="0"/>
      </a:spcAft>
      <a:defRPr sz="1200" kern="1200">
        <a:solidFill>
          <a:schemeClr val="tx1"/>
        </a:solidFill>
        <a:latin typeface="+mn-lt"/>
        <a:ea typeface="+mn-ea"/>
        <a:cs typeface="+mn-cs"/>
      </a:defRPr>
    </a:lvl4pPr>
    <a:lvl5pPr marL="2057400" indent="-228600" algn="l" defTabSz="949325"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739775" y="228600"/>
            <a:ext cx="5384800" cy="4038600"/>
          </a:xfrm>
          <a:prstGeom prst="rect">
            <a:avLst/>
          </a:prstGeom>
          <a:ln/>
        </p:spPr>
      </p:sp>
      <p:sp>
        <p:nvSpPr>
          <p:cNvPr id="104451" name="Notes Placeholder 2"/>
          <p:cNvSpPr>
            <a:spLocks noGrp="1"/>
          </p:cNvSpPr>
          <p:nvPr>
            <p:ph type="body" idx="1"/>
          </p:nvPr>
        </p:nvSpPr>
        <p:spPr>
          <a:xfrm>
            <a:off x="152400" y="4419600"/>
            <a:ext cx="6604000" cy="4495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64820"/>
          </a:xfrm>
          <a:prstGeom prst="rect">
            <a:avLst/>
          </a:prstGeom>
        </p:spPr>
        <p:txBody>
          <a:bodyPr/>
          <a:lstStyle/>
          <a:p>
            <a:endParaRPr lang="en-US"/>
          </a:p>
        </p:txBody>
      </p:sp>
      <p:sp>
        <p:nvSpPr>
          <p:cNvPr id="5" name="Slide Number Placeholder 4"/>
          <p:cNvSpPr>
            <a:spLocks noGrp="1"/>
          </p:cNvSpPr>
          <p:nvPr>
            <p:ph type="sldNum" sz="quarter" idx="11"/>
          </p:nvPr>
        </p:nvSpPr>
        <p:spPr>
          <a:xfrm>
            <a:off x="3884613" y="8829967"/>
            <a:ext cx="2971800" cy="464820"/>
          </a:xfrm>
          <a:prstGeom prst="rect">
            <a:avLst/>
          </a:prstGeom>
        </p:spPr>
        <p:txBody>
          <a:bodyPr/>
          <a:lstStyle/>
          <a:p>
            <a:fld id="{1E3D7F17-A981-4D42-BEC8-1CAE023F7084}" type="slidenum">
              <a:rPr lang="en-US" smtClean="0"/>
              <a:pPr/>
              <a:t>21</a:t>
            </a:fld>
            <a:endParaRPr lang="en-US"/>
          </a:p>
        </p:txBody>
      </p:sp>
    </p:spTree>
    <p:extLst>
      <p:ext uri="{BB962C8B-B14F-4D97-AF65-F5344CB8AC3E}">
        <p14:creationId xmlns="" xmlns:p14="http://schemas.microsoft.com/office/powerpoint/2010/main" val="582187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831580"/>
            <a:ext cx="2971800" cy="464820"/>
          </a:xfrm>
          <a:prstGeom prst="rect">
            <a:avLst/>
          </a:prstGeom>
          <a:ln/>
        </p:spPr>
        <p:txBody>
          <a:bodyPr/>
          <a:lstStyle/>
          <a:p>
            <a:fld id="{0E8B1B24-D01E-4C6D-951D-9C9F0042AD29}" type="slidenum">
              <a:rPr lang="en-US"/>
              <a:pPr/>
              <a:t>1</a:t>
            </a:fld>
            <a:endParaRPr lang="en-US"/>
          </a:p>
        </p:txBody>
      </p:sp>
      <p:sp>
        <p:nvSpPr>
          <p:cNvPr id="237570" name="Rectangle 2"/>
          <p:cNvSpPr>
            <a:spLocks noGrp="1" noRot="1" noChangeAspect="1" noChangeArrowheads="1" noTextEdit="1"/>
          </p:cNvSpPr>
          <p:nvPr>
            <p:ph type="sldImg"/>
          </p:nvPr>
        </p:nvSpPr>
        <p:spPr>
          <a:xfrm>
            <a:off x="739775" y="228600"/>
            <a:ext cx="5384800" cy="4038600"/>
          </a:xfrm>
          <a:prstGeom prst="rect">
            <a:avLst/>
          </a:prstGeom>
          <a:ln/>
        </p:spPr>
      </p:sp>
      <p:sp>
        <p:nvSpPr>
          <p:cNvPr id="237571" name="Rectangle 3"/>
          <p:cNvSpPr>
            <a:spLocks noGrp="1" noChangeArrowheads="1"/>
          </p:cNvSpPr>
          <p:nvPr>
            <p:ph type="body" idx="1"/>
          </p:nvPr>
        </p:nvSpPr>
        <p:spPr>
          <a:xfrm>
            <a:off x="152400" y="4419600"/>
            <a:ext cx="6604000" cy="4495800"/>
          </a:xfrm>
          <a:prstGeom prst="rect">
            <a:avLst/>
          </a:prstGeom>
        </p:spPr>
        <p:txBody>
          <a:bodyPr/>
          <a:lstStyle/>
          <a:p>
            <a:r>
              <a:rPr lang="en-US" dirty="0"/>
              <a:t>Notes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a:xfrm>
            <a:off x="0" y="0"/>
            <a:ext cx="2971800" cy="464820"/>
          </a:xfrm>
          <a:prstGeom prst="rect">
            <a:avLst/>
          </a:prstGeom>
        </p:spPr>
        <p:txBody>
          <a:bodyPr/>
          <a:lstStyle/>
          <a:p>
            <a:endParaRPr lang="en-US"/>
          </a:p>
        </p:txBody>
      </p:sp>
      <p:sp>
        <p:nvSpPr>
          <p:cNvPr id="5" name="Slide Number Placeholder 4"/>
          <p:cNvSpPr>
            <a:spLocks noGrp="1"/>
          </p:cNvSpPr>
          <p:nvPr>
            <p:ph type="sldNum" sz="quarter" idx="11"/>
          </p:nvPr>
        </p:nvSpPr>
        <p:spPr>
          <a:xfrm>
            <a:off x="3884613" y="8829967"/>
            <a:ext cx="2971800" cy="464820"/>
          </a:xfrm>
          <a:prstGeom prst="rect">
            <a:avLst/>
          </a:prstGeom>
        </p:spPr>
        <p:txBody>
          <a:bodyPr/>
          <a:lstStyle/>
          <a:p>
            <a:fld id="{1E3D7F17-A981-4D42-BEC8-1CAE023F7084}" type="slidenum">
              <a:rPr lang="en-US" smtClean="0"/>
              <a:pPr/>
              <a:t>3</a:t>
            </a:fld>
            <a:endParaRPr lang="en-US"/>
          </a:p>
        </p:txBody>
      </p:sp>
    </p:spTree>
    <p:extLst>
      <p:ext uri="{BB962C8B-B14F-4D97-AF65-F5344CB8AC3E}">
        <p14:creationId xmlns:p14="http://schemas.microsoft.com/office/powerpoint/2010/main" xmlns="" val="3930494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endParaRPr lang="en-US" dirty="0"/>
          </a:p>
        </p:txBody>
      </p:sp>
      <p:sp>
        <p:nvSpPr>
          <p:cNvPr id="4" name="Header Placeholder 3"/>
          <p:cNvSpPr>
            <a:spLocks noGrp="1"/>
          </p:cNvSpPr>
          <p:nvPr>
            <p:ph type="hdr" sz="quarter" idx="10"/>
          </p:nvPr>
        </p:nvSpPr>
        <p:spPr>
          <a:xfrm>
            <a:off x="0" y="0"/>
            <a:ext cx="2971800" cy="464820"/>
          </a:xfrm>
          <a:prstGeom prst="rect">
            <a:avLst/>
          </a:prstGeom>
        </p:spPr>
        <p:txBody>
          <a:bodyPr/>
          <a:lstStyle/>
          <a:p>
            <a:endParaRPr lang="en-US"/>
          </a:p>
        </p:txBody>
      </p:sp>
      <p:sp>
        <p:nvSpPr>
          <p:cNvPr id="5" name="Slide Number Placeholder 4"/>
          <p:cNvSpPr>
            <a:spLocks noGrp="1"/>
          </p:cNvSpPr>
          <p:nvPr>
            <p:ph type="sldNum" sz="quarter" idx="11"/>
          </p:nvPr>
        </p:nvSpPr>
        <p:spPr>
          <a:xfrm>
            <a:off x="3884613" y="8829967"/>
            <a:ext cx="2971800" cy="464820"/>
          </a:xfrm>
          <a:prstGeom prst="rect">
            <a:avLst/>
          </a:prstGeom>
        </p:spPr>
        <p:txBody>
          <a:bodyPr/>
          <a:lstStyle/>
          <a:p>
            <a:fld id="{1E3D7F17-A981-4D42-BEC8-1CAE023F7084}" type="slidenum">
              <a:rPr lang="en-US" smtClean="0"/>
              <a:pPr/>
              <a:t>4</a:t>
            </a:fld>
            <a:endParaRPr lang="en-US"/>
          </a:p>
        </p:txBody>
      </p:sp>
    </p:spTree>
    <p:extLst>
      <p:ext uri="{BB962C8B-B14F-4D97-AF65-F5344CB8AC3E}">
        <p14:creationId xmlns:p14="http://schemas.microsoft.com/office/powerpoint/2010/main" xmlns="" val="3930494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smtClean="0">
              <a:solidFill>
                <a:schemeClr val="tx1"/>
              </a:solidFill>
            </a:endParaRPr>
          </a:p>
        </p:txBody>
      </p:sp>
      <p:sp>
        <p:nvSpPr>
          <p:cNvPr id="4" name="Header Placeholder 3"/>
          <p:cNvSpPr>
            <a:spLocks noGrp="1"/>
          </p:cNvSpPr>
          <p:nvPr>
            <p:ph type="hdr" sz="quarter" idx="10"/>
          </p:nvPr>
        </p:nvSpPr>
        <p:spPr>
          <a:xfrm>
            <a:off x="0" y="0"/>
            <a:ext cx="2971800" cy="464820"/>
          </a:xfrm>
          <a:prstGeom prst="rect">
            <a:avLst/>
          </a:prstGeom>
        </p:spPr>
        <p:txBody>
          <a:bodyPr/>
          <a:lstStyle/>
          <a:p>
            <a:endParaRPr lang="en-US"/>
          </a:p>
        </p:txBody>
      </p:sp>
      <p:sp>
        <p:nvSpPr>
          <p:cNvPr id="5" name="Slide Number Placeholder 4"/>
          <p:cNvSpPr>
            <a:spLocks noGrp="1"/>
          </p:cNvSpPr>
          <p:nvPr>
            <p:ph type="sldNum" sz="quarter" idx="11"/>
          </p:nvPr>
        </p:nvSpPr>
        <p:spPr>
          <a:xfrm>
            <a:off x="3884613" y="8829967"/>
            <a:ext cx="2971800" cy="464820"/>
          </a:xfrm>
          <a:prstGeom prst="rect">
            <a:avLst/>
          </a:prstGeom>
        </p:spPr>
        <p:txBody>
          <a:bodyPr/>
          <a:lstStyle/>
          <a:p>
            <a:fld id="{1E3D7F17-A981-4D42-BEC8-1CAE023F7084}" type="slidenum">
              <a:rPr lang="en-US" smtClean="0"/>
              <a:pPr/>
              <a:t>5</a:t>
            </a:fld>
            <a:endParaRPr lang="en-US"/>
          </a:p>
        </p:txBody>
      </p:sp>
    </p:spTree>
    <p:extLst>
      <p:ext uri="{BB962C8B-B14F-4D97-AF65-F5344CB8AC3E}">
        <p14:creationId xmlns:p14="http://schemas.microsoft.com/office/powerpoint/2010/main" xmlns="" val="2844704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base" latinLnBrk="0" hangingPunct="1">
              <a:lnSpc>
                <a:spcPct val="100000"/>
              </a:lnSpc>
              <a:spcBef>
                <a:spcPct val="30000"/>
              </a:spcBef>
              <a:spcAft>
                <a:spcPct val="0"/>
              </a:spcAft>
              <a:buClrTx/>
              <a:buSzTx/>
              <a:buFontTx/>
              <a:buChar char="-"/>
              <a:tabLst/>
              <a:defRPr/>
            </a:pPr>
            <a:endParaRPr lang="en-US" dirty="0"/>
          </a:p>
        </p:txBody>
      </p:sp>
      <p:sp>
        <p:nvSpPr>
          <p:cNvPr id="4" name="Header Placeholder 3"/>
          <p:cNvSpPr>
            <a:spLocks noGrp="1"/>
          </p:cNvSpPr>
          <p:nvPr>
            <p:ph type="hdr" sz="quarter" idx="10"/>
          </p:nvPr>
        </p:nvSpPr>
        <p:spPr>
          <a:xfrm>
            <a:off x="0" y="0"/>
            <a:ext cx="2971800" cy="464820"/>
          </a:xfrm>
          <a:prstGeom prst="rect">
            <a:avLst/>
          </a:prstGeom>
        </p:spPr>
        <p:txBody>
          <a:bodyPr/>
          <a:lstStyle/>
          <a:p>
            <a:endParaRPr lang="en-US"/>
          </a:p>
        </p:txBody>
      </p:sp>
      <p:sp>
        <p:nvSpPr>
          <p:cNvPr id="5" name="Slide Number Placeholder 4"/>
          <p:cNvSpPr>
            <a:spLocks noGrp="1"/>
          </p:cNvSpPr>
          <p:nvPr>
            <p:ph type="sldNum" sz="quarter" idx="11"/>
          </p:nvPr>
        </p:nvSpPr>
        <p:spPr>
          <a:xfrm>
            <a:off x="3884613" y="8829967"/>
            <a:ext cx="2971800" cy="464820"/>
          </a:xfrm>
          <a:prstGeom prst="rect">
            <a:avLst/>
          </a:prstGeom>
        </p:spPr>
        <p:txBody>
          <a:bodyPr/>
          <a:lstStyle/>
          <a:p>
            <a:fld id="{1E3D7F17-A981-4D42-BEC8-1CAE023F7084}" type="slidenum">
              <a:rPr lang="en-US" smtClean="0"/>
              <a:pPr/>
              <a:t>6</a:t>
            </a:fld>
            <a:endParaRPr lang="en-US"/>
          </a:p>
        </p:txBody>
      </p:sp>
    </p:spTree>
    <p:extLst>
      <p:ext uri="{BB962C8B-B14F-4D97-AF65-F5344CB8AC3E}">
        <p14:creationId xmlns:p14="http://schemas.microsoft.com/office/powerpoint/2010/main" xmlns="" val="2531198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64820"/>
          </a:xfrm>
          <a:prstGeom prst="rect">
            <a:avLst/>
          </a:prstGeom>
        </p:spPr>
        <p:txBody>
          <a:bodyPr/>
          <a:lstStyle/>
          <a:p>
            <a:endParaRPr lang="en-US"/>
          </a:p>
        </p:txBody>
      </p:sp>
      <p:sp>
        <p:nvSpPr>
          <p:cNvPr id="5" name="Slide Number Placeholder 4"/>
          <p:cNvSpPr>
            <a:spLocks noGrp="1"/>
          </p:cNvSpPr>
          <p:nvPr>
            <p:ph type="sldNum" sz="quarter" idx="11"/>
          </p:nvPr>
        </p:nvSpPr>
        <p:spPr>
          <a:xfrm>
            <a:off x="3884613" y="8829967"/>
            <a:ext cx="2971800" cy="464820"/>
          </a:xfrm>
          <a:prstGeom prst="rect">
            <a:avLst/>
          </a:prstGeom>
        </p:spPr>
        <p:txBody>
          <a:bodyPr/>
          <a:lstStyle/>
          <a:p>
            <a:fld id="{1E3D7F17-A981-4D42-BEC8-1CAE023F7084}" type="slidenum">
              <a:rPr lang="en-US" smtClean="0"/>
              <a:pPr/>
              <a:t>7</a:t>
            </a:fld>
            <a:endParaRPr lang="en-US"/>
          </a:p>
        </p:txBody>
      </p:sp>
    </p:spTree>
    <p:extLst>
      <p:ext uri="{BB962C8B-B14F-4D97-AF65-F5344CB8AC3E}">
        <p14:creationId xmlns:p14="http://schemas.microsoft.com/office/powerpoint/2010/main" xmlns="" val="2001931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49325" rtl="0" eaLnBrk="0" fontAlgn="base" latinLnBrk="0" hangingPunct="0">
              <a:lnSpc>
                <a:spcPct val="100000"/>
              </a:lnSpc>
              <a:spcBef>
                <a:spcPct val="30000"/>
              </a:spcBef>
              <a:spcAft>
                <a:spcPct val="0"/>
              </a:spcAft>
              <a:buClrTx/>
              <a:buSzTx/>
              <a:buFontTx/>
              <a:buChar char="-"/>
              <a:tabLst/>
              <a:defRPr/>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2"/>
          <p:cNvSpPr>
            <a:spLocks noChangeArrowheads="1"/>
          </p:cNvSpPr>
          <p:nvPr/>
        </p:nvSpPr>
        <p:spPr bwMode="ltGray">
          <a:xfrm>
            <a:off x="0" y="0"/>
            <a:ext cx="9144000" cy="30480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6" name="Line 11"/>
          <p:cNvSpPr>
            <a:spLocks noChangeShapeType="1"/>
          </p:cNvSpPr>
          <p:nvPr/>
        </p:nvSpPr>
        <p:spPr bwMode="auto">
          <a:xfrm>
            <a:off x="0" y="4114800"/>
            <a:ext cx="914400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 name="Rectangle 6"/>
          <p:cNvSpPr>
            <a:spLocks noChangeArrowheads="1"/>
          </p:cNvSpPr>
          <p:nvPr userDrawn="1"/>
        </p:nvSpPr>
        <p:spPr bwMode="auto">
          <a:xfrm>
            <a:off x="0" y="3014663"/>
            <a:ext cx="9144000" cy="3810000"/>
          </a:xfrm>
          <a:prstGeom prst="rect">
            <a:avLst/>
          </a:prstGeom>
          <a:solidFill>
            <a:schemeClr val="accent3"/>
          </a:solidFill>
          <a:ln w="12700">
            <a:noFill/>
            <a:miter lim="800000"/>
            <a:headEnd type="none" w="sm" len="sm"/>
            <a:tailEnd type="none" w="sm" len="sm"/>
          </a:ln>
          <a:effectLst/>
        </p:spPr>
        <p:txBody>
          <a:bodyPr wrap="none" anchor="ctr"/>
          <a:lstStyle/>
          <a:p>
            <a:pPr>
              <a:defRPr/>
            </a:pPr>
            <a:endParaRPr lang="en-US"/>
          </a:p>
        </p:txBody>
      </p:sp>
      <p:sp>
        <p:nvSpPr>
          <p:cNvPr id="280582" name="Rectangle 6"/>
          <p:cNvSpPr>
            <a:spLocks noGrp="1" noChangeArrowheads="1"/>
          </p:cNvSpPr>
          <p:nvPr>
            <p:ph type="subTitle" idx="1"/>
          </p:nvPr>
        </p:nvSpPr>
        <p:spPr>
          <a:xfrm>
            <a:off x="3962400" y="4800601"/>
            <a:ext cx="4800600" cy="1766888"/>
          </a:xfrm>
        </p:spPr>
        <p:txBody>
          <a:bodyPr/>
          <a:lstStyle>
            <a:lvl1pPr marL="0" indent="0" algn="r">
              <a:buFont typeface="Wingdings" pitchFamily="2" charset="2"/>
              <a:buNone/>
              <a:defRPr sz="2200">
                <a:latin typeface="+mj-lt"/>
              </a:defRPr>
            </a:lvl1pPr>
          </a:lstStyle>
          <a:p>
            <a:r>
              <a:rPr lang="en-US" dirty="0"/>
              <a:t>Click to edit Master subtitle style</a:t>
            </a:r>
          </a:p>
        </p:txBody>
      </p:sp>
      <p:sp>
        <p:nvSpPr>
          <p:cNvPr id="280583" name="Rectangle 7"/>
          <p:cNvSpPr>
            <a:spLocks noGrp="1" noChangeArrowheads="1"/>
          </p:cNvSpPr>
          <p:nvPr>
            <p:ph type="ctrTitle"/>
          </p:nvPr>
        </p:nvSpPr>
        <p:spPr>
          <a:xfrm>
            <a:off x="399144" y="838200"/>
            <a:ext cx="8305800" cy="1905000"/>
          </a:xfrm>
        </p:spPr>
        <p:txBody>
          <a:bodyPr/>
          <a:lstStyle>
            <a:lvl1pPr algn="ctr">
              <a:defRPr sz="4400">
                <a:latin typeface="+mj-lt"/>
              </a:defRPr>
            </a:lvl1pPr>
          </a:lstStyle>
          <a:p>
            <a:r>
              <a:rPr lang="en-US" dirty="0"/>
              <a:t>Click to edit Master title style</a:t>
            </a:r>
          </a:p>
        </p:txBody>
      </p:sp>
      <p:sp>
        <p:nvSpPr>
          <p:cNvPr id="21" name="Text Placeholder 20"/>
          <p:cNvSpPr>
            <a:spLocks noGrp="1"/>
          </p:cNvSpPr>
          <p:nvPr>
            <p:ph type="body" sz="quarter" idx="10"/>
          </p:nvPr>
        </p:nvSpPr>
        <p:spPr>
          <a:xfrm>
            <a:off x="769260" y="3276600"/>
            <a:ext cx="7620000" cy="1219200"/>
          </a:xfrm>
        </p:spPr>
        <p:txBody>
          <a:bodyPr/>
          <a:lstStyle>
            <a:lvl1pPr algn="ctr">
              <a:buNone/>
              <a:defRPr sz="280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xmlns="" val="1568064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16570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0825" y="50800"/>
            <a:ext cx="2047875" cy="5969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4" y="50800"/>
            <a:ext cx="5991225" cy="5969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841897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3" y="50800"/>
            <a:ext cx="81915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3" y="1447800"/>
            <a:ext cx="4019551"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29152" y="1447800"/>
            <a:ext cx="4019551" cy="4572000"/>
          </a:xfrm>
        </p:spPr>
        <p:txBody>
          <a:bodyPr/>
          <a:lstStyle/>
          <a:p>
            <a:pPr lvl="0"/>
            <a:endParaRPr lang="en-US" noProof="0" smtClean="0"/>
          </a:p>
        </p:txBody>
      </p:sp>
    </p:spTree>
    <p:extLst>
      <p:ext uri="{BB962C8B-B14F-4D97-AF65-F5344CB8AC3E}">
        <p14:creationId xmlns:p14="http://schemas.microsoft.com/office/powerpoint/2010/main" xmlns="" val="2952520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400"/>
            </a:lvl3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lvl1pPr>
              <a:defRPr sz="3600"/>
            </a:lvl1pPr>
            <a:extLst/>
          </a:lstStyle>
          <a:p>
            <a:r>
              <a:rPr lang="en-US" dirty="0" smtClean="0"/>
              <a:t>Click to edit Master title style</a:t>
            </a:r>
            <a:endParaRPr lang="en-US" dirty="0"/>
          </a:p>
        </p:txBody>
      </p:sp>
      <p:sp>
        <p:nvSpPr>
          <p:cNvPr id="4" name="Footer Placeholder 4"/>
          <p:cNvSpPr>
            <a:spLocks noGrp="1"/>
          </p:cNvSpPr>
          <p:nvPr>
            <p:ph type="ftr" sz="quarter" idx="10"/>
          </p:nvPr>
        </p:nvSpPr>
        <p:spPr>
          <a:xfrm>
            <a:off x="4495800" y="6416675"/>
            <a:ext cx="4343400" cy="365125"/>
          </a:xfrm>
          <a:prstGeom prst="rect">
            <a:avLst/>
          </a:prstGeom>
        </p:spPr>
        <p:txBody>
          <a:bodyPr/>
          <a:lstStyle>
            <a:lvl1pPr>
              <a:defRPr sz="1400"/>
            </a:lvl1pPr>
          </a:lstStyle>
          <a:p>
            <a:r>
              <a:rPr lang="en-US"/>
              <a:t>Copyright Pearson Prentice-Hall 2010</a:t>
            </a:r>
          </a:p>
        </p:txBody>
      </p:sp>
      <p:sp>
        <p:nvSpPr>
          <p:cNvPr id="5" name="Slide Number Placeholder 5"/>
          <p:cNvSpPr>
            <a:spLocks noGrp="1"/>
          </p:cNvSpPr>
          <p:nvPr>
            <p:ph type="sldNum" sz="quarter" idx="11"/>
          </p:nvPr>
        </p:nvSpPr>
        <p:spPr>
          <a:xfrm>
            <a:off x="0" y="6248400"/>
            <a:ext cx="762000" cy="365125"/>
          </a:xfrm>
          <a:prstGeom prst="rect">
            <a:avLst/>
          </a:prstGeom>
        </p:spPr>
        <p:txBody>
          <a:bodyPr/>
          <a:lstStyle>
            <a:lvl1pPr>
              <a:defRPr sz="2000">
                <a:solidFill>
                  <a:schemeClr val="bg1"/>
                </a:solidFill>
              </a:defRPr>
            </a:lvl1pPr>
          </a:lstStyle>
          <a:p>
            <a:fld id="{C86268B0-EBA8-4610-970C-0894B9548070}" type="slidenum">
              <a:rPr lang="en-US"/>
              <a:pPr/>
              <a:t>‹#›</a:t>
            </a:fld>
            <a:endParaRPr lang="en-US"/>
          </a:p>
        </p:txBody>
      </p:sp>
    </p:spTree>
    <p:extLst>
      <p:ext uri="{BB962C8B-B14F-4D97-AF65-F5344CB8AC3E}">
        <p14:creationId xmlns:p14="http://schemas.microsoft.com/office/powerpoint/2010/main" xmlns="" val="84473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hi's Template">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xmlns="" val="122681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028692"/>
            <a:ext cx="7772400" cy="1498283"/>
          </a:xfrm>
        </p:spPr>
        <p:txBody>
          <a:bodyPr anchor="t"/>
          <a:lstStyle>
            <a:lvl1pPr algn="ctr">
              <a:defRPr sz="2800" b="1" cap="none" baseline="0">
                <a:solidFill>
                  <a:srgbClr val="00206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514600"/>
            <a:ext cx="7772400" cy="1500187"/>
          </a:xfrm>
          <a:noFill/>
        </p:spPr>
        <p:txBody>
          <a:bodyPr anchor="ctr"/>
          <a:lstStyle>
            <a:lvl1pPr marL="0" indent="0" algn="ctr">
              <a:buNone/>
              <a:defRPr sz="4400" b="1">
                <a:solidFill>
                  <a:srgbClr val="CC330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xmlns="" val="330824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3" y="1447800"/>
            <a:ext cx="4019551"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2" y="1447800"/>
            <a:ext cx="4019551"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841968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07769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43789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72008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3"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45946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348443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2B2B2"/>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white">
          <a:xfrm>
            <a:off x="0" y="0"/>
            <a:ext cx="9144000" cy="11430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027" name="Rectangle 3"/>
          <p:cNvSpPr>
            <a:spLocks noChangeArrowheads="1"/>
          </p:cNvSpPr>
          <p:nvPr userDrawn="1"/>
        </p:nvSpPr>
        <p:spPr bwMode="white">
          <a:xfrm>
            <a:off x="0" y="1139825"/>
            <a:ext cx="9144000" cy="57181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028" name="Rectangle 4"/>
          <p:cNvSpPr>
            <a:spLocks noGrp="1" noChangeArrowheads="1"/>
          </p:cNvSpPr>
          <p:nvPr>
            <p:ph type="body" idx="1"/>
          </p:nvPr>
        </p:nvSpPr>
        <p:spPr bwMode="auto">
          <a:xfrm>
            <a:off x="312738" y="1320800"/>
            <a:ext cx="8497887" cy="5094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6"/>
          <p:cNvSpPr>
            <a:spLocks noGrp="1" noChangeArrowheads="1"/>
          </p:cNvSpPr>
          <p:nvPr>
            <p:ph type="title"/>
          </p:nvPr>
        </p:nvSpPr>
        <p:spPr bwMode="auto">
          <a:xfrm>
            <a:off x="312738" y="50800"/>
            <a:ext cx="8497887"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4"/>
          <p:cNvSpPr>
            <a:spLocks noChangeArrowheads="1"/>
          </p:cNvSpPr>
          <p:nvPr userDrawn="1"/>
        </p:nvSpPr>
        <p:spPr bwMode="auto">
          <a:xfrm>
            <a:off x="7986713" y="6467475"/>
            <a:ext cx="1027112" cy="28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r"/>
            <a:fld id="{B1E43FD9-D896-4A72-AE23-D1F08B45F666}" type="slidenum">
              <a:rPr lang="en-US" sz="900">
                <a:latin typeface="Arial Narrow" pitchFamily="34" charset="0"/>
                <a:cs typeface="Tahoma" pitchFamily="34" charset="0"/>
              </a:rPr>
              <a:pPr algn="r"/>
              <a:t>‹#›</a:t>
            </a:fld>
            <a:endParaRPr lang="en-US" sz="900" dirty="0">
              <a:latin typeface="Arial Narrow" pitchFamily="34" charset="0"/>
              <a:cs typeface="Tahoma" pitchFamily="34" charset="0"/>
            </a:endParaRPr>
          </a:p>
        </p:txBody>
      </p:sp>
    </p:spTree>
  </p:cSld>
  <p:clrMap bg1="lt1" tx1="dk1" bg2="lt2" tx2="dk2" accent1="accent1" accent2="accent2" accent3="accent3" accent4="accent4" accent5="accent5" accent6="accent6" hlink="hlink" folHlink="folHlink"/>
  <p:sldLayoutIdLst>
    <p:sldLayoutId id="2147484274" r:id="rId1"/>
    <p:sldLayoutId id="2147484263" r:id="rId2"/>
    <p:sldLayoutId id="2147484264" r:id="rId3"/>
    <p:sldLayoutId id="2147484265" r:id="rId4"/>
    <p:sldLayoutId id="2147484266" r:id="rId5"/>
    <p:sldLayoutId id="2147484267" r:id="rId6"/>
    <p:sldLayoutId id="2147484268" r:id="rId7"/>
    <p:sldLayoutId id="2147484269" r:id="rId8"/>
    <p:sldLayoutId id="2147484270" r:id="rId9"/>
    <p:sldLayoutId id="2147484271" r:id="rId10"/>
    <p:sldLayoutId id="2147484272" r:id="rId11"/>
    <p:sldLayoutId id="2147484273" r:id="rId12"/>
    <p:sldLayoutId id="2147484276" r:id="rId13"/>
  </p:sldLayoutIdLst>
  <p:timing>
    <p:tnLst>
      <p:par>
        <p:cTn id="1" dur="indefinite" restart="never" nodeType="tmRoot"/>
      </p:par>
    </p:tnLst>
  </p:timing>
  <p:hf sldNum="0" hdr="0" dt="0"/>
  <p:txStyles>
    <p:titleStyle>
      <a:lvl1pPr algn="ctr" rtl="0" eaLnBrk="0" fontAlgn="base" hangingPunct="0">
        <a:spcBef>
          <a:spcPct val="0"/>
        </a:spcBef>
        <a:spcAft>
          <a:spcPct val="0"/>
        </a:spcAft>
        <a:defRPr sz="3200">
          <a:solidFill>
            <a:schemeClr val="bg1"/>
          </a:solidFill>
          <a:latin typeface="Calibri" pitchFamily="34" charset="0"/>
          <a:ea typeface="+mj-ea"/>
          <a:cs typeface="Calibri" pitchFamily="34" charset="0"/>
        </a:defRPr>
      </a:lvl1pPr>
      <a:lvl2pPr algn="ctr" rtl="0" eaLnBrk="0" fontAlgn="base" hangingPunct="0">
        <a:spcBef>
          <a:spcPct val="0"/>
        </a:spcBef>
        <a:spcAft>
          <a:spcPct val="0"/>
        </a:spcAft>
        <a:defRPr sz="3200">
          <a:solidFill>
            <a:schemeClr val="bg1"/>
          </a:solidFill>
          <a:latin typeface="Verdana" pitchFamily="34" charset="0"/>
          <a:cs typeface="Arial" charset="0"/>
        </a:defRPr>
      </a:lvl2pPr>
      <a:lvl3pPr algn="ctr" rtl="0" eaLnBrk="0" fontAlgn="base" hangingPunct="0">
        <a:spcBef>
          <a:spcPct val="0"/>
        </a:spcBef>
        <a:spcAft>
          <a:spcPct val="0"/>
        </a:spcAft>
        <a:defRPr sz="3200">
          <a:solidFill>
            <a:schemeClr val="bg1"/>
          </a:solidFill>
          <a:latin typeface="Verdana" pitchFamily="34" charset="0"/>
          <a:cs typeface="Arial" charset="0"/>
        </a:defRPr>
      </a:lvl3pPr>
      <a:lvl4pPr algn="ctr" rtl="0" eaLnBrk="0" fontAlgn="base" hangingPunct="0">
        <a:spcBef>
          <a:spcPct val="0"/>
        </a:spcBef>
        <a:spcAft>
          <a:spcPct val="0"/>
        </a:spcAft>
        <a:defRPr sz="3200">
          <a:solidFill>
            <a:schemeClr val="bg1"/>
          </a:solidFill>
          <a:latin typeface="Verdana" pitchFamily="34" charset="0"/>
          <a:cs typeface="Arial" charset="0"/>
        </a:defRPr>
      </a:lvl4pPr>
      <a:lvl5pPr algn="ctr" rtl="0" eaLnBrk="0" fontAlgn="base" hangingPunct="0">
        <a:spcBef>
          <a:spcPct val="0"/>
        </a:spcBef>
        <a:spcAft>
          <a:spcPct val="0"/>
        </a:spcAft>
        <a:defRPr sz="3200">
          <a:solidFill>
            <a:schemeClr val="bg1"/>
          </a:solidFill>
          <a:latin typeface="Verdana" pitchFamily="34" charset="0"/>
          <a:cs typeface="Arial" charset="0"/>
        </a:defRPr>
      </a:lvl5pPr>
      <a:lvl6pPr marL="457200" algn="l" rtl="0" eaLnBrk="0" fontAlgn="base" hangingPunct="0">
        <a:spcBef>
          <a:spcPct val="0"/>
        </a:spcBef>
        <a:spcAft>
          <a:spcPct val="0"/>
        </a:spcAft>
        <a:defRPr sz="3200">
          <a:solidFill>
            <a:schemeClr val="bg1"/>
          </a:solidFill>
          <a:latin typeface="Arial" charset="0"/>
        </a:defRPr>
      </a:lvl6pPr>
      <a:lvl7pPr marL="914400" algn="l" rtl="0" eaLnBrk="0" fontAlgn="base" hangingPunct="0">
        <a:spcBef>
          <a:spcPct val="0"/>
        </a:spcBef>
        <a:spcAft>
          <a:spcPct val="0"/>
        </a:spcAft>
        <a:defRPr sz="3200">
          <a:solidFill>
            <a:schemeClr val="bg1"/>
          </a:solidFill>
          <a:latin typeface="Arial" charset="0"/>
        </a:defRPr>
      </a:lvl7pPr>
      <a:lvl8pPr marL="1371600" algn="l" rtl="0" eaLnBrk="0" fontAlgn="base" hangingPunct="0">
        <a:spcBef>
          <a:spcPct val="0"/>
        </a:spcBef>
        <a:spcAft>
          <a:spcPct val="0"/>
        </a:spcAft>
        <a:defRPr sz="3200">
          <a:solidFill>
            <a:schemeClr val="bg1"/>
          </a:solidFill>
          <a:latin typeface="Arial" charset="0"/>
        </a:defRPr>
      </a:lvl8pPr>
      <a:lvl9pPr marL="1828800" algn="l" rtl="0" eaLnBrk="0" fontAlgn="base" hangingPunct="0">
        <a:spcBef>
          <a:spcPct val="0"/>
        </a:spcBef>
        <a:spcAft>
          <a:spcPct val="0"/>
        </a:spcAft>
        <a:defRPr sz="3200">
          <a:solidFill>
            <a:schemeClr val="bg1"/>
          </a:solidFill>
          <a:latin typeface="Arial" charset="0"/>
        </a:defRPr>
      </a:lvl9pPr>
    </p:titleStyle>
    <p:bodyStyle>
      <a:lvl1pPr marL="342900" indent="-342900" algn="l" rtl="0" eaLnBrk="0" fontAlgn="base" hangingPunct="0">
        <a:spcBef>
          <a:spcPct val="20000"/>
        </a:spcBef>
        <a:spcAft>
          <a:spcPct val="0"/>
        </a:spcAft>
        <a:buClr>
          <a:srgbClr val="CC0000"/>
        </a:buClr>
        <a:buSzPct val="7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Char char="–"/>
        <a:defRPr sz="2400">
          <a:solidFill>
            <a:schemeClr val="tx1"/>
          </a:solidFill>
          <a:latin typeface="+mn-lt"/>
        </a:defRPr>
      </a:lvl2pPr>
      <a:lvl3pPr marL="1143000" indent="-228600" algn="l" rtl="0" eaLnBrk="0" fontAlgn="base" hangingPunct="0">
        <a:spcBef>
          <a:spcPct val="20000"/>
        </a:spcBef>
        <a:spcAft>
          <a:spcPct val="0"/>
        </a:spcAft>
        <a:buClr>
          <a:srgbClr val="CC0000"/>
        </a:buClr>
        <a:buChar char="•"/>
        <a:defRPr>
          <a:solidFill>
            <a:schemeClr val="tx1"/>
          </a:solidFill>
          <a:latin typeface="+mn-lt"/>
        </a:defRPr>
      </a:lvl3pPr>
      <a:lvl4pPr marL="1600200" indent="-228600" algn="l" rtl="0" eaLnBrk="0" fontAlgn="base" hangingPunct="0">
        <a:spcBef>
          <a:spcPct val="20000"/>
        </a:spcBef>
        <a:spcAft>
          <a:spcPct val="0"/>
        </a:spcAft>
        <a:buClr>
          <a:srgbClr val="CC0000"/>
        </a:buClr>
        <a:buSzPct val="50000"/>
        <a:buFont typeface="Wingdings" pitchFamily="2" charset="2"/>
        <a:buChar char="n"/>
        <a:defRPr sz="1600">
          <a:solidFill>
            <a:schemeClr val="tx1"/>
          </a:solidFill>
          <a:latin typeface="+mn-lt"/>
        </a:defRPr>
      </a:lvl4pPr>
      <a:lvl5pPr marL="2057400" indent="-228600" algn="l" rtl="0" eaLnBrk="0" fontAlgn="base" hangingPunct="0">
        <a:spcBef>
          <a:spcPct val="20000"/>
        </a:spcBef>
        <a:spcAft>
          <a:spcPct val="0"/>
        </a:spcAft>
        <a:buClr>
          <a:srgbClr val="CC0000"/>
        </a:buClr>
        <a:buSzPct val="70000"/>
        <a:buChar char="–"/>
        <a:defRPr sz="1600">
          <a:solidFill>
            <a:schemeClr val="tx1"/>
          </a:solidFill>
          <a:latin typeface="+mn-lt"/>
        </a:defRPr>
      </a:lvl5pPr>
      <a:lvl6pPr marL="2514600" indent="-228600" algn="l" rtl="0" eaLnBrk="0" fontAlgn="base" hangingPunct="0">
        <a:spcBef>
          <a:spcPct val="20000"/>
        </a:spcBef>
        <a:spcAft>
          <a:spcPct val="0"/>
        </a:spcAft>
        <a:buClr>
          <a:srgbClr val="CC0000"/>
        </a:buClr>
        <a:buSzPct val="70000"/>
        <a:buChar char="–"/>
        <a:defRPr sz="1600">
          <a:solidFill>
            <a:schemeClr val="tx1"/>
          </a:solidFill>
          <a:latin typeface="+mn-lt"/>
        </a:defRPr>
      </a:lvl6pPr>
      <a:lvl7pPr marL="2971800" indent="-228600" algn="l" rtl="0" eaLnBrk="0" fontAlgn="base" hangingPunct="0">
        <a:spcBef>
          <a:spcPct val="20000"/>
        </a:spcBef>
        <a:spcAft>
          <a:spcPct val="0"/>
        </a:spcAft>
        <a:buClr>
          <a:srgbClr val="CC0000"/>
        </a:buClr>
        <a:buSzPct val="70000"/>
        <a:buChar char="–"/>
        <a:defRPr sz="1600">
          <a:solidFill>
            <a:schemeClr val="tx1"/>
          </a:solidFill>
          <a:latin typeface="+mn-lt"/>
        </a:defRPr>
      </a:lvl7pPr>
      <a:lvl8pPr marL="3429000" indent="-228600" algn="l" rtl="0" eaLnBrk="0" fontAlgn="base" hangingPunct="0">
        <a:spcBef>
          <a:spcPct val="20000"/>
        </a:spcBef>
        <a:spcAft>
          <a:spcPct val="0"/>
        </a:spcAft>
        <a:buClr>
          <a:srgbClr val="CC0000"/>
        </a:buClr>
        <a:buSzPct val="70000"/>
        <a:buChar char="–"/>
        <a:defRPr sz="1600">
          <a:solidFill>
            <a:schemeClr val="tx1"/>
          </a:solidFill>
          <a:latin typeface="+mn-lt"/>
        </a:defRPr>
      </a:lvl8pPr>
      <a:lvl9pPr marL="3886200" indent="-228600" algn="l" rtl="0" eaLnBrk="0" fontAlgn="base" hangingPunct="0">
        <a:spcBef>
          <a:spcPct val="20000"/>
        </a:spcBef>
        <a:spcAft>
          <a:spcPct val="0"/>
        </a:spcAft>
        <a:buClr>
          <a:srgbClr val="CC0000"/>
        </a:buClr>
        <a:buSzPct val="7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opengroup.org/security/sso/sso_intro.ht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Security_Identifier"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msdn.microsoft.com/en-us/library/windows/desktop/aa374909(v=vs.85).asp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1"/>
          <p:cNvSpPr>
            <a:spLocks noGrp="1"/>
          </p:cNvSpPr>
          <p:nvPr>
            <p:ph type="subTitle" idx="1"/>
          </p:nvPr>
        </p:nvSpPr>
        <p:spPr>
          <a:xfrm>
            <a:off x="3962400" y="4800600"/>
            <a:ext cx="4800600" cy="1766888"/>
          </a:xfrm>
        </p:spPr>
        <p:txBody>
          <a:bodyPr/>
          <a:lstStyle/>
          <a:p>
            <a:r>
              <a:rPr lang="en-US" dirty="0" smtClean="0"/>
              <a:t>Computer Information Systems</a:t>
            </a:r>
          </a:p>
          <a:p>
            <a:r>
              <a:rPr lang="en-US" dirty="0" smtClean="0"/>
              <a:t>University of Louisville</a:t>
            </a:r>
          </a:p>
          <a:p>
            <a:r>
              <a:rPr lang="en-US" dirty="0" err="1" smtClean="0"/>
              <a:t>Ghiyoung</a:t>
            </a:r>
            <a:r>
              <a:rPr lang="en-US" dirty="0" smtClean="0"/>
              <a:t> </a:t>
            </a:r>
            <a:r>
              <a:rPr lang="en-US" dirty="0" err="1" smtClean="0"/>
              <a:t>Im</a:t>
            </a:r>
            <a:r>
              <a:rPr lang="en-US" dirty="0" smtClean="0"/>
              <a:t>, PhD</a:t>
            </a:r>
          </a:p>
          <a:p>
            <a:endParaRPr lang="en-US" dirty="0" smtClean="0"/>
          </a:p>
        </p:txBody>
      </p:sp>
      <p:sp>
        <p:nvSpPr>
          <p:cNvPr id="3075" name="Title 2"/>
          <p:cNvSpPr>
            <a:spLocks noGrp="1"/>
          </p:cNvSpPr>
          <p:nvPr>
            <p:ph type="ctrTitle"/>
          </p:nvPr>
        </p:nvSpPr>
        <p:spPr>
          <a:xfrm>
            <a:off x="398463" y="838200"/>
            <a:ext cx="8305800" cy="1905000"/>
          </a:xfrm>
        </p:spPr>
        <p:txBody>
          <a:bodyPr/>
          <a:lstStyle/>
          <a:p>
            <a:r>
              <a:rPr lang="en-US" sz="4800" dirty="0" smtClean="0">
                <a:cs typeface="Arial"/>
              </a:rPr>
              <a:t>Operating System Security</a:t>
            </a:r>
            <a:endParaRPr lang="en-US" sz="4800" dirty="0" smtClean="0">
              <a:cs typeface="Arial" charset="0"/>
            </a:endParaRPr>
          </a:p>
        </p:txBody>
      </p:sp>
      <p:sp>
        <p:nvSpPr>
          <p:cNvPr id="3076" name="Text Placeholder 3"/>
          <p:cNvSpPr>
            <a:spLocks noGrp="1"/>
          </p:cNvSpPr>
          <p:nvPr>
            <p:ph type="body" sz="quarter" idx="10"/>
          </p:nvPr>
        </p:nvSpPr>
        <p:spPr>
          <a:xfrm>
            <a:off x="769938" y="3276600"/>
            <a:ext cx="7620000" cy="1219200"/>
          </a:xfrm>
        </p:spPr>
        <p:txBody>
          <a:bodyPr/>
          <a:lstStyle/>
          <a:p>
            <a:r>
              <a:rPr lang="en-US" sz="3200" dirty="0" smtClean="0"/>
              <a:t>CIS 483 – Database Security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Advantages</a:t>
            </a:r>
          </a:p>
          <a:p>
            <a:pPr lvl="1"/>
            <a:r>
              <a:rPr lang="en-US" dirty="0" smtClean="0"/>
              <a:t>Simple to manage</a:t>
            </a:r>
          </a:p>
          <a:p>
            <a:pPr lvl="1"/>
            <a:r>
              <a:rPr lang="en-US" dirty="0" smtClean="0"/>
              <a:t>Each protects itself</a:t>
            </a:r>
          </a:p>
          <a:p>
            <a:pPr lvl="1"/>
            <a:r>
              <a:rPr lang="en-US" dirty="0" smtClean="0"/>
              <a:t>Less impacted by security incidents</a:t>
            </a:r>
          </a:p>
          <a:p>
            <a:r>
              <a:rPr lang="en-US" dirty="0" smtClean="0"/>
              <a:t>Disadvantages</a:t>
            </a:r>
          </a:p>
          <a:p>
            <a:pPr lvl="1"/>
            <a:r>
              <a:rPr lang="en-US" dirty="0" smtClean="0"/>
              <a:t>Not scalable</a:t>
            </a:r>
          </a:p>
          <a:p>
            <a:pPr lvl="1"/>
            <a:r>
              <a:rPr lang="en-US" dirty="0" smtClean="0"/>
              <a:t>No </a:t>
            </a:r>
            <a:r>
              <a:rPr lang="en-US" dirty="0" smtClean="0">
                <a:hlinkClick r:id="rId3"/>
              </a:rPr>
              <a:t>single sign-on</a:t>
            </a:r>
            <a:endParaRPr lang="en-US" dirty="0" smtClean="0"/>
          </a:p>
          <a:p>
            <a:pPr lvl="1"/>
            <a:r>
              <a:rPr lang="en-US" dirty="0" smtClean="0"/>
              <a:t>No consistent application of group policies</a:t>
            </a:r>
          </a:p>
          <a:p>
            <a:pPr lvl="1"/>
            <a:r>
              <a:rPr lang="en-US" dirty="0" smtClean="0"/>
              <a:t>No consistent management of users</a:t>
            </a:r>
          </a:p>
        </p:txBody>
      </p:sp>
      <p:sp>
        <p:nvSpPr>
          <p:cNvPr id="4" name="Title 3"/>
          <p:cNvSpPr>
            <a:spLocks noGrp="1"/>
          </p:cNvSpPr>
          <p:nvPr>
            <p:ph type="title"/>
          </p:nvPr>
        </p:nvSpPr>
        <p:spPr/>
        <p:txBody>
          <a:bodyPr/>
          <a:lstStyle/>
          <a:p>
            <a:r>
              <a:rPr lang="en-US" dirty="0" smtClean="0"/>
              <a:t>Workgroups (2)</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Individual computers do not recognize and accept other users credentials</a:t>
            </a:r>
          </a:p>
          <a:p>
            <a:r>
              <a:rPr lang="en-US" dirty="0" smtClean="0"/>
              <a:t>Workgroup has peer-to-peer structure and doesn’t have a central player</a:t>
            </a:r>
          </a:p>
          <a:p>
            <a:r>
              <a:rPr lang="en-US" dirty="0" smtClean="0"/>
              <a:t>Need a central player: </a:t>
            </a:r>
          </a:p>
          <a:p>
            <a:pPr lvl="1"/>
            <a:r>
              <a:rPr lang="en-US" dirty="0" smtClean="0"/>
              <a:t>Has SIDs of all the users in the workgroup for centralized authentication (single sign-on) and authorization</a:t>
            </a:r>
          </a:p>
          <a:p>
            <a:pPr lvl="2"/>
            <a:r>
              <a:rPr lang="en-US" dirty="0" smtClean="0"/>
              <a:t>Active Directory</a:t>
            </a:r>
          </a:p>
          <a:p>
            <a:pPr lvl="1"/>
            <a:r>
              <a:rPr lang="en-US" dirty="0" smtClean="0"/>
              <a:t>Has a secure protocol for authentication to the resource by delivering the SID </a:t>
            </a:r>
          </a:p>
          <a:p>
            <a:pPr lvl="2"/>
            <a:r>
              <a:rPr lang="en-US" dirty="0" smtClean="0"/>
              <a:t>NTLM, Kerberos</a:t>
            </a:r>
            <a:endParaRPr lang="en-US" dirty="0"/>
          </a:p>
        </p:txBody>
      </p:sp>
      <p:sp>
        <p:nvSpPr>
          <p:cNvPr id="4" name="Title 3"/>
          <p:cNvSpPr>
            <a:spLocks noGrp="1"/>
          </p:cNvSpPr>
          <p:nvPr>
            <p:ph type="title"/>
          </p:nvPr>
        </p:nvSpPr>
        <p:spPr/>
        <p:txBody>
          <a:bodyPr/>
          <a:lstStyle/>
          <a:p>
            <a:r>
              <a:rPr lang="en-US" dirty="0" smtClean="0"/>
              <a:t>Workgroup Scalability</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Each Windows computer has local accounts and groups</a:t>
            </a:r>
          </a:p>
          <a:p>
            <a:r>
              <a:rPr lang="en-US" dirty="0" smtClean="0"/>
              <a:t>Manage local accounts and groups (Windows 7)</a:t>
            </a:r>
          </a:p>
          <a:p>
            <a:pPr lvl="1"/>
            <a:r>
              <a:rPr lang="en-US" dirty="0" smtClean="0"/>
              <a:t>Start / Control Panel / User Accounts</a:t>
            </a:r>
          </a:p>
          <a:p>
            <a:pPr lvl="1"/>
            <a:r>
              <a:rPr lang="en-US" dirty="0" smtClean="0"/>
              <a:t>Start / Control Panel / Administrative Tools / Computer Management </a:t>
            </a:r>
          </a:p>
          <a:p>
            <a:r>
              <a:rPr lang="en-US" dirty="0" smtClean="0"/>
              <a:t>Command shell</a:t>
            </a:r>
          </a:p>
          <a:p>
            <a:pPr lvl="1"/>
            <a:r>
              <a:rPr lang="en-US" dirty="0" smtClean="0"/>
              <a:t>Start / </a:t>
            </a:r>
            <a:r>
              <a:rPr lang="en-US" dirty="0" err="1" smtClean="0"/>
              <a:t>cmd</a:t>
            </a:r>
            <a:r>
              <a:rPr lang="en-US" dirty="0" smtClean="0"/>
              <a:t> / </a:t>
            </a:r>
            <a:r>
              <a:rPr lang="en-US" dirty="0" smtClean="0">
                <a:cs typeface="Courier New" pitchFamily="49" charset="0"/>
              </a:rPr>
              <a:t>net.exe help user</a:t>
            </a:r>
          </a:p>
          <a:p>
            <a:pPr lvl="1"/>
            <a:endParaRPr lang="en-US" dirty="0"/>
          </a:p>
        </p:txBody>
      </p:sp>
      <p:sp>
        <p:nvSpPr>
          <p:cNvPr id="4" name="Title 3"/>
          <p:cNvSpPr>
            <a:spLocks noGrp="1"/>
          </p:cNvSpPr>
          <p:nvPr>
            <p:ph type="title"/>
          </p:nvPr>
        </p:nvSpPr>
        <p:spPr/>
        <p:txBody>
          <a:bodyPr/>
          <a:lstStyle/>
          <a:p>
            <a:r>
              <a:rPr lang="en-US" dirty="0" smtClean="0"/>
              <a:t>How to Manage User Accounts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Footer Placeholder 2"/>
          <p:cNvSpPr>
            <a:spLocks noGrp="1"/>
          </p:cNvSpPr>
          <p:nvPr>
            <p:ph type="ftr" sz="quarter" idx="4294967295"/>
          </p:nvPr>
        </p:nvSpPr>
        <p:spPr>
          <a:xfrm>
            <a:off x="2057400" y="6537325"/>
            <a:ext cx="5029200" cy="244475"/>
          </a:xfrm>
          <a:prstGeom prst="rect">
            <a:avLst/>
          </a:prstGeom>
        </p:spPr>
        <p:txBody>
          <a:bodyPr/>
          <a:lstStyle/>
          <a:p>
            <a:r>
              <a:rPr lang="en-US" b="0" smtClean="0"/>
              <a:t>Copyright © 2005 Microsoft Corporation. All rights reserved.</a:t>
            </a:r>
            <a:endParaRPr lang="en-US" dirty="0"/>
          </a:p>
        </p:txBody>
      </p:sp>
      <p:sp>
        <p:nvSpPr>
          <p:cNvPr id="4" name="Title 3"/>
          <p:cNvSpPr>
            <a:spLocks noGrp="1"/>
          </p:cNvSpPr>
          <p:nvPr>
            <p:ph type="title"/>
          </p:nvPr>
        </p:nvSpPr>
        <p:spPr/>
        <p:txBody>
          <a:bodyPr/>
          <a:lstStyle/>
          <a:p>
            <a:r>
              <a:rPr lang="en-US" dirty="0" smtClean="0"/>
              <a:t>Local Users and Groups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519113" y="1143000"/>
            <a:ext cx="8105775" cy="57245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unique ID number assigned to each user, group, and Windows computer</a:t>
            </a:r>
          </a:p>
          <a:p>
            <a:r>
              <a:rPr lang="en-US" dirty="0" smtClean="0"/>
              <a:t>A string of alphanumeric characters</a:t>
            </a:r>
          </a:p>
          <a:p>
            <a:pPr lvl="1"/>
            <a:r>
              <a:rPr lang="en-US" sz="2000" smtClean="0">
                <a:latin typeface="Courier New" pitchFamily="49" charset="0"/>
                <a:cs typeface="Courier New" pitchFamily="49" charset="0"/>
              </a:rPr>
              <a:t>Example: S-1-5-32-1045337234-12924708993-5683276719-19000</a:t>
            </a:r>
            <a:endParaRPr lang="en-US" sz="2000" dirty="0" smtClean="0">
              <a:latin typeface="Courier New" pitchFamily="49" charset="0"/>
              <a:cs typeface="Courier New" pitchFamily="49" charset="0"/>
            </a:endParaRPr>
          </a:p>
          <a:p>
            <a:r>
              <a:rPr lang="en-US" dirty="0" smtClean="0"/>
              <a:t>Windows uses SIDs, instead of usernames, to enforce permissions and user rights</a:t>
            </a:r>
          </a:p>
          <a:p>
            <a:r>
              <a:rPr lang="en-US" dirty="0" smtClean="0"/>
              <a:t>The Unix equivalent is UID (User ID)</a:t>
            </a:r>
          </a:p>
          <a:p>
            <a:r>
              <a:rPr lang="en-US" kern="1200" dirty="0" smtClean="0">
                <a:cs typeface="Calibri"/>
              </a:rPr>
              <a:t>Well-known group SIDs</a:t>
            </a:r>
          </a:p>
          <a:p>
            <a:pPr lvl="1"/>
            <a:r>
              <a:rPr lang="en-US" sz="2000" dirty="0" smtClean="0"/>
              <a:t>S-1-1-0 (Everyone)</a:t>
            </a:r>
          </a:p>
          <a:p>
            <a:pPr lvl="1"/>
            <a:r>
              <a:rPr lang="en-US" sz="2000" dirty="0" smtClean="0"/>
              <a:t>S-1-5-32-544 (Local Administrators group)</a:t>
            </a:r>
          </a:p>
          <a:p>
            <a:r>
              <a:rPr lang="en-US" dirty="0" smtClean="0"/>
              <a:t>Reference: </a:t>
            </a:r>
            <a:r>
              <a:rPr lang="en-US" dirty="0" smtClean="0">
                <a:hlinkClick r:id="rId3"/>
              </a:rPr>
              <a:t>Wiki</a:t>
            </a:r>
            <a:endParaRPr lang="en-US" dirty="0" smtClean="0"/>
          </a:p>
        </p:txBody>
      </p:sp>
      <p:sp>
        <p:nvSpPr>
          <p:cNvPr id="4" name="Title 3"/>
          <p:cNvSpPr>
            <a:spLocks noGrp="1"/>
          </p:cNvSpPr>
          <p:nvPr>
            <p:ph type="title"/>
          </p:nvPr>
        </p:nvSpPr>
        <p:spPr/>
        <p:txBody>
          <a:bodyPr/>
          <a:lstStyle/>
          <a:p>
            <a:r>
              <a:rPr lang="en-US" dirty="0" smtClean="0"/>
              <a:t>SID (Security Identifier)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After successful authentication, a SAT is issued. SAT consists of: </a:t>
            </a:r>
          </a:p>
          <a:p>
            <a:pPr lvl="1"/>
            <a:r>
              <a:rPr lang="en-US" sz="2000" dirty="0" smtClean="0"/>
              <a:t>SID of the user account</a:t>
            </a:r>
          </a:p>
          <a:p>
            <a:pPr lvl="1"/>
            <a:r>
              <a:rPr lang="en-US" sz="2000" dirty="0" smtClean="0"/>
              <a:t>SIDs of the user groups</a:t>
            </a:r>
          </a:p>
          <a:p>
            <a:pPr lvl="1"/>
            <a:r>
              <a:rPr lang="en-US" sz="2000" dirty="0" smtClean="0"/>
              <a:t>User rights and privileges</a:t>
            </a:r>
          </a:p>
          <a:p>
            <a:r>
              <a:rPr lang="en-US" dirty="0" smtClean="0"/>
              <a:t>The SAT is attached to every process initiated by the user</a:t>
            </a:r>
          </a:p>
          <a:p>
            <a:r>
              <a:rPr lang="en-US" dirty="0" smtClean="0"/>
              <a:t>The access to a resource is allowed only if the security principals contained in the SAT have the rights and permissions</a:t>
            </a:r>
          </a:p>
          <a:p>
            <a:r>
              <a:rPr lang="en-US" dirty="0" smtClean="0"/>
              <a:t>To view SAT: </a:t>
            </a:r>
            <a:r>
              <a:rPr lang="en-US" sz="2400" dirty="0" smtClean="0">
                <a:latin typeface="Courier New" pitchFamily="49" charset="0"/>
                <a:cs typeface="Courier New" pitchFamily="49" charset="0"/>
              </a:rPr>
              <a:t>whoami.exe /all /</a:t>
            </a:r>
            <a:r>
              <a:rPr lang="en-US" sz="2400" dirty="0" err="1" smtClean="0">
                <a:latin typeface="Courier New" pitchFamily="49" charset="0"/>
                <a:cs typeface="Courier New" pitchFamily="49" charset="0"/>
              </a:rPr>
              <a:t>fo</a:t>
            </a:r>
            <a:r>
              <a:rPr lang="en-US" sz="2400" dirty="0" smtClean="0">
                <a:latin typeface="Courier New" pitchFamily="49" charset="0"/>
                <a:cs typeface="Courier New" pitchFamily="49" charset="0"/>
              </a:rPr>
              <a:t> list</a:t>
            </a:r>
            <a:endParaRPr lang="en-US" dirty="0" smtClean="0">
              <a:latin typeface="Courier New" pitchFamily="49" charset="0"/>
              <a:cs typeface="Courier New" pitchFamily="49" charset="0"/>
            </a:endParaRPr>
          </a:p>
          <a:p>
            <a:r>
              <a:rPr lang="en-US" dirty="0" smtClean="0"/>
              <a:t>Reference: </a:t>
            </a:r>
            <a:r>
              <a:rPr lang="en-US" dirty="0" smtClean="0">
                <a:hlinkClick r:id="rId3"/>
              </a:rPr>
              <a:t>MSDN</a:t>
            </a:r>
            <a:endParaRPr lang="en-US" dirty="0" smtClean="0"/>
          </a:p>
        </p:txBody>
      </p:sp>
      <p:sp>
        <p:nvSpPr>
          <p:cNvPr id="4" name="Title 3"/>
          <p:cNvSpPr>
            <a:spLocks noGrp="1"/>
          </p:cNvSpPr>
          <p:nvPr>
            <p:ph type="title"/>
          </p:nvPr>
        </p:nvSpPr>
        <p:spPr/>
        <p:txBody>
          <a:bodyPr/>
          <a:lstStyle/>
          <a:p>
            <a:r>
              <a:rPr lang="en-US" dirty="0" smtClean="0"/>
              <a:t>Security Access Token (SAT)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Active Directory (AD)</a:t>
            </a:r>
          </a:p>
          <a:p>
            <a:pPr lvl="1"/>
            <a:r>
              <a:rPr lang="en-US" dirty="0" smtClean="0"/>
              <a:t>A database that stores user accounts on a Windows Server</a:t>
            </a:r>
          </a:p>
          <a:p>
            <a:r>
              <a:rPr lang="en-US" dirty="0" smtClean="0"/>
              <a:t>Domain</a:t>
            </a:r>
          </a:p>
          <a:p>
            <a:pPr lvl="1"/>
            <a:r>
              <a:rPr lang="en-US" dirty="0" smtClean="0"/>
              <a:t>A collection of users, computers, and groups in the AD database</a:t>
            </a:r>
          </a:p>
          <a:p>
            <a:r>
              <a:rPr lang="en-US" dirty="0" smtClean="0"/>
              <a:t>Domain Controller</a:t>
            </a:r>
          </a:p>
          <a:p>
            <a:pPr lvl="1"/>
            <a:r>
              <a:rPr lang="en-US" dirty="0" smtClean="0"/>
              <a:t>A server that manages the AD database</a:t>
            </a:r>
          </a:p>
          <a:p>
            <a:pPr lvl="1"/>
            <a:r>
              <a:rPr lang="en-US" dirty="0" smtClean="0"/>
              <a:t>The AD database has the SIDs of all of the users, computers, and groups in the domain</a:t>
            </a:r>
          </a:p>
          <a:p>
            <a:r>
              <a:rPr lang="en-US" dirty="0" smtClean="0"/>
              <a:t>Access Control List (ACL)</a:t>
            </a:r>
          </a:p>
          <a:p>
            <a:pPr lvl="1"/>
            <a:r>
              <a:rPr lang="en-US" dirty="0" smtClean="0"/>
              <a:t>Each resource (database, file, printer, etc)  has a list of SIDs with the permissions of each SID to the resource</a:t>
            </a:r>
            <a:endParaRPr lang="en-US" dirty="0"/>
          </a:p>
        </p:txBody>
      </p:sp>
      <p:sp>
        <p:nvSpPr>
          <p:cNvPr id="4" name="Title 3"/>
          <p:cNvSpPr>
            <a:spLocks noGrp="1"/>
          </p:cNvSpPr>
          <p:nvPr>
            <p:ph type="title"/>
          </p:nvPr>
        </p:nvSpPr>
        <p:spPr/>
        <p:txBody>
          <a:bodyPr/>
          <a:lstStyle/>
          <a:p>
            <a:r>
              <a:rPr lang="en-US" dirty="0" smtClean="0"/>
              <a:t>Active Directory</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Users request access to Servers. SATs are created at the Server computer in which the user wants to access to a resource. </a:t>
            </a:r>
          </a:p>
          <a:p>
            <a:r>
              <a:rPr lang="en-US" dirty="0" smtClean="0"/>
              <a:t>The followings are transmitted via the authentication protocol</a:t>
            </a:r>
          </a:p>
          <a:p>
            <a:pPr lvl="1"/>
            <a:r>
              <a:rPr lang="en-US" dirty="0" smtClean="0"/>
              <a:t>The SIDs of the user’s domain account</a:t>
            </a:r>
          </a:p>
          <a:p>
            <a:pPr lvl="1"/>
            <a:r>
              <a:rPr lang="en-US" dirty="0" smtClean="0"/>
              <a:t>The SIDs of the domain groups of the user</a:t>
            </a:r>
          </a:p>
          <a:p>
            <a:r>
              <a:rPr lang="en-US" dirty="0" smtClean="0"/>
              <a:t>Authentication protocols</a:t>
            </a:r>
          </a:p>
          <a:p>
            <a:pPr lvl="1"/>
            <a:r>
              <a:rPr lang="en-US" dirty="0" smtClean="0"/>
              <a:t>Kerberos (requires AD)</a:t>
            </a:r>
          </a:p>
          <a:p>
            <a:pPr lvl="1"/>
            <a:r>
              <a:rPr lang="en-US" dirty="0" smtClean="0"/>
              <a:t>NTLMv1 (don’t use – vulnerable)</a:t>
            </a:r>
          </a:p>
          <a:p>
            <a:pPr lvl="1"/>
            <a:r>
              <a:rPr lang="en-US" dirty="0" smtClean="0"/>
              <a:t>NTLMv2</a:t>
            </a:r>
          </a:p>
          <a:p>
            <a:pPr lvl="1"/>
            <a:endParaRPr lang="en-US" dirty="0"/>
          </a:p>
        </p:txBody>
      </p:sp>
      <p:sp>
        <p:nvSpPr>
          <p:cNvPr id="4" name="Title 3"/>
          <p:cNvSpPr>
            <a:spLocks noGrp="1"/>
          </p:cNvSpPr>
          <p:nvPr>
            <p:ph type="title"/>
          </p:nvPr>
        </p:nvSpPr>
        <p:spPr/>
        <p:txBody>
          <a:bodyPr/>
          <a:lstStyle/>
          <a:p>
            <a:r>
              <a:rPr lang="en-US" dirty="0" smtClean="0"/>
              <a:t>Authentication Protocol</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set of rules that control the behavior of user accounts in a domain. It controls what users can and cannot do on a computer system in a domain.</a:t>
            </a:r>
          </a:p>
          <a:p>
            <a:r>
              <a:rPr lang="en-US" dirty="0" smtClean="0"/>
              <a:t>A centralized management of configuration of user’s accounts, applications, and operating systems.</a:t>
            </a:r>
          </a:p>
          <a:p>
            <a:r>
              <a:rPr lang="en-US" dirty="0" smtClean="0"/>
              <a:t>Group Policy Objects (GPOs)</a:t>
            </a:r>
          </a:p>
          <a:p>
            <a:pPr lvl="1"/>
            <a:r>
              <a:rPr lang="en-US" dirty="0" smtClean="0"/>
              <a:t>Configuration scripts that are automatically applied to computers</a:t>
            </a:r>
          </a:p>
          <a:p>
            <a:pPr lvl="1"/>
            <a:r>
              <a:rPr lang="en-US" dirty="0" smtClean="0"/>
              <a:t>At boot-up, logon, and periodically (90-120 minutes)</a:t>
            </a:r>
          </a:p>
          <a:p>
            <a:pPr lvl="1"/>
            <a:endParaRPr lang="en-US" dirty="0"/>
          </a:p>
        </p:txBody>
      </p:sp>
      <p:sp>
        <p:nvSpPr>
          <p:cNvPr id="4" name="Title 3"/>
          <p:cNvSpPr>
            <a:spLocks noGrp="1"/>
          </p:cNvSpPr>
          <p:nvPr>
            <p:ph type="title"/>
          </p:nvPr>
        </p:nvSpPr>
        <p:spPr/>
        <p:txBody>
          <a:bodyPr/>
          <a:lstStyle/>
          <a:p>
            <a:r>
              <a:rPr lang="en-US" dirty="0" smtClean="0"/>
              <a:t>Group Policy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Local Group Policy</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14400" y="1295400"/>
            <a:ext cx="7363734" cy="435768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52" name="Rectangle 8"/>
          <p:cNvSpPr>
            <a:spLocks noGrp="1" noChangeArrowheads="1"/>
          </p:cNvSpPr>
          <p:nvPr>
            <p:ph type="title"/>
          </p:nvPr>
        </p:nvSpPr>
        <p:spPr>
          <a:xfrm>
            <a:off x="312738" y="76200"/>
            <a:ext cx="8497887" cy="1066800"/>
          </a:xfrm>
        </p:spPr>
        <p:txBody>
          <a:bodyPr/>
          <a:lstStyle/>
          <a:p>
            <a:r>
              <a:rPr lang="en-US" dirty="0" smtClean="0"/>
              <a:t>Lesson Objectives</a:t>
            </a:r>
            <a:endParaRPr lang="en-US" dirty="0"/>
          </a:p>
        </p:txBody>
      </p:sp>
      <p:sp>
        <p:nvSpPr>
          <p:cNvPr id="236553" name="Rectangle 9"/>
          <p:cNvSpPr>
            <a:spLocks noGrp="1" noChangeArrowheads="1"/>
          </p:cNvSpPr>
          <p:nvPr>
            <p:ph type="body" idx="1"/>
          </p:nvPr>
        </p:nvSpPr>
        <p:spPr/>
        <p:txBody>
          <a:bodyPr/>
          <a:lstStyle/>
          <a:p>
            <a:r>
              <a:rPr lang="en-US" sz="3200" dirty="0" smtClean="0"/>
              <a:t>At the end of the course, students will be able to:</a:t>
            </a:r>
          </a:p>
          <a:p>
            <a:pPr lvl="1"/>
            <a:r>
              <a:rPr lang="en-US" sz="2800" dirty="0" smtClean="0"/>
              <a:t>Understand Windows Security </a:t>
            </a:r>
          </a:p>
          <a:p>
            <a:pPr lvl="1"/>
            <a:r>
              <a:rPr lang="en-US" sz="2800" dirty="0" smtClean="0"/>
              <a:t>Describe SIDs and SATs</a:t>
            </a:r>
          </a:p>
          <a:p>
            <a:pPr lvl="1"/>
            <a:r>
              <a:rPr lang="en-US" sz="2800" dirty="0" smtClean="0"/>
              <a:t>Describe Active Directory</a:t>
            </a:r>
          </a:p>
          <a:p>
            <a:pPr lvl="1"/>
            <a:r>
              <a:rPr lang="en-US" sz="2800" dirty="0" smtClean="0"/>
              <a:t>Describe Group Policy Objects</a:t>
            </a:r>
          </a:p>
          <a:p>
            <a:pPr lvl="1"/>
            <a:r>
              <a:rPr lang="en-US" sz="2800" dirty="0" smtClean="0"/>
              <a:t>Describe Permissions and Rights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kern="1200" dirty="0" smtClean="0">
                <a:cs typeface="Calibri"/>
              </a:rPr>
              <a:t>A user or group is granted to access for an object or object property</a:t>
            </a:r>
          </a:p>
          <a:p>
            <a:r>
              <a:rPr lang="en-US" dirty="0" smtClean="0"/>
              <a:t>Objects include files, Active Directory objects, registry objects, or system objects (e.g., processes)</a:t>
            </a:r>
          </a:p>
          <a:p>
            <a:r>
              <a:rPr lang="en-US" dirty="0" smtClean="0"/>
              <a:t>Recommendation: Role based access controls (RBAC) via nested groups in a Active Directory domain</a:t>
            </a:r>
          </a:p>
          <a:p>
            <a:pPr>
              <a:spcBef>
                <a:spcPts val="432"/>
              </a:spcBef>
              <a:spcAft>
                <a:spcPts val="0"/>
              </a:spcAft>
            </a:pPr>
            <a:r>
              <a:rPr lang="en-US" kern="1200" dirty="0" smtClean="0">
                <a:cs typeface="Calibri"/>
              </a:rPr>
              <a:t>Permissions common to most of objects:</a:t>
            </a:r>
            <a:endParaRPr lang="en-US" dirty="0" smtClean="0"/>
          </a:p>
          <a:p>
            <a:pPr lvl="1"/>
            <a:r>
              <a:rPr lang="en-US" kern="1200" dirty="0" smtClean="0">
                <a:cs typeface="Calibri"/>
              </a:rPr>
              <a:t>Read; Modify; Change owner; Delete</a:t>
            </a:r>
          </a:p>
          <a:p>
            <a:pPr>
              <a:spcBef>
                <a:spcPts val="432"/>
              </a:spcBef>
              <a:spcAft>
                <a:spcPts val="0"/>
              </a:spcAft>
            </a:pPr>
            <a:r>
              <a:rPr lang="en-US" kern="1200" dirty="0" smtClean="0">
                <a:cs typeface="Calibri"/>
              </a:rPr>
              <a:t>Managing permissions on a file: </a:t>
            </a:r>
          </a:p>
          <a:p>
            <a:pPr lvl="1">
              <a:spcBef>
                <a:spcPts val="432"/>
              </a:spcBef>
              <a:spcAft>
                <a:spcPts val="0"/>
              </a:spcAft>
            </a:pPr>
            <a:r>
              <a:rPr lang="en-US" kern="1200" dirty="0" smtClean="0">
                <a:cs typeface="Calibri"/>
              </a:rPr>
              <a:t>Right-click the file name / Properties / Security</a:t>
            </a:r>
          </a:p>
        </p:txBody>
      </p:sp>
      <p:sp>
        <p:nvSpPr>
          <p:cNvPr id="4" name="Title 3"/>
          <p:cNvSpPr>
            <a:spLocks noGrp="1"/>
          </p:cNvSpPr>
          <p:nvPr>
            <p:ph type="title"/>
          </p:nvPr>
        </p:nvSpPr>
        <p:spPr/>
        <p:txBody>
          <a:bodyPr/>
          <a:lstStyle/>
          <a:p>
            <a:r>
              <a:rPr lang="en-US" dirty="0" smtClean="0"/>
              <a:t>Permissions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AGDLP ("account, global, domain local, permission")</a:t>
            </a:r>
          </a:p>
          <a:p>
            <a:r>
              <a:rPr lang="en-US" dirty="0" smtClean="0"/>
              <a:t>Accounts</a:t>
            </a:r>
          </a:p>
          <a:p>
            <a:pPr lvl="1"/>
            <a:r>
              <a:rPr lang="en-US" dirty="0" smtClean="0"/>
              <a:t>Have a unique account for each user</a:t>
            </a:r>
          </a:p>
          <a:p>
            <a:r>
              <a:rPr lang="en-US" dirty="0" smtClean="0"/>
              <a:t>Global Groups</a:t>
            </a:r>
          </a:p>
          <a:p>
            <a:pPr lvl="1"/>
            <a:r>
              <a:rPr lang="en-US" dirty="0" smtClean="0"/>
              <a:t>Add user accounts to Global groups according to job descriptions, locations, shared needs</a:t>
            </a:r>
          </a:p>
          <a:p>
            <a:r>
              <a:rPr lang="en-US" dirty="0" smtClean="0"/>
              <a:t>Local Groups</a:t>
            </a:r>
          </a:p>
          <a:p>
            <a:pPr lvl="1"/>
            <a:r>
              <a:rPr lang="en-US" dirty="0" smtClean="0"/>
              <a:t>Add Global Groups to Local Groups on the computers that have resources to be secured</a:t>
            </a:r>
          </a:p>
          <a:p>
            <a:r>
              <a:rPr lang="en-US" dirty="0" smtClean="0"/>
              <a:t>Permissions and Rights</a:t>
            </a:r>
          </a:p>
          <a:p>
            <a:pPr lvl="1"/>
            <a:r>
              <a:rPr lang="en-US" dirty="0" smtClean="0"/>
              <a:t>Assign permission and rights for the Local groups to the objects to be secured</a:t>
            </a:r>
          </a:p>
        </p:txBody>
      </p:sp>
      <p:sp>
        <p:nvSpPr>
          <p:cNvPr id="4" name="Title 3"/>
          <p:cNvSpPr>
            <a:spLocks noGrp="1"/>
          </p:cNvSpPr>
          <p:nvPr>
            <p:ph type="title"/>
          </p:nvPr>
        </p:nvSpPr>
        <p:spPr/>
        <p:txBody>
          <a:bodyPr/>
          <a:lstStyle/>
          <a:p>
            <a:r>
              <a:rPr lang="en-US" dirty="0" smtClean="0"/>
              <a:t>Role Based Access Controls (RBAC)</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fontAlgn="auto">
              <a:spcAft>
                <a:spcPts val="0"/>
              </a:spcAft>
              <a:defRPr/>
            </a:pPr>
            <a:r>
              <a:rPr lang="en-US" dirty="0" smtClean="0"/>
              <a:t>Assigning Permissions in Windows and UNIX</a:t>
            </a:r>
            <a:endParaRPr lang="en-US" dirty="0"/>
          </a:p>
        </p:txBody>
      </p:sp>
      <p:graphicFrame>
        <p:nvGraphicFramePr>
          <p:cNvPr id="6" name="Table 5"/>
          <p:cNvGraphicFramePr>
            <a:graphicFrameLocks noGrp="1"/>
          </p:cNvGraphicFramePr>
          <p:nvPr/>
        </p:nvGraphicFramePr>
        <p:xfrm>
          <a:off x="304800" y="1447800"/>
          <a:ext cx="8686800" cy="4783636"/>
        </p:xfrm>
        <a:graphic>
          <a:graphicData uri="http://schemas.openxmlformats.org/drawingml/2006/table">
            <a:tbl>
              <a:tblPr firstRow="1">
                <a:tableStyleId>{9DCAF9ED-07DC-4A11-8D7F-57B35C25682E}</a:tableStyleId>
              </a:tblPr>
              <a:tblGrid>
                <a:gridCol w="2895600"/>
                <a:gridCol w="2590800"/>
                <a:gridCol w="3200400"/>
              </a:tblGrid>
              <a:tr h="440236">
                <a:tc>
                  <a:txBody>
                    <a:bodyPr/>
                    <a:lstStyle/>
                    <a:p>
                      <a:pPr marL="0" marR="0" hangingPunct="0">
                        <a:spcBef>
                          <a:spcPts val="300"/>
                        </a:spcBef>
                        <a:spcAft>
                          <a:spcPts val="300"/>
                        </a:spcAft>
                      </a:pPr>
                      <a:r>
                        <a:rPr lang="en-US" sz="2800" dirty="0"/>
                        <a:t>Category</a:t>
                      </a:r>
                      <a:endParaRPr lang="en-US" sz="2800" dirty="0">
                        <a:latin typeface="Arial"/>
                        <a:ea typeface="Times New Roman"/>
                        <a:cs typeface="Times New Roman"/>
                      </a:endParaRPr>
                    </a:p>
                  </a:txBody>
                  <a:tcPr marL="83094" marR="83094" marT="0" marB="0"/>
                </a:tc>
                <a:tc>
                  <a:txBody>
                    <a:bodyPr/>
                    <a:lstStyle/>
                    <a:p>
                      <a:pPr marL="0" marR="0" hangingPunct="0">
                        <a:spcBef>
                          <a:spcPts val="300"/>
                        </a:spcBef>
                        <a:spcAft>
                          <a:spcPts val="300"/>
                        </a:spcAft>
                      </a:pPr>
                      <a:r>
                        <a:rPr lang="en-US" sz="2800" dirty="0"/>
                        <a:t>Windows</a:t>
                      </a:r>
                      <a:endParaRPr lang="en-US" sz="2800" dirty="0">
                        <a:latin typeface="Arial"/>
                        <a:ea typeface="Times New Roman"/>
                        <a:cs typeface="Times New Roman"/>
                      </a:endParaRPr>
                    </a:p>
                  </a:txBody>
                  <a:tcPr marL="83094" marR="83094" marT="0" marB="0"/>
                </a:tc>
                <a:tc>
                  <a:txBody>
                    <a:bodyPr/>
                    <a:lstStyle/>
                    <a:p>
                      <a:pPr marL="0" marR="0" hangingPunct="0">
                        <a:spcBef>
                          <a:spcPts val="300"/>
                        </a:spcBef>
                        <a:spcAft>
                          <a:spcPts val="300"/>
                        </a:spcAft>
                      </a:pPr>
                      <a:r>
                        <a:rPr lang="en-US" sz="2800"/>
                        <a:t>UNIX</a:t>
                      </a:r>
                      <a:endParaRPr lang="en-US" sz="2800">
                        <a:latin typeface="Arial"/>
                        <a:ea typeface="Times New Roman"/>
                        <a:cs typeface="Times New Roman"/>
                      </a:endParaRPr>
                    </a:p>
                  </a:txBody>
                  <a:tcPr marL="83094" marR="83094" marT="0" marB="0"/>
                </a:tc>
              </a:tr>
              <a:tr h="2292896">
                <a:tc>
                  <a:txBody>
                    <a:bodyPr/>
                    <a:lstStyle/>
                    <a:p>
                      <a:pPr marL="0" marR="0" hangingPunct="0">
                        <a:spcBef>
                          <a:spcPts val="300"/>
                        </a:spcBef>
                        <a:spcAft>
                          <a:spcPts val="300"/>
                        </a:spcAft>
                      </a:pPr>
                      <a:r>
                        <a:rPr lang="en-US" sz="2800" dirty="0"/>
                        <a:t>Number of permissions</a:t>
                      </a:r>
                      <a:endParaRPr lang="en-US" sz="2800" dirty="0">
                        <a:latin typeface="Arial"/>
                        <a:ea typeface="Times New Roman"/>
                        <a:cs typeface="Times New Roman"/>
                      </a:endParaRPr>
                    </a:p>
                  </a:txBody>
                  <a:tcPr marL="83094" marR="83094" marT="0" marB="0"/>
                </a:tc>
                <a:tc>
                  <a:txBody>
                    <a:bodyPr/>
                    <a:lstStyle/>
                    <a:p>
                      <a:pPr marL="0" marR="0" hangingPunct="0">
                        <a:spcBef>
                          <a:spcPts val="300"/>
                        </a:spcBef>
                        <a:spcAft>
                          <a:spcPts val="300"/>
                        </a:spcAft>
                      </a:pPr>
                      <a:r>
                        <a:rPr lang="en-US" sz="2800" dirty="0"/>
                        <a:t>6 standard, 13 specialized if needed</a:t>
                      </a:r>
                      <a:endParaRPr lang="en-US" sz="2800" dirty="0">
                        <a:latin typeface="Arial"/>
                        <a:ea typeface="Times New Roman"/>
                        <a:cs typeface="Times New Roman"/>
                      </a:endParaRPr>
                    </a:p>
                  </a:txBody>
                  <a:tcPr marL="83094" marR="83094" marT="0" marB="0"/>
                </a:tc>
                <a:tc>
                  <a:txBody>
                    <a:bodyPr/>
                    <a:lstStyle/>
                    <a:p>
                      <a:pPr marL="0" marR="0" hangingPunct="0">
                        <a:spcBef>
                          <a:spcPts val="300"/>
                        </a:spcBef>
                        <a:spcAft>
                          <a:spcPts val="300"/>
                        </a:spcAft>
                      </a:pPr>
                      <a:r>
                        <a:rPr lang="en-US" sz="2800"/>
                        <a:t>Only 3: read (read only), write (make changes), and execute (for programs).</a:t>
                      </a:r>
                    </a:p>
                    <a:p>
                      <a:pPr marL="0" marR="0" hangingPunct="0">
                        <a:spcBef>
                          <a:spcPts val="300"/>
                        </a:spcBef>
                        <a:spcAft>
                          <a:spcPts val="300"/>
                        </a:spcAft>
                      </a:pPr>
                      <a:r>
                        <a:rPr lang="en-US" sz="2800"/>
                        <a:t>Referred to as rwx</a:t>
                      </a:r>
                      <a:endParaRPr lang="en-US" sz="2800">
                        <a:latin typeface="Arial"/>
                        <a:ea typeface="Times New Roman"/>
                        <a:cs typeface="Times New Roman"/>
                      </a:endParaRPr>
                    </a:p>
                  </a:txBody>
                  <a:tcPr marL="83094" marR="83094" marT="0" marB="0"/>
                </a:tc>
              </a:tr>
              <a:tr h="1320708">
                <a:tc>
                  <a:txBody>
                    <a:bodyPr/>
                    <a:lstStyle/>
                    <a:p>
                      <a:pPr marL="0" marR="0" hangingPunct="0">
                        <a:spcBef>
                          <a:spcPts val="300"/>
                        </a:spcBef>
                        <a:spcAft>
                          <a:spcPts val="300"/>
                        </a:spcAft>
                      </a:pPr>
                      <a:r>
                        <a:rPr lang="en-US" sz="2800"/>
                        <a:t>For a file or directory, different permissions can be assigned to</a:t>
                      </a:r>
                      <a:endParaRPr lang="en-US" sz="2800">
                        <a:latin typeface="Arial"/>
                        <a:ea typeface="Times New Roman"/>
                        <a:cs typeface="Times New Roman"/>
                      </a:endParaRPr>
                    </a:p>
                  </a:txBody>
                  <a:tcPr marL="83094" marR="83094" marT="0" marB="0"/>
                </a:tc>
                <a:tc>
                  <a:txBody>
                    <a:bodyPr/>
                    <a:lstStyle/>
                    <a:p>
                      <a:pPr marL="0" marR="0" hangingPunct="0">
                        <a:spcBef>
                          <a:spcPts val="300"/>
                        </a:spcBef>
                        <a:spcAft>
                          <a:spcPts val="300"/>
                        </a:spcAft>
                      </a:pPr>
                      <a:r>
                        <a:rPr lang="en-US" sz="2800" dirty="0"/>
                        <a:t>Any number of individual accounts and groups</a:t>
                      </a:r>
                      <a:endParaRPr lang="en-US" sz="2800" dirty="0">
                        <a:latin typeface="Arial"/>
                        <a:ea typeface="Times New Roman"/>
                        <a:cs typeface="Times New Roman"/>
                      </a:endParaRPr>
                    </a:p>
                  </a:txBody>
                  <a:tcPr marL="83094" marR="83094" marT="0" marB="0"/>
                </a:tc>
                <a:tc>
                  <a:txBody>
                    <a:bodyPr/>
                    <a:lstStyle/>
                    <a:p>
                      <a:pPr marL="0" marR="0" hangingPunct="0">
                        <a:spcBef>
                          <a:spcPts val="300"/>
                        </a:spcBef>
                        <a:spcAft>
                          <a:spcPts val="300"/>
                        </a:spcAft>
                      </a:pPr>
                      <a:r>
                        <a:rPr lang="en-US" sz="2800" dirty="0"/>
                        <a:t>The account owner</a:t>
                      </a:r>
                      <a:br>
                        <a:rPr lang="en-US" sz="2800" dirty="0"/>
                      </a:br>
                      <a:r>
                        <a:rPr lang="en-US" sz="2800" dirty="0"/>
                        <a:t>A single group, and</a:t>
                      </a:r>
                      <a:br>
                        <a:rPr lang="en-US" sz="2800" dirty="0"/>
                      </a:br>
                      <a:r>
                        <a:rPr lang="en-US" sz="2800" dirty="0"/>
                        <a:t>All other accounts</a:t>
                      </a:r>
                      <a:endParaRPr lang="en-US" sz="2800" dirty="0">
                        <a:latin typeface="Arial"/>
                        <a:ea typeface="Times New Roman"/>
                        <a:cs typeface="Times New Roman"/>
                      </a:endParaRPr>
                    </a:p>
                  </a:txBody>
                  <a:tcPr marL="83094" marR="83094" marT="0" marB="0"/>
                </a:tc>
              </a:tr>
            </a:tbl>
          </a:graphicData>
        </a:graphic>
      </p:graphicFrame>
      <p:sp>
        <p:nvSpPr>
          <p:cNvPr id="8" name="TextBox 7"/>
          <p:cNvSpPr txBox="1"/>
          <p:nvPr/>
        </p:nvSpPr>
        <p:spPr>
          <a:xfrm>
            <a:off x="0" y="6565235"/>
            <a:ext cx="1166858" cy="276999"/>
          </a:xfrm>
          <a:prstGeom prst="rect">
            <a:avLst/>
          </a:prstGeom>
          <a:noFill/>
        </p:spPr>
        <p:txBody>
          <a:bodyPr wrap="none" rtlCol="0">
            <a:spAutoFit/>
          </a:bodyPr>
          <a:lstStyle/>
          <a:p>
            <a:r>
              <a:rPr lang="en-US" dirty="0" smtClean="0"/>
              <a:t>* </a:t>
            </a:r>
            <a:r>
              <a:rPr lang="en-US" dirty="0" err="1" smtClean="0"/>
              <a:t>Panko</a:t>
            </a:r>
            <a:r>
              <a:rPr lang="en-US" dirty="0" smtClean="0"/>
              <a:t>, 2011</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Definition</a:t>
            </a:r>
          </a:p>
          <a:p>
            <a:pPr lvl="1"/>
            <a:r>
              <a:rPr lang="en-US" dirty="0" smtClean="0"/>
              <a:t>This “requires that each subject in a system be granted the most restrictive set of privileges (or lowest clearance) needed for the performance of authorized tasks. The application of this principle limits the damage that can result from accident, error, or unauthorized use” – </a:t>
            </a:r>
            <a:r>
              <a:rPr lang="en-US" dirty="0" err="1" smtClean="0"/>
              <a:t>DoD</a:t>
            </a:r>
            <a:r>
              <a:rPr lang="en-US" dirty="0" smtClean="0"/>
              <a:t> Trusted Computer System Evaluation Criteria</a:t>
            </a:r>
          </a:p>
          <a:p>
            <a:r>
              <a:rPr lang="en-US" dirty="0" smtClean="0"/>
              <a:t>A good example</a:t>
            </a:r>
          </a:p>
          <a:p>
            <a:pPr lvl="1"/>
            <a:r>
              <a:rPr lang="en-US" dirty="0" smtClean="0"/>
              <a:t>System: Full control</a:t>
            </a:r>
          </a:p>
          <a:p>
            <a:pPr lvl="1"/>
            <a:r>
              <a:rPr lang="en-US" dirty="0" smtClean="0"/>
              <a:t>Administrator: Full control</a:t>
            </a:r>
          </a:p>
          <a:p>
            <a:pPr lvl="1"/>
            <a:r>
              <a:rPr lang="en-US" dirty="0" smtClean="0"/>
              <a:t>Creator/Owner: Full control</a:t>
            </a:r>
          </a:p>
          <a:p>
            <a:pPr lvl="1"/>
            <a:r>
              <a:rPr lang="en-US" dirty="0" smtClean="0"/>
              <a:t>Authenticated Users: Read and Execute (or Modify)</a:t>
            </a:r>
          </a:p>
        </p:txBody>
      </p:sp>
      <p:sp>
        <p:nvSpPr>
          <p:cNvPr id="4" name="Title 3"/>
          <p:cNvSpPr>
            <a:spLocks noGrp="1"/>
          </p:cNvSpPr>
          <p:nvPr>
            <p:ph type="title"/>
          </p:nvPr>
        </p:nvSpPr>
        <p:spPr/>
        <p:txBody>
          <a:bodyPr/>
          <a:lstStyle/>
          <a:p>
            <a:r>
              <a:rPr lang="en-US" dirty="0" smtClean="0"/>
              <a:t>Principle of Least Privilege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Rights are related to a specific system</a:t>
            </a:r>
          </a:p>
          <a:p>
            <a:r>
              <a:rPr lang="en-US" dirty="0" smtClean="0"/>
              <a:t>Listed in your SAT</a:t>
            </a:r>
          </a:p>
          <a:p>
            <a:r>
              <a:rPr lang="en-US" dirty="0" smtClean="0"/>
              <a:t>Managed by GPOs</a:t>
            </a:r>
          </a:p>
          <a:p>
            <a:endParaRPr lang="en-US" dirty="0" smtClean="0"/>
          </a:p>
          <a:p>
            <a:r>
              <a:rPr lang="en-US" dirty="0" smtClean="0"/>
              <a:t>Managing user rights</a:t>
            </a:r>
          </a:p>
          <a:p>
            <a:pPr lvl="1"/>
            <a:r>
              <a:rPr lang="en-US" dirty="0" smtClean="0"/>
              <a:t>Administrative Tools / Local Security Policy / Local Policies / User Rights Assignment</a:t>
            </a:r>
          </a:p>
          <a:p>
            <a:endParaRPr lang="en-US" dirty="0" smtClean="0"/>
          </a:p>
        </p:txBody>
      </p:sp>
      <p:sp>
        <p:nvSpPr>
          <p:cNvPr id="4" name="Title 3"/>
          <p:cNvSpPr>
            <a:spLocks noGrp="1"/>
          </p:cNvSpPr>
          <p:nvPr>
            <p:ph type="title"/>
          </p:nvPr>
        </p:nvSpPr>
        <p:spPr/>
        <p:txBody>
          <a:bodyPr/>
          <a:lstStyle/>
          <a:p>
            <a:r>
              <a:rPr lang="en-US" dirty="0" smtClean="0"/>
              <a:t>User Rights and Privileges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Take ownership of files or other objects</a:t>
            </a:r>
          </a:p>
          <a:p>
            <a:pPr lvl="1"/>
            <a:r>
              <a:rPr lang="en-US" dirty="0" smtClean="0"/>
              <a:t>Allow one to take ownership of any securable object</a:t>
            </a:r>
          </a:p>
          <a:p>
            <a:pPr lvl="1"/>
            <a:r>
              <a:rPr lang="en-US" dirty="0" smtClean="0"/>
              <a:t>Owners of the objects have full control of them, and can change their permissions regardless of the current permissions</a:t>
            </a:r>
          </a:p>
          <a:p>
            <a:pPr lvl="1"/>
            <a:r>
              <a:rPr lang="en-US" dirty="0" smtClean="0"/>
              <a:t>Only assign this to trusted users</a:t>
            </a:r>
          </a:p>
          <a:p>
            <a:pPr lvl="1"/>
            <a:r>
              <a:rPr lang="en-US" dirty="0" smtClean="0"/>
              <a:t>It defaults to Administrators</a:t>
            </a:r>
            <a:endParaRPr lang="en-US" dirty="0"/>
          </a:p>
        </p:txBody>
      </p:sp>
      <p:sp>
        <p:nvSpPr>
          <p:cNvPr id="4" name="Title 3"/>
          <p:cNvSpPr>
            <a:spLocks noGrp="1"/>
          </p:cNvSpPr>
          <p:nvPr>
            <p:ph type="title"/>
          </p:nvPr>
        </p:nvSpPr>
        <p:spPr/>
        <p:txBody>
          <a:bodyPr/>
          <a:lstStyle/>
          <a:p>
            <a:r>
              <a:rPr lang="en-US" dirty="0" smtClean="0"/>
              <a:t>User Rights Example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4" name="Title 3"/>
          <p:cNvSpPr>
            <a:spLocks noGrp="1"/>
          </p:cNvSpPr>
          <p:nvPr>
            <p:ph type="title"/>
          </p:nvPr>
        </p:nvSpPr>
        <p:spPr/>
        <p:txBody>
          <a:bodyPr/>
          <a:lstStyle/>
          <a:p>
            <a:r>
              <a:rPr lang="en-US" dirty="0" smtClean="0"/>
              <a:t>Managing User Rights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533400" y="1524000"/>
            <a:ext cx="7972425" cy="490537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4" name="Title 3"/>
          <p:cNvSpPr>
            <a:spLocks noGrp="1"/>
          </p:cNvSpPr>
          <p:nvPr>
            <p:ph type="title"/>
          </p:nvPr>
        </p:nvSpPr>
        <p:spPr/>
        <p:txBody>
          <a:bodyPr/>
          <a:lstStyle/>
          <a:p>
            <a:r>
              <a:rPr lang="en-US" dirty="0" smtClean="0"/>
              <a:t>Active Directory Demo</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4" name="Title 3"/>
          <p:cNvSpPr>
            <a:spLocks noGrp="1"/>
          </p:cNvSpPr>
          <p:nvPr>
            <p:ph type="title"/>
          </p:nvPr>
        </p:nvSpPr>
        <p:spPr/>
        <p:txBody>
          <a:bodyPr/>
          <a:lstStyle/>
          <a:p>
            <a:r>
              <a:rPr lang="en-US" dirty="0" smtClean="0"/>
              <a:t>Group Policy Objects (GPO) Demo</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guest speaker is coming</a:t>
            </a:r>
          </a:p>
          <a:p>
            <a:pPr lvl="1"/>
            <a:r>
              <a:rPr lang="en-US" dirty="0" smtClean="0"/>
              <a:t>Miller IT Center (5:40 pm -6:10 pm)</a:t>
            </a:r>
            <a:endParaRPr lang="en-US" dirty="0" smtClean="0"/>
          </a:p>
          <a:p>
            <a:r>
              <a:rPr lang="en-US" dirty="0" smtClean="0"/>
              <a:t>In-class Lab is scheduled</a:t>
            </a:r>
          </a:p>
          <a:p>
            <a:pPr lvl="1"/>
            <a:r>
              <a:rPr lang="en-US" dirty="0" smtClean="0"/>
              <a:t>Read the lab material posted before </a:t>
            </a:r>
            <a:r>
              <a:rPr lang="en-US" smtClean="0"/>
              <a:t>the class</a:t>
            </a:r>
          </a:p>
          <a:p>
            <a:pPr lvl="1"/>
            <a:endParaRPr lang="en-US" dirty="0"/>
          </a:p>
        </p:txBody>
      </p:sp>
      <p:sp>
        <p:nvSpPr>
          <p:cNvPr id="3" name="Title 2"/>
          <p:cNvSpPr>
            <a:spLocks noGrp="1"/>
          </p:cNvSpPr>
          <p:nvPr>
            <p:ph type="title"/>
          </p:nvPr>
        </p:nvSpPr>
        <p:spPr/>
        <p:txBody>
          <a:bodyPr/>
          <a:lstStyle/>
          <a:p>
            <a:r>
              <a:rPr lang="en-US" dirty="0" smtClean="0"/>
              <a:t>Next Week</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11476"/>
          </a:xfrm>
        </p:spPr>
        <p:txBody>
          <a:bodyPr/>
          <a:lstStyle/>
          <a:p>
            <a:r>
              <a:rPr lang="en-US" sz="3600" dirty="0" smtClean="0"/>
              <a:t>Agenda</a:t>
            </a:r>
            <a:endParaRPr lang="en-US" sz="3600" dirty="0"/>
          </a:p>
        </p:txBody>
      </p:sp>
      <p:sp>
        <p:nvSpPr>
          <p:cNvPr id="4" name="Content Placeholder 3"/>
          <p:cNvSpPr>
            <a:spLocks noGrp="1"/>
          </p:cNvSpPr>
          <p:nvPr>
            <p:ph sz="half" idx="2"/>
          </p:nvPr>
        </p:nvSpPr>
        <p:spPr>
          <a:xfrm>
            <a:off x="457203" y="1458912"/>
            <a:ext cx="4040188" cy="3951288"/>
          </a:xfrm>
        </p:spPr>
        <p:txBody>
          <a:bodyPr/>
          <a:lstStyle/>
          <a:p>
            <a:r>
              <a:rPr lang="en-US" sz="2800" dirty="0" smtClean="0"/>
              <a:t>Windows Versions</a:t>
            </a:r>
          </a:p>
          <a:p>
            <a:r>
              <a:rPr lang="en-US" sz="2800" dirty="0" smtClean="0"/>
              <a:t>Workgroups</a:t>
            </a:r>
          </a:p>
          <a:p>
            <a:r>
              <a:rPr lang="en-US" sz="2800" dirty="0" smtClean="0"/>
              <a:t>SIDs and SATs</a:t>
            </a:r>
          </a:p>
          <a:p>
            <a:r>
              <a:rPr lang="en-US" sz="2800" dirty="0" smtClean="0"/>
              <a:t>Local </a:t>
            </a:r>
            <a:r>
              <a:rPr lang="en-US" sz="2800" dirty="0" err="1" smtClean="0"/>
              <a:t>vs</a:t>
            </a:r>
            <a:r>
              <a:rPr lang="en-US" sz="2800" dirty="0" smtClean="0"/>
              <a:t> Domain Accounts</a:t>
            </a:r>
          </a:p>
        </p:txBody>
      </p:sp>
      <p:sp>
        <p:nvSpPr>
          <p:cNvPr id="6" name="Content Placeholder 5"/>
          <p:cNvSpPr>
            <a:spLocks noGrp="1"/>
          </p:cNvSpPr>
          <p:nvPr>
            <p:ph sz="quarter" idx="4"/>
          </p:nvPr>
        </p:nvSpPr>
        <p:spPr>
          <a:xfrm>
            <a:off x="4645029" y="1535112"/>
            <a:ext cx="4041775" cy="3951288"/>
          </a:xfrm>
        </p:spPr>
        <p:txBody>
          <a:bodyPr/>
          <a:lstStyle/>
          <a:p>
            <a:r>
              <a:rPr lang="en-US" sz="2800" dirty="0" smtClean="0"/>
              <a:t>Active Directory</a:t>
            </a:r>
          </a:p>
          <a:p>
            <a:r>
              <a:rPr lang="en-US" sz="2800" dirty="0" smtClean="0"/>
              <a:t>Group Policy Objects</a:t>
            </a:r>
          </a:p>
          <a:p>
            <a:r>
              <a:rPr lang="en-US" sz="2800" dirty="0" smtClean="0"/>
              <a:t>Permissions</a:t>
            </a:r>
          </a:p>
          <a:p>
            <a:r>
              <a:rPr lang="en-US" sz="2800" dirty="0" smtClean="0"/>
              <a:t>Rights &amp; Privilege</a:t>
            </a:r>
          </a:p>
          <a:p>
            <a:r>
              <a:rPr lang="en-US" sz="2800" dirty="0" smtClean="0"/>
              <a:t>Active Directory Demo</a:t>
            </a:r>
          </a:p>
          <a:p>
            <a:r>
              <a:rPr lang="en-US" sz="2800" dirty="0" smtClean="0"/>
              <a:t>Group Policy Objects Demo</a:t>
            </a:r>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Windows 3.0 (DOS-based)</a:t>
            </a:r>
          </a:p>
          <a:p>
            <a:r>
              <a:rPr lang="en-US" dirty="0" smtClean="0"/>
              <a:t>Windows 95 (DOS-based)</a:t>
            </a:r>
          </a:p>
          <a:p>
            <a:r>
              <a:rPr lang="en-US" dirty="0" smtClean="0"/>
              <a:t>Windows 98 (DOS-based)</a:t>
            </a:r>
          </a:p>
          <a:p>
            <a:r>
              <a:rPr lang="en-US" dirty="0" smtClean="0"/>
              <a:t>Windows Me (DOS-based)</a:t>
            </a:r>
          </a:p>
          <a:p>
            <a:r>
              <a:rPr lang="en-US" dirty="0" smtClean="0"/>
              <a:t>Windows XP SP2 (NT Kernel-based)</a:t>
            </a:r>
          </a:p>
          <a:p>
            <a:r>
              <a:rPr lang="en-US" dirty="0" smtClean="0"/>
              <a:t>Windows Vista (NT Kernel-based)</a:t>
            </a:r>
          </a:p>
          <a:p>
            <a:r>
              <a:rPr lang="en-US" dirty="0" smtClean="0"/>
              <a:t>Windows 7 (NT Kernel-based)</a:t>
            </a:r>
          </a:p>
          <a:p>
            <a:r>
              <a:rPr lang="en-US" dirty="0" smtClean="0"/>
              <a:t>Windows 8 (NT Kernel-based)</a:t>
            </a:r>
          </a:p>
        </p:txBody>
      </p:sp>
      <p:sp>
        <p:nvSpPr>
          <p:cNvPr id="3" name="Title 2"/>
          <p:cNvSpPr>
            <a:spLocks noGrp="1"/>
          </p:cNvSpPr>
          <p:nvPr>
            <p:ph type="title"/>
          </p:nvPr>
        </p:nvSpPr>
        <p:spPr/>
        <p:txBody>
          <a:bodyPr/>
          <a:lstStyle/>
          <a:p>
            <a:r>
              <a:rPr lang="en-US" dirty="0" smtClean="0"/>
              <a:t>MS Windows Client Operating Systems</a:t>
            </a:r>
            <a:endParaRPr lang="en-US" dirty="0"/>
          </a:p>
        </p:txBody>
      </p:sp>
      <p:sp>
        <p:nvSpPr>
          <p:cNvPr id="5" name="Slide Number Placeholder 4"/>
          <p:cNvSpPr>
            <a:spLocks noGrp="1"/>
          </p:cNvSpPr>
          <p:nvPr>
            <p:ph type="sldNum" sz="quarter" idx="11"/>
          </p:nvPr>
        </p:nvSpPr>
        <p:spPr/>
        <p:txBody>
          <a:bodyPr/>
          <a:lstStyle/>
          <a:p>
            <a:fld id="{C86268B0-EBA8-4610-970C-0894B9548070}" type="slidenum">
              <a:rPr lang="en-US" smtClean="0"/>
              <a:pPr/>
              <a:t>3</a:t>
            </a:fld>
            <a:endParaRPr lang="en-US"/>
          </a:p>
        </p:txBody>
      </p:sp>
    </p:spTree>
    <p:extLst>
      <p:ext uri="{BB962C8B-B14F-4D97-AF65-F5344CB8AC3E}">
        <p14:creationId xmlns:p14="http://schemas.microsoft.com/office/powerpoint/2010/main" xmlns="" val="1900993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Windows NT 4.0</a:t>
            </a:r>
          </a:p>
          <a:p>
            <a:r>
              <a:rPr lang="en-US" dirty="0" smtClean="0"/>
              <a:t>Windows Server 2000</a:t>
            </a:r>
          </a:p>
          <a:p>
            <a:r>
              <a:rPr lang="en-US" dirty="0" smtClean="0"/>
              <a:t>Windows Server 2003</a:t>
            </a:r>
          </a:p>
          <a:p>
            <a:r>
              <a:rPr lang="en-US" dirty="0" smtClean="0"/>
              <a:t>Windows Server 2008</a:t>
            </a:r>
          </a:p>
          <a:p>
            <a:r>
              <a:rPr lang="en-US" dirty="0" smtClean="0"/>
              <a:t>Windows Server 2008 R2</a:t>
            </a:r>
          </a:p>
          <a:p>
            <a:endParaRPr lang="en-US" dirty="0"/>
          </a:p>
        </p:txBody>
      </p:sp>
      <p:sp>
        <p:nvSpPr>
          <p:cNvPr id="3" name="Title 2"/>
          <p:cNvSpPr>
            <a:spLocks noGrp="1"/>
          </p:cNvSpPr>
          <p:nvPr>
            <p:ph type="title"/>
          </p:nvPr>
        </p:nvSpPr>
        <p:spPr/>
        <p:txBody>
          <a:bodyPr/>
          <a:lstStyle/>
          <a:p>
            <a:r>
              <a:rPr lang="en-US" dirty="0" smtClean="0"/>
              <a:t>MS Windows Server Operating Systems</a:t>
            </a:r>
            <a:endParaRPr lang="en-US" dirty="0"/>
          </a:p>
        </p:txBody>
      </p:sp>
      <p:sp>
        <p:nvSpPr>
          <p:cNvPr id="5" name="Slide Number Placeholder 4"/>
          <p:cNvSpPr>
            <a:spLocks noGrp="1"/>
          </p:cNvSpPr>
          <p:nvPr>
            <p:ph type="sldNum" sz="quarter" idx="11"/>
          </p:nvPr>
        </p:nvSpPr>
        <p:spPr/>
        <p:txBody>
          <a:bodyPr/>
          <a:lstStyle/>
          <a:p>
            <a:fld id="{C86268B0-EBA8-4610-970C-0894B9548070}" type="slidenum">
              <a:rPr lang="en-US" smtClean="0"/>
              <a:pPr/>
              <a:t>4</a:t>
            </a:fld>
            <a:endParaRPr lang="en-US"/>
          </a:p>
        </p:txBody>
      </p:sp>
    </p:spTree>
    <p:extLst>
      <p:ext uri="{BB962C8B-B14F-4D97-AF65-F5344CB8AC3E}">
        <p14:creationId xmlns:p14="http://schemas.microsoft.com/office/powerpoint/2010/main" xmlns="" val="190099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ts val="600"/>
              </a:spcBef>
            </a:pPr>
            <a:r>
              <a:rPr lang="en-US" dirty="0" smtClean="0"/>
              <a:t>Features unique in XP Professional (XP SP2)</a:t>
            </a:r>
          </a:p>
          <a:p>
            <a:pPr lvl="1">
              <a:spcBef>
                <a:spcPts val="600"/>
              </a:spcBef>
            </a:pPr>
            <a:r>
              <a:rPr lang="en-US" dirty="0" smtClean="0"/>
              <a:t>Support Active Directory domain join</a:t>
            </a:r>
          </a:p>
          <a:p>
            <a:pPr lvl="1">
              <a:spcBef>
                <a:spcPts val="600"/>
              </a:spcBef>
            </a:pPr>
            <a:r>
              <a:rPr lang="en-US" dirty="0" smtClean="0"/>
              <a:t>IPsec and PKI support</a:t>
            </a:r>
          </a:p>
          <a:p>
            <a:pPr lvl="1">
              <a:spcBef>
                <a:spcPts val="600"/>
              </a:spcBef>
            </a:pPr>
            <a:r>
              <a:rPr lang="en-US" dirty="0" smtClean="0"/>
              <a:t>Group Policy support</a:t>
            </a:r>
          </a:p>
          <a:p>
            <a:pPr lvl="1">
              <a:spcBef>
                <a:spcPts val="600"/>
              </a:spcBef>
            </a:pPr>
            <a:r>
              <a:rPr lang="en-US" dirty="0" smtClean="0"/>
              <a:t>Data Execution Prevention</a:t>
            </a:r>
          </a:p>
          <a:p>
            <a:pPr lvl="2"/>
            <a:r>
              <a:rPr lang="en-US" sz="2000" dirty="0" smtClean="0"/>
              <a:t>Start / Control Panel / System and Maintenance / System / Advanced System Settings / Performance / Settings / Data Execution Prevention</a:t>
            </a:r>
            <a:endParaRPr lang="en-US" dirty="0" smtClean="0"/>
          </a:p>
          <a:p>
            <a:pPr lvl="1">
              <a:spcBef>
                <a:spcPts val="600"/>
              </a:spcBef>
            </a:pPr>
            <a:r>
              <a:rPr lang="en-US" dirty="0" smtClean="0"/>
              <a:t>Encrypting File System (EFS)</a:t>
            </a:r>
          </a:p>
          <a:p>
            <a:pPr>
              <a:spcBef>
                <a:spcPts val="600"/>
              </a:spcBef>
            </a:pPr>
            <a:r>
              <a:rPr lang="en-US" dirty="0" smtClean="0"/>
              <a:t>XP </a:t>
            </a:r>
            <a:r>
              <a:rPr lang="en-US" dirty="0"/>
              <a:t>Service Pack </a:t>
            </a:r>
            <a:r>
              <a:rPr lang="en-US" dirty="0" smtClean="0"/>
              <a:t>3</a:t>
            </a:r>
            <a:endParaRPr lang="en-US" dirty="0"/>
          </a:p>
          <a:p>
            <a:pPr lvl="1">
              <a:spcBef>
                <a:spcPts val="600"/>
              </a:spcBef>
            </a:pPr>
            <a:r>
              <a:rPr lang="en-US" dirty="0" smtClean="0"/>
              <a:t>WPA2 support</a:t>
            </a:r>
            <a:endParaRPr lang="en-US" dirty="0"/>
          </a:p>
        </p:txBody>
      </p:sp>
      <p:sp>
        <p:nvSpPr>
          <p:cNvPr id="3" name="Title 2"/>
          <p:cNvSpPr>
            <a:spLocks noGrp="1"/>
          </p:cNvSpPr>
          <p:nvPr>
            <p:ph type="title"/>
          </p:nvPr>
        </p:nvSpPr>
        <p:spPr/>
        <p:txBody>
          <a:bodyPr/>
          <a:lstStyle/>
          <a:p>
            <a:r>
              <a:rPr lang="en-US" dirty="0" smtClean="0"/>
              <a:t>Windows XP</a:t>
            </a:r>
            <a:endParaRPr lang="en-US" dirty="0"/>
          </a:p>
        </p:txBody>
      </p:sp>
      <p:sp>
        <p:nvSpPr>
          <p:cNvPr id="5" name="Slide Number Placeholder 4"/>
          <p:cNvSpPr>
            <a:spLocks noGrp="1"/>
          </p:cNvSpPr>
          <p:nvPr>
            <p:ph type="sldNum" sz="quarter" idx="11"/>
          </p:nvPr>
        </p:nvSpPr>
        <p:spPr/>
        <p:txBody>
          <a:bodyPr/>
          <a:lstStyle/>
          <a:p>
            <a:fld id="{C86268B0-EBA8-4610-970C-0894B9548070}" type="slidenum">
              <a:rPr lang="en-US" smtClean="0"/>
              <a:pPr/>
              <a:t>5</a:t>
            </a:fld>
            <a:endParaRPr lang="en-US"/>
          </a:p>
        </p:txBody>
      </p:sp>
    </p:spTree>
    <p:extLst>
      <p:ext uri="{BB962C8B-B14F-4D97-AF65-F5344CB8AC3E}">
        <p14:creationId xmlns:p14="http://schemas.microsoft.com/office/powerpoint/2010/main" xmlns="" val="76072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Security Enhancements</a:t>
            </a:r>
          </a:p>
          <a:p>
            <a:pPr lvl="1"/>
            <a:r>
              <a:rPr lang="en-US" dirty="0" err="1" smtClean="0"/>
              <a:t>BitLocker</a:t>
            </a:r>
            <a:r>
              <a:rPr lang="en-US" dirty="0" smtClean="0"/>
              <a:t> Drive Encryption</a:t>
            </a:r>
          </a:p>
          <a:p>
            <a:pPr lvl="1"/>
            <a:r>
              <a:rPr lang="en-US" dirty="0" smtClean="0"/>
              <a:t>User Access Control</a:t>
            </a:r>
          </a:p>
          <a:p>
            <a:pPr lvl="2"/>
            <a:r>
              <a:rPr lang="en-US" sz="2000" dirty="0" smtClean="0"/>
              <a:t>Use a regular account and get notified when elevated privileges are needed</a:t>
            </a:r>
          </a:p>
          <a:p>
            <a:pPr lvl="2"/>
            <a:r>
              <a:rPr lang="en-US" sz="2000" dirty="0" smtClean="0"/>
              <a:t>Start / Control Panel / User Accounts</a:t>
            </a:r>
          </a:p>
          <a:p>
            <a:pPr lvl="1"/>
            <a:r>
              <a:rPr lang="en-US" dirty="0" smtClean="0"/>
              <a:t>IE 7.0/8.0/9.0</a:t>
            </a:r>
          </a:p>
          <a:p>
            <a:pPr lvl="1"/>
            <a:r>
              <a:rPr lang="en-US" dirty="0" smtClean="0"/>
              <a:t>Windows Firewall with Advanced Security</a:t>
            </a:r>
          </a:p>
          <a:p>
            <a:pPr lvl="2"/>
            <a:r>
              <a:rPr lang="en-US" sz="2000" dirty="0" smtClean="0"/>
              <a:t>Tight control over incoming and outgoing connections</a:t>
            </a:r>
          </a:p>
          <a:p>
            <a:pPr lvl="2"/>
            <a:r>
              <a:rPr lang="en-US" sz="2000" dirty="0" smtClean="0"/>
              <a:t>Start / Control Panel / Windows Firewall / Advanced Settings</a:t>
            </a:r>
            <a:endParaRPr lang="en-US" dirty="0" smtClean="0"/>
          </a:p>
          <a:p>
            <a:r>
              <a:rPr lang="en-US" dirty="0" smtClean="0"/>
              <a:t>Windows 7 is almost Windows Vista R2</a:t>
            </a:r>
          </a:p>
          <a:p>
            <a:pPr lvl="1"/>
            <a:endParaRPr lang="en-US" dirty="0"/>
          </a:p>
        </p:txBody>
      </p:sp>
      <p:sp>
        <p:nvSpPr>
          <p:cNvPr id="3" name="Title 2"/>
          <p:cNvSpPr>
            <a:spLocks noGrp="1"/>
          </p:cNvSpPr>
          <p:nvPr>
            <p:ph type="title"/>
          </p:nvPr>
        </p:nvSpPr>
        <p:spPr/>
        <p:txBody>
          <a:bodyPr/>
          <a:lstStyle/>
          <a:p>
            <a:r>
              <a:rPr lang="en-US" dirty="0" smtClean="0"/>
              <a:t>Windows Vista &amp; Windows 7</a:t>
            </a:r>
            <a:endParaRPr lang="en-US" dirty="0"/>
          </a:p>
        </p:txBody>
      </p:sp>
      <p:sp>
        <p:nvSpPr>
          <p:cNvPr id="5" name="Slide Number Placeholder 4"/>
          <p:cNvSpPr>
            <a:spLocks noGrp="1"/>
          </p:cNvSpPr>
          <p:nvPr>
            <p:ph type="sldNum" sz="quarter" idx="11"/>
          </p:nvPr>
        </p:nvSpPr>
        <p:spPr/>
        <p:txBody>
          <a:bodyPr/>
          <a:lstStyle/>
          <a:p>
            <a:fld id="{C86268B0-EBA8-4610-970C-0894B9548070}" type="slidenum">
              <a:rPr lang="en-US" smtClean="0"/>
              <a:pPr/>
              <a:t>6</a:t>
            </a:fld>
            <a:endParaRPr lang="en-US"/>
          </a:p>
        </p:txBody>
      </p:sp>
    </p:spTree>
    <p:extLst>
      <p:ext uri="{BB962C8B-B14F-4D97-AF65-F5344CB8AC3E}">
        <p14:creationId xmlns:p14="http://schemas.microsoft.com/office/powerpoint/2010/main" xmlns="" val="418574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Windows Server </a:t>
            </a:r>
            <a:r>
              <a:rPr lang="en-US" dirty="0" smtClean="0"/>
              <a:t>2003</a:t>
            </a:r>
          </a:p>
          <a:p>
            <a:pPr lvl="1"/>
            <a:r>
              <a:rPr lang="en-US" dirty="0" smtClean="0"/>
              <a:t>Active Directory</a:t>
            </a:r>
          </a:p>
          <a:p>
            <a:pPr lvl="1"/>
            <a:r>
              <a:rPr lang="en-US" dirty="0" smtClean="0"/>
              <a:t>IIS</a:t>
            </a:r>
          </a:p>
          <a:p>
            <a:pPr lvl="1"/>
            <a:r>
              <a:rPr lang="en-US" dirty="0" smtClean="0"/>
              <a:t>Exchange Server</a:t>
            </a:r>
          </a:p>
          <a:p>
            <a:pPr lvl="1"/>
            <a:r>
              <a:rPr lang="en-US" dirty="0" smtClean="0"/>
              <a:t>SQL Server</a:t>
            </a:r>
          </a:p>
          <a:p>
            <a:pPr lvl="1"/>
            <a:r>
              <a:rPr lang="en-US" dirty="0" smtClean="0"/>
              <a:t>File and Print Server</a:t>
            </a:r>
          </a:p>
          <a:p>
            <a:pPr lvl="1"/>
            <a:r>
              <a:rPr lang="en-US" dirty="0" smtClean="0"/>
              <a:t>Network Services (DNS, DHCP, and RADIUS)</a:t>
            </a:r>
            <a:endParaRPr lang="en-US" dirty="0"/>
          </a:p>
          <a:p>
            <a:r>
              <a:rPr lang="en-US" dirty="0" smtClean="0"/>
              <a:t>Windows Server 2008</a:t>
            </a:r>
          </a:p>
          <a:p>
            <a:pPr lvl="1"/>
            <a:r>
              <a:rPr lang="en-US" dirty="0" smtClean="0"/>
              <a:t>2008 R2 support 64-bit only</a:t>
            </a:r>
            <a:endParaRPr lang="en-US" dirty="0"/>
          </a:p>
        </p:txBody>
      </p:sp>
      <p:sp>
        <p:nvSpPr>
          <p:cNvPr id="3" name="Title 2"/>
          <p:cNvSpPr>
            <a:spLocks noGrp="1"/>
          </p:cNvSpPr>
          <p:nvPr>
            <p:ph type="title"/>
          </p:nvPr>
        </p:nvSpPr>
        <p:spPr/>
        <p:txBody>
          <a:bodyPr/>
          <a:lstStyle/>
          <a:p>
            <a:r>
              <a:rPr lang="en-US" dirty="0"/>
              <a:t>Windows </a:t>
            </a:r>
            <a:r>
              <a:rPr lang="en-US" dirty="0" smtClean="0"/>
              <a:t>Servers</a:t>
            </a:r>
            <a:endParaRPr lang="en-US" dirty="0"/>
          </a:p>
        </p:txBody>
      </p:sp>
      <p:sp>
        <p:nvSpPr>
          <p:cNvPr id="5" name="Slide Number Placeholder 4"/>
          <p:cNvSpPr>
            <a:spLocks noGrp="1"/>
          </p:cNvSpPr>
          <p:nvPr>
            <p:ph type="sldNum" sz="quarter" idx="11"/>
          </p:nvPr>
        </p:nvSpPr>
        <p:spPr/>
        <p:txBody>
          <a:bodyPr/>
          <a:lstStyle/>
          <a:p>
            <a:fld id="{C86268B0-EBA8-4610-970C-0894B9548070}" type="slidenum">
              <a:rPr lang="en-US" smtClean="0"/>
              <a:pPr/>
              <a:t>7</a:t>
            </a:fld>
            <a:endParaRPr lang="en-US"/>
          </a:p>
        </p:txBody>
      </p:sp>
    </p:spTree>
    <p:extLst>
      <p:ext uri="{BB962C8B-B14F-4D97-AF65-F5344CB8AC3E}">
        <p14:creationId xmlns:p14="http://schemas.microsoft.com/office/powerpoint/2010/main" xmlns="" val="2535996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Computers share information without having domain controllers</a:t>
            </a:r>
          </a:p>
          <a:p>
            <a:r>
              <a:rPr lang="en-US" dirty="0" smtClean="0"/>
              <a:t>Each has control over its own computer only</a:t>
            </a:r>
          </a:p>
          <a:p>
            <a:r>
              <a:rPr lang="en-US" dirty="0" smtClean="0"/>
              <a:t>Access to other computers require account</a:t>
            </a:r>
          </a:p>
          <a:p>
            <a:r>
              <a:rPr lang="en-US" dirty="0" smtClean="0"/>
              <a:t>Peer-to-peer network</a:t>
            </a:r>
          </a:p>
          <a:p>
            <a:r>
              <a:rPr lang="en-US" dirty="0" smtClean="0"/>
              <a:t>Rights and permissions assigned to local users and local groups</a:t>
            </a:r>
          </a:p>
          <a:p>
            <a:r>
              <a:rPr lang="en-US" dirty="0" smtClean="0"/>
              <a:t>Typically about 20 computers</a:t>
            </a:r>
          </a:p>
          <a:p>
            <a:r>
              <a:rPr lang="en-US" dirty="0" smtClean="0"/>
              <a:t>On the same local network</a:t>
            </a:r>
          </a:p>
          <a:p>
            <a:pPr lvl="1"/>
            <a:r>
              <a:rPr lang="en-US" sz="2000" dirty="0" smtClean="0"/>
              <a:t>Start / Computer / Properties / Computer name, domain, and workgroup / Change / System Properties / Computer Name / Change</a:t>
            </a:r>
          </a:p>
        </p:txBody>
      </p:sp>
      <p:sp>
        <p:nvSpPr>
          <p:cNvPr id="4" name="Title 3"/>
          <p:cNvSpPr>
            <a:spLocks noGrp="1"/>
          </p:cNvSpPr>
          <p:nvPr>
            <p:ph type="title"/>
          </p:nvPr>
        </p:nvSpPr>
        <p:spPr/>
        <p:txBody>
          <a:bodyPr/>
          <a:lstStyle/>
          <a:p>
            <a:r>
              <a:rPr lang="en-US" dirty="0" smtClean="0"/>
              <a:t>Workgroups (1)</a:t>
            </a:r>
            <a:endParaRPr lang="en-US" dirty="0"/>
          </a:p>
        </p:txBody>
      </p:sp>
    </p:spTree>
  </p:cSld>
  <p:clrMapOvr>
    <a:masterClrMapping/>
  </p:clrMapOvr>
</p:sld>
</file>

<file path=ppt/theme/theme1.xml><?xml version="1.0" encoding="utf-8"?>
<a:theme xmlns:a="http://schemas.openxmlformats.org/drawingml/2006/main" name="Ghi's Theme">
  <a:themeElements>
    <a:clrScheme name="Gartner Fall Sym 2003 PPT- one templat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Gartner Fall Sym 2003 PPT- one templat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artner Fall Sym 2003 PPT- one template.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artner Fall Sym 2003 PPT- one template.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artner Fall Sym 2003 PPT- one template.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artner Fall Sym 2003 PPT- one template.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artner Fall Sym 2003 PPT- one template.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artner Fall Sym 2003 PPT- one template.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artner Fall Sym 2003 PPT- one template.pot 8">
        <a:dk1>
          <a:srgbClr val="000000"/>
        </a:dk1>
        <a:lt1>
          <a:srgbClr val="FFFFFF"/>
        </a:lt1>
        <a:dk2>
          <a:srgbClr val="F8F8F8"/>
        </a:dk2>
        <a:lt2>
          <a:srgbClr val="808080"/>
        </a:lt2>
        <a:accent1>
          <a:srgbClr val="CCFF66"/>
        </a:accent1>
        <a:accent2>
          <a:srgbClr val="FFCC00"/>
        </a:accent2>
        <a:accent3>
          <a:srgbClr val="FFFFFF"/>
        </a:accent3>
        <a:accent4>
          <a:srgbClr val="000000"/>
        </a:accent4>
        <a:accent5>
          <a:srgbClr val="E2FFB8"/>
        </a:accent5>
        <a:accent6>
          <a:srgbClr val="E7B900"/>
        </a:accent6>
        <a:hlink>
          <a:srgbClr val="0066FF"/>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11376</TotalTime>
  <Pages>22</Pages>
  <Words>1358</Words>
  <Application>Microsoft Office PowerPoint</Application>
  <PresentationFormat>On-screen Show (4:3)</PresentationFormat>
  <Paragraphs>222</Paragraphs>
  <Slides>29</Slides>
  <Notes>22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Ghi's Theme</vt:lpstr>
      <vt:lpstr>Operating System Security</vt:lpstr>
      <vt:lpstr>Lesson Objectives</vt:lpstr>
      <vt:lpstr>Agenda</vt:lpstr>
      <vt:lpstr>MS Windows Client Operating Systems</vt:lpstr>
      <vt:lpstr>MS Windows Server Operating Systems</vt:lpstr>
      <vt:lpstr>Windows XP</vt:lpstr>
      <vt:lpstr>Windows Vista &amp; Windows 7</vt:lpstr>
      <vt:lpstr>Windows Servers</vt:lpstr>
      <vt:lpstr>Workgroups (1)</vt:lpstr>
      <vt:lpstr>Workgroups (2)</vt:lpstr>
      <vt:lpstr>Workgroup Scalability</vt:lpstr>
      <vt:lpstr>How to Manage User Accounts</vt:lpstr>
      <vt:lpstr>Local Users and Groups</vt:lpstr>
      <vt:lpstr>SID (Security Identifier)</vt:lpstr>
      <vt:lpstr>Security Access Token (SAT)</vt:lpstr>
      <vt:lpstr>Active Directory</vt:lpstr>
      <vt:lpstr>Authentication Protocol</vt:lpstr>
      <vt:lpstr>Group Policy</vt:lpstr>
      <vt:lpstr>Local Group Policy</vt:lpstr>
      <vt:lpstr>Permissions</vt:lpstr>
      <vt:lpstr>Role Based Access Controls (RBAC)</vt:lpstr>
      <vt:lpstr>Assigning Permissions in Windows and UNIX</vt:lpstr>
      <vt:lpstr>Principle of Least Privilege</vt:lpstr>
      <vt:lpstr>User Rights and Privileges</vt:lpstr>
      <vt:lpstr>User Rights Example</vt:lpstr>
      <vt:lpstr>Managing User Rights</vt:lpstr>
      <vt:lpstr>Active Directory Demo</vt:lpstr>
      <vt:lpstr>Group Policy Objects (GPO) Demo</vt:lpstr>
      <vt:lpstr>Next Week</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 Security</dc:title>
  <dc:subject/>
  <dc:creator/>
  <cp:keywords/>
  <dc:description/>
  <cp:lastModifiedBy>Ghiyoung</cp:lastModifiedBy>
  <cp:revision>1631</cp:revision>
  <cp:lastPrinted>2011-09-12T12:40:58Z</cp:lastPrinted>
  <dcterms:created xsi:type="dcterms:W3CDTF">2003-08-13T19:50:43Z</dcterms:created>
  <dcterms:modified xsi:type="dcterms:W3CDTF">2012-02-06T16:44:51Z</dcterms:modified>
</cp:coreProperties>
</file>