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00" r:id="rId1"/>
  </p:sldMasterIdLst>
  <p:notesMasterIdLst>
    <p:notesMasterId r:id="rId25"/>
  </p:notesMasterIdLst>
  <p:handoutMasterIdLst>
    <p:handoutMasterId r:id="rId26"/>
  </p:handoutMasterIdLst>
  <p:sldIdLst>
    <p:sldId id="629" r:id="rId2"/>
    <p:sldId id="662" r:id="rId3"/>
    <p:sldId id="663" r:id="rId4"/>
    <p:sldId id="664" r:id="rId5"/>
    <p:sldId id="666" r:id="rId6"/>
    <p:sldId id="667" r:id="rId7"/>
    <p:sldId id="668" r:id="rId8"/>
    <p:sldId id="669" r:id="rId9"/>
    <p:sldId id="670" r:id="rId10"/>
    <p:sldId id="671" r:id="rId11"/>
    <p:sldId id="672" r:id="rId12"/>
    <p:sldId id="673" r:id="rId13"/>
    <p:sldId id="674" r:id="rId14"/>
    <p:sldId id="675" r:id="rId15"/>
    <p:sldId id="676" r:id="rId16"/>
    <p:sldId id="677" r:id="rId17"/>
    <p:sldId id="678" r:id="rId18"/>
    <p:sldId id="679" r:id="rId19"/>
    <p:sldId id="680" r:id="rId20"/>
    <p:sldId id="681" r:id="rId21"/>
    <p:sldId id="682" r:id="rId22"/>
    <p:sldId id="683" r:id="rId23"/>
    <p:sldId id="649" r:id="rId24"/>
  </p:sldIdLst>
  <p:sldSz cx="9144000" cy="6858000" type="screen4x3"/>
  <p:notesSz cx="6991350" cy="9282113"/>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4D4D4D"/>
    <a:srgbClr val="808080"/>
    <a:srgbClr val="FFFFFF"/>
    <a:srgbClr val="FFFFCC"/>
    <a:srgbClr val="FFCC99"/>
    <a:srgbClr val="993300"/>
    <a:srgbClr val="00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varScale="1">
        <p:scale>
          <a:sx n="117" d="100"/>
          <a:sy n="117" d="100"/>
        </p:scale>
        <p:origin x="-414" y="-10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2286" y="-102"/>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8D052-5246-4F3B-A9B7-A1D26CB0BEC2}" type="doc">
      <dgm:prSet loTypeId="urn:microsoft.com/office/officeart/2005/8/layout/cycle6" loCatId="relationship" qsTypeId="urn:microsoft.com/office/officeart/2005/8/quickstyle/simple3" qsCatId="simple" csTypeId="urn:microsoft.com/office/officeart/2005/8/colors/colorful1" csCatId="colorful" phldr="1"/>
      <dgm:spPr/>
      <dgm:t>
        <a:bodyPr/>
        <a:lstStyle/>
        <a:p>
          <a:endParaRPr lang="en-US"/>
        </a:p>
      </dgm:t>
    </dgm:pt>
    <dgm:pt modelId="{0F96105B-BE1D-460F-B527-C50BD190E162}">
      <dgm:prSet phldrT="[Text]"/>
      <dgm:spPr/>
      <dgm:t>
        <a:bodyPr/>
        <a:lstStyle/>
        <a:p>
          <a:r>
            <a:rPr lang="en-US" dirty="0" smtClean="0"/>
            <a:t>Purpose</a:t>
          </a:r>
          <a:endParaRPr lang="en-US" dirty="0"/>
        </a:p>
      </dgm:t>
    </dgm:pt>
    <dgm:pt modelId="{11EA9BAE-8EB4-4893-8157-9518C9564833}" type="parTrans" cxnId="{3AA1A6C3-A109-47ED-852E-7F457EBEFF99}">
      <dgm:prSet/>
      <dgm:spPr/>
      <dgm:t>
        <a:bodyPr/>
        <a:lstStyle/>
        <a:p>
          <a:endParaRPr lang="en-US"/>
        </a:p>
      </dgm:t>
    </dgm:pt>
    <dgm:pt modelId="{DC980239-42F4-44D1-8B48-9B92CEEF94E6}" type="sibTrans" cxnId="{3AA1A6C3-A109-47ED-852E-7F457EBEFF99}">
      <dgm:prSet/>
      <dgm:spPr/>
      <dgm:t>
        <a:bodyPr/>
        <a:lstStyle/>
        <a:p>
          <a:endParaRPr lang="en-US"/>
        </a:p>
      </dgm:t>
    </dgm:pt>
    <dgm:pt modelId="{FBF3243B-419D-48B7-854B-DD5A59D0494D}">
      <dgm:prSet phldrT="[Text]"/>
      <dgm:spPr/>
      <dgm:t>
        <a:bodyPr/>
        <a:lstStyle/>
        <a:p>
          <a:r>
            <a:rPr lang="en-US" dirty="0" smtClean="0"/>
            <a:t>Question at Issue</a:t>
          </a:r>
          <a:endParaRPr lang="en-US" dirty="0"/>
        </a:p>
      </dgm:t>
    </dgm:pt>
    <dgm:pt modelId="{664DF220-75B1-47DE-A7D2-8FF4F63401E9}" type="parTrans" cxnId="{94ABA44C-0340-4C60-B9EB-87E46FA03078}">
      <dgm:prSet/>
      <dgm:spPr/>
      <dgm:t>
        <a:bodyPr/>
        <a:lstStyle/>
        <a:p>
          <a:endParaRPr lang="en-US"/>
        </a:p>
      </dgm:t>
    </dgm:pt>
    <dgm:pt modelId="{DF53B8D6-E4BC-4D75-A1A1-0A09C95E8F10}" type="sibTrans" cxnId="{94ABA44C-0340-4C60-B9EB-87E46FA03078}">
      <dgm:prSet/>
      <dgm:spPr/>
      <dgm:t>
        <a:bodyPr/>
        <a:lstStyle/>
        <a:p>
          <a:endParaRPr lang="en-US"/>
        </a:p>
      </dgm:t>
    </dgm:pt>
    <dgm:pt modelId="{65BC77D9-C6C2-4997-82B0-2ADAF07A9B5C}">
      <dgm:prSet phldrT="[Text]"/>
      <dgm:spPr/>
      <dgm:t>
        <a:bodyPr/>
        <a:lstStyle/>
        <a:p>
          <a:r>
            <a:rPr lang="en-US" dirty="0" smtClean="0"/>
            <a:t>Information</a:t>
          </a:r>
          <a:endParaRPr lang="en-US" dirty="0"/>
        </a:p>
      </dgm:t>
    </dgm:pt>
    <dgm:pt modelId="{09993112-63B1-4F93-BCEE-52D1A60B1D6F}" type="parTrans" cxnId="{D9646424-2586-43EF-A9F0-AEEE55ABDBD9}">
      <dgm:prSet/>
      <dgm:spPr/>
      <dgm:t>
        <a:bodyPr/>
        <a:lstStyle/>
        <a:p>
          <a:endParaRPr lang="en-US"/>
        </a:p>
      </dgm:t>
    </dgm:pt>
    <dgm:pt modelId="{3D12178B-794E-42A1-99F2-D0F3FCD2D7DE}" type="sibTrans" cxnId="{D9646424-2586-43EF-A9F0-AEEE55ABDBD9}">
      <dgm:prSet/>
      <dgm:spPr/>
      <dgm:t>
        <a:bodyPr/>
        <a:lstStyle/>
        <a:p>
          <a:endParaRPr lang="en-US"/>
        </a:p>
      </dgm:t>
    </dgm:pt>
    <dgm:pt modelId="{BA8F16EE-A656-4C6B-A263-ACE807A5D940}">
      <dgm:prSet phldrT="[Text]"/>
      <dgm:spPr/>
      <dgm:t>
        <a:bodyPr/>
        <a:lstStyle/>
        <a:p>
          <a:r>
            <a:rPr lang="en-US" dirty="0" smtClean="0"/>
            <a:t>Interpretation &amp; Inference</a:t>
          </a:r>
        </a:p>
      </dgm:t>
    </dgm:pt>
    <dgm:pt modelId="{3CB4F7F4-8C47-413B-9487-6F674D370010}" type="parTrans" cxnId="{48B90510-9BDE-4D93-9511-85A7124FED1D}">
      <dgm:prSet/>
      <dgm:spPr/>
      <dgm:t>
        <a:bodyPr/>
        <a:lstStyle/>
        <a:p>
          <a:endParaRPr lang="en-US"/>
        </a:p>
      </dgm:t>
    </dgm:pt>
    <dgm:pt modelId="{28015380-5A7D-41E4-8B17-FBA39A906E23}" type="sibTrans" cxnId="{48B90510-9BDE-4D93-9511-85A7124FED1D}">
      <dgm:prSet/>
      <dgm:spPr/>
      <dgm:t>
        <a:bodyPr/>
        <a:lstStyle/>
        <a:p>
          <a:endParaRPr lang="en-US"/>
        </a:p>
      </dgm:t>
    </dgm:pt>
    <dgm:pt modelId="{AAE8D3CB-74A9-4236-88C8-514AECEFF3E0}">
      <dgm:prSet phldrT="[Text]"/>
      <dgm:spPr/>
      <dgm:t>
        <a:bodyPr/>
        <a:lstStyle/>
        <a:p>
          <a:r>
            <a:rPr lang="en-US" dirty="0" smtClean="0"/>
            <a:t>Point of View</a:t>
          </a:r>
          <a:endParaRPr lang="en-US" dirty="0"/>
        </a:p>
      </dgm:t>
    </dgm:pt>
    <dgm:pt modelId="{4B3050D8-FC00-4F27-962B-B78576A889C3}" type="parTrans" cxnId="{75BD6793-357B-4F17-8826-69F078BD5BE1}">
      <dgm:prSet/>
      <dgm:spPr/>
      <dgm:t>
        <a:bodyPr/>
        <a:lstStyle/>
        <a:p>
          <a:endParaRPr lang="en-US"/>
        </a:p>
      </dgm:t>
    </dgm:pt>
    <dgm:pt modelId="{A6000F27-C13D-4ECB-AA8A-FEFB088862BB}" type="sibTrans" cxnId="{75BD6793-357B-4F17-8826-69F078BD5BE1}">
      <dgm:prSet/>
      <dgm:spPr/>
      <dgm:t>
        <a:bodyPr/>
        <a:lstStyle/>
        <a:p>
          <a:endParaRPr lang="en-US"/>
        </a:p>
      </dgm:t>
    </dgm:pt>
    <dgm:pt modelId="{858FCDCB-6A7E-436E-8A47-14EBCD3EB7AD}">
      <dgm:prSet phldrT="[Text]"/>
      <dgm:spPr/>
      <dgm:t>
        <a:bodyPr/>
        <a:lstStyle/>
        <a:p>
          <a:r>
            <a:rPr lang="en-US" dirty="0" smtClean="0"/>
            <a:t>Concepts</a:t>
          </a:r>
        </a:p>
      </dgm:t>
    </dgm:pt>
    <dgm:pt modelId="{F761988F-8565-4C3F-90C0-D5B22FFF788B}" type="parTrans" cxnId="{80F7A2CC-F4A3-449B-B34C-8B6C18D223BC}">
      <dgm:prSet/>
      <dgm:spPr/>
      <dgm:t>
        <a:bodyPr/>
        <a:lstStyle/>
        <a:p>
          <a:endParaRPr lang="en-US"/>
        </a:p>
      </dgm:t>
    </dgm:pt>
    <dgm:pt modelId="{41DC8690-C8A3-4804-8501-CD3F88106568}" type="sibTrans" cxnId="{80F7A2CC-F4A3-449B-B34C-8B6C18D223BC}">
      <dgm:prSet/>
      <dgm:spPr/>
      <dgm:t>
        <a:bodyPr/>
        <a:lstStyle/>
        <a:p>
          <a:endParaRPr lang="en-US"/>
        </a:p>
      </dgm:t>
    </dgm:pt>
    <dgm:pt modelId="{063800C4-AFC0-47B0-82DC-566CBF40847D}">
      <dgm:prSet phldrT="[Text]"/>
      <dgm:spPr/>
      <dgm:t>
        <a:bodyPr/>
        <a:lstStyle/>
        <a:p>
          <a:r>
            <a:rPr lang="en-US" dirty="0" smtClean="0"/>
            <a:t>Assumptions</a:t>
          </a:r>
        </a:p>
      </dgm:t>
    </dgm:pt>
    <dgm:pt modelId="{85555268-8E47-47E1-96FE-22541A675620}" type="parTrans" cxnId="{3B7FA269-C31F-4D8C-8458-B6D514AB7CBE}">
      <dgm:prSet/>
      <dgm:spPr/>
      <dgm:t>
        <a:bodyPr/>
        <a:lstStyle/>
        <a:p>
          <a:endParaRPr lang="en-US"/>
        </a:p>
      </dgm:t>
    </dgm:pt>
    <dgm:pt modelId="{CC4A6E0B-DF89-431D-8B88-85440125D661}" type="sibTrans" cxnId="{3B7FA269-C31F-4D8C-8458-B6D514AB7CBE}">
      <dgm:prSet/>
      <dgm:spPr/>
      <dgm:t>
        <a:bodyPr/>
        <a:lstStyle/>
        <a:p>
          <a:endParaRPr lang="en-US"/>
        </a:p>
      </dgm:t>
    </dgm:pt>
    <dgm:pt modelId="{7981D28E-DD57-4EF6-BC47-35687B5DA7BD}">
      <dgm:prSet phldrT="[Text]"/>
      <dgm:spPr/>
      <dgm:t>
        <a:bodyPr/>
        <a:lstStyle/>
        <a:p>
          <a:r>
            <a:rPr lang="en-US" dirty="0" smtClean="0"/>
            <a:t>Implications &amp; Consequences</a:t>
          </a:r>
        </a:p>
      </dgm:t>
    </dgm:pt>
    <dgm:pt modelId="{9DAF4224-93C5-490B-99FA-0D37B5503794}" type="parTrans" cxnId="{6A85F08D-DC4D-46C9-9D33-7B5FB7A7B31E}">
      <dgm:prSet/>
      <dgm:spPr/>
      <dgm:t>
        <a:bodyPr/>
        <a:lstStyle/>
        <a:p>
          <a:endParaRPr lang="en-US"/>
        </a:p>
      </dgm:t>
    </dgm:pt>
    <dgm:pt modelId="{AF70A622-7CE5-4947-8E00-25E28B8634DC}" type="sibTrans" cxnId="{6A85F08D-DC4D-46C9-9D33-7B5FB7A7B31E}">
      <dgm:prSet/>
      <dgm:spPr/>
      <dgm:t>
        <a:bodyPr/>
        <a:lstStyle/>
        <a:p>
          <a:endParaRPr lang="en-US"/>
        </a:p>
      </dgm:t>
    </dgm:pt>
    <dgm:pt modelId="{EC04038F-CE02-4351-A0F2-4198485690F3}">
      <dgm:prSet phldrT="[Text]"/>
      <dgm:spPr/>
      <dgm:t>
        <a:bodyPr/>
        <a:lstStyle/>
        <a:p>
          <a:r>
            <a:rPr lang="en-US" dirty="0" smtClean="0"/>
            <a:t>frames of reference, perspectives, orientations</a:t>
          </a:r>
          <a:endParaRPr lang="en-US" dirty="0"/>
        </a:p>
      </dgm:t>
    </dgm:pt>
    <dgm:pt modelId="{845286B6-BA8E-4DDF-949B-C4A07325699A}" type="parTrans" cxnId="{6F0C2C84-A3CB-430E-A43B-A5807AB37C55}">
      <dgm:prSet/>
      <dgm:spPr/>
      <dgm:t>
        <a:bodyPr/>
        <a:lstStyle/>
        <a:p>
          <a:endParaRPr lang="en-US"/>
        </a:p>
      </dgm:t>
    </dgm:pt>
    <dgm:pt modelId="{445125D9-A83D-4027-902E-36537743D19A}" type="sibTrans" cxnId="{6F0C2C84-A3CB-430E-A43B-A5807AB37C55}">
      <dgm:prSet/>
      <dgm:spPr/>
      <dgm:t>
        <a:bodyPr/>
        <a:lstStyle/>
        <a:p>
          <a:endParaRPr lang="en-US"/>
        </a:p>
      </dgm:t>
    </dgm:pt>
    <dgm:pt modelId="{C54BBF8A-C776-4E65-BD94-8D160E5597CC}">
      <dgm:prSet phldrT="[Text]"/>
      <dgm:spPr/>
      <dgm:t>
        <a:bodyPr/>
        <a:lstStyle/>
        <a:p>
          <a:r>
            <a:rPr lang="en-US" dirty="0" smtClean="0"/>
            <a:t>goals, objectives</a:t>
          </a:r>
          <a:endParaRPr lang="en-US" dirty="0"/>
        </a:p>
      </dgm:t>
    </dgm:pt>
    <dgm:pt modelId="{A7574342-0D50-40F0-B76D-AFEED42AFE82}" type="parTrans" cxnId="{F0F80629-87CE-466B-BE05-C3BD3789C4C7}">
      <dgm:prSet/>
      <dgm:spPr/>
      <dgm:t>
        <a:bodyPr/>
        <a:lstStyle/>
        <a:p>
          <a:endParaRPr lang="en-US"/>
        </a:p>
      </dgm:t>
    </dgm:pt>
    <dgm:pt modelId="{9CF2542D-3302-4282-91D5-95130C6A1747}" type="sibTrans" cxnId="{F0F80629-87CE-466B-BE05-C3BD3789C4C7}">
      <dgm:prSet/>
      <dgm:spPr/>
      <dgm:t>
        <a:bodyPr/>
        <a:lstStyle/>
        <a:p>
          <a:endParaRPr lang="en-US"/>
        </a:p>
      </dgm:t>
    </dgm:pt>
    <dgm:pt modelId="{3A8B37B8-6ABB-456F-9838-A722D9838BBB}">
      <dgm:prSet phldrT="[Text]"/>
      <dgm:spPr/>
      <dgm:t>
        <a:bodyPr/>
        <a:lstStyle/>
        <a:p>
          <a:r>
            <a:rPr lang="en-US" dirty="0" smtClean="0"/>
            <a:t>problem, issue</a:t>
          </a:r>
          <a:endParaRPr lang="en-US" dirty="0"/>
        </a:p>
      </dgm:t>
    </dgm:pt>
    <dgm:pt modelId="{9E2698D3-9C7E-4EF1-B8C0-A82722996EA1}" type="parTrans" cxnId="{68A1126B-82AA-4ED9-98E1-BEB2FEBFA212}">
      <dgm:prSet/>
      <dgm:spPr/>
      <dgm:t>
        <a:bodyPr/>
        <a:lstStyle/>
        <a:p>
          <a:endParaRPr lang="en-US"/>
        </a:p>
      </dgm:t>
    </dgm:pt>
    <dgm:pt modelId="{F8C73DBD-FDEA-4266-8CED-6388C08DF617}" type="sibTrans" cxnId="{68A1126B-82AA-4ED9-98E1-BEB2FEBFA212}">
      <dgm:prSet/>
      <dgm:spPr/>
      <dgm:t>
        <a:bodyPr/>
        <a:lstStyle/>
        <a:p>
          <a:endParaRPr lang="en-US"/>
        </a:p>
      </dgm:t>
    </dgm:pt>
    <dgm:pt modelId="{2FB762EC-91C6-4F2B-BC03-B6705A0FBBD7}">
      <dgm:prSet phldrT="[Text]"/>
      <dgm:spPr/>
      <dgm:t>
        <a:bodyPr/>
        <a:lstStyle/>
        <a:p>
          <a:r>
            <a:rPr lang="en-US" dirty="0" smtClean="0"/>
            <a:t>data, facts, observations, experiences</a:t>
          </a:r>
          <a:endParaRPr lang="en-US" dirty="0"/>
        </a:p>
      </dgm:t>
    </dgm:pt>
    <dgm:pt modelId="{3E75E35F-9247-4EE6-92AE-1220E9A43B84}" type="parTrans" cxnId="{41027628-4774-4BC3-99DF-90010054A32A}">
      <dgm:prSet/>
      <dgm:spPr/>
      <dgm:t>
        <a:bodyPr/>
        <a:lstStyle/>
        <a:p>
          <a:endParaRPr lang="en-US"/>
        </a:p>
      </dgm:t>
    </dgm:pt>
    <dgm:pt modelId="{512ACF64-4765-4B73-985D-04A7EE5C185E}" type="sibTrans" cxnId="{41027628-4774-4BC3-99DF-90010054A32A}">
      <dgm:prSet/>
      <dgm:spPr/>
      <dgm:t>
        <a:bodyPr/>
        <a:lstStyle/>
        <a:p>
          <a:endParaRPr lang="en-US"/>
        </a:p>
      </dgm:t>
    </dgm:pt>
    <dgm:pt modelId="{F76CA6CD-C38C-461B-B6B7-5BA3EF32A76E}">
      <dgm:prSet phldrT="[Text]"/>
      <dgm:spPr/>
      <dgm:t>
        <a:bodyPr/>
        <a:lstStyle/>
        <a:p>
          <a:r>
            <a:rPr lang="en-US" dirty="0" smtClean="0"/>
            <a:t>conclusions, solutions</a:t>
          </a:r>
        </a:p>
      </dgm:t>
    </dgm:pt>
    <dgm:pt modelId="{9AFBB1CA-0C4D-46D5-910D-424E83F5243F}" type="parTrans" cxnId="{8B82F28E-A66E-4441-9A6B-8297B586D887}">
      <dgm:prSet/>
      <dgm:spPr/>
      <dgm:t>
        <a:bodyPr/>
        <a:lstStyle/>
        <a:p>
          <a:endParaRPr lang="en-US"/>
        </a:p>
      </dgm:t>
    </dgm:pt>
    <dgm:pt modelId="{011E748B-DC41-469E-8AA6-ECB6F65A4697}" type="sibTrans" cxnId="{8B82F28E-A66E-4441-9A6B-8297B586D887}">
      <dgm:prSet/>
      <dgm:spPr/>
      <dgm:t>
        <a:bodyPr/>
        <a:lstStyle/>
        <a:p>
          <a:endParaRPr lang="en-US"/>
        </a:p>
      </dgm:t>
    </dgm:pt>
    <dgm:pt modelId="{DA36DA8C-9903-4392-9025-9404276FA672}">
      <dgm:prSet phldrT="[Text]"/>
      <dgm:spPr/>
      <dgm:t>
        <a:bodyPr/>
        <a:lstStyle/>
        <a:p>
          <a:r>
            <a:rPr lang="en-US" dirty="0" smtClean="0"/>
            <a:t>theories, definitions, laws, principles, models</a:t>
          </a:r>
        </a:p>
      </dgm:t>
    </dgm:pt>
    <dgm:pt modelId="{F24A40BF-4D73-41BC-A9D5-221BD679CA55}" type="parTrans" cxnId="{C2D50861-481D-4D34-B5E0-694C28F8F5F3}">
      <dgm:prSet/>
      <dgm:spPr/>
      <dgm:t>
        <a:bodyPr/>
        <a:lstStyle/>
        <a:p>
          <a:endParaRPr lang="en-US"/>
        </a:p>
      </dgm:t>
    </dgm:pt>
    <dgm:pt modelId="{3624B5EA-77FF-4435-AE20-9B687C410748}" type="sibTrans" cxnId="{C2D50861-481D-4D34-B5E0-694C28F8F5F3}">
      <dgm:prSet/>
      <dgm:spPr/>
      <dgm:t>
        <a:bodyPr/>
        <a:lstStyle/>
        <a:p>
          <a:endParaRPr lang="en-US"/>
        </a:p>
      </dgm:t>
    </dgm:pt>
    <dgm:pt modelId="{8121BD29-FCC7-4743-BE59-746473866419}">
      <dgm:prSet phldrT="[Text]"/>
      <dgm:spPr/>
      <dgm:t>
        <a:bodyPr/>
        <a:lstStyle/>
        <a:p>
          <a:r>
            <a:rPr lang="en-US" dirty="0" smtClean="0"/>
            <a:t>presuppositions,  axioms, taking for granted</a:t>
          </a:r>
        </a:p>
      </dgm:t>
    </dgm:pt>
    <dgm:pt modelId="{45C9DB6E-C9CD-4562-890E-C8F4C98BC024}" type="parTrans" cxnId="{B534BB42-27F3-4D93-9049-D4C17FB856CE}">
      <dgm:prSet/>
      <dgm:spPr/>
      <dgm:t>
        <a:bodyPr/>
        <a:lstStyle/>
        <a:p>
          <a:endParaRPr lang="en-US"/>
        </a:p>
      </dgm:t>
    </dgm:pt>
    <dgm:pt modelId="{CF37CDF6-3EC3-4B15-B99B-5E1231F1B4E5}" type="sibTrans" cxnId="{B534BB42-27F3-4D93-9049-D4C17FB856CE}">
      <dgm:prSet/>
      <dgm:spPr/>
      <dgm:t>
        <a:bodyPr/>
        <a:lstStyle/>
        <a:p>
          <a:endParaRPr lang="en-US"/>
        </a:p>
      </dgm:t>
    </dgm:pt>
    <dgm:pt modelId="{C4949270-9C03-4B04-B586-CEBAA80E63B9}" type="pres">
      <dgm:prSet presAssocID="{2228D052-5246-4F3B-A9B7-A1D26CB0BEC2}" presName="cycle" presStyleCnt="0">
        <dgm:presLayoutVars>
          <dgm:dir/>
          <dgm:resizeHandles val="exact"/>
        </dgm:presLayoutVars>
      </dgm:prSet>
      <dgm:spPr/>
      <dgm:t>
        <a:bodyPr/>
        <a:lstStyle/>
        <a:p>
          <a:endParaRPr lang="en-US"/>
        </a:p>
      </dgm:t>
    </dgm:pt>
    <dgm:pt modelId="{B9789AC0-DD01-4EB4-A7DE-2D2CDBAE6EAE}" type="pres">
      <dgm:prSet presAssocID="{AAE8D3CB-74A9-4236-88C8-514AECEFF3E0}" presName="node" presStyleLbl="node1" presStyleIdx="0" presStyleCnt="8">
        <dgm:presLayoutVars>
          <dgm:bulletEnabled val="1"/>
        </dgm:presLayoutVars>
      </dgm:prSet>
      <dgm:spPr/>
      <dgm:t>
        <a:bodyPr/>
        <a:lstStyle/>
        <a:p>
          <a:endParaRPr lang="en-US"/>
        </a:p>
      </dgm:t>
    </dgm:pt>
    <dgm:pt modelId="{2E596DD0-52EA-470F-BAAE-9F364DEAB7E8}" type="pres">
      <dgm:prSet presAssocID="{AAE8D3CB-74A9-4236-88C8-514AECEFF3E0}" presName="spNode" presStyleCnt="0"/>
      <dgm:spPr/>
    </dgm:pt>
    <dgm:pt modelId="{8C783668-60B2-4533-98A1-847F6C171095}" type="pres">
      <dgm:prSet presAssocID="{A6000F27-C13D-4ECB-AA8A-FEFB088862BB}" presName="sibTrans" presStyleLbl="sibTrans1D1" presStyleIdx="0" presStyleCnt="8"/>
      <dgm:spPr/>
      <dgm:t>
        <a:bodyPr/>
        <a:lstStyle/>
        <a:p>
          <a:endParaRPr lang="en-US"/>
        </a:p>
      </dgm:t>
    </dgm:pt>
    <dgm:pt modelId="{977C0828-E1F1-45B0-BF4F-D7834EB2F7B3}" type="pres">
      <dgm:prSet presAssocID="{0F96105B-BE1D-460F-B527-C50BD190E162}" presName="node" presStyleLbl="node1" presStyleIdx="1" presStyleCnt="8">
        <dgm:presLayoutVars>
          <dgm:bulletEnabled val="1"/>
        </dgm:presLayoutVars>
      </dgm:prSet>
      <dgm:spPr/>
      <dgm:t>
        <a:bodyPr/>
        <a:lstStyle/>
        <a:p>
          <a:endParaRPr lang="en-US"/>
        </a:p>
      </dgm:t>
    </dgm:pt>
    <dgm:pt modelId="{AEA1A68D-5BC9-48C3-B7F3-FD7044941DA5}" type="pres">
      <dgm:prSet presAssocID="{0F96105B-BE1D-460F-B527-C50BD190E162}" presName="spNode" presStyleCnt="0"/>
      <dgm:spPr/>
    </dgm:pt>
    <dgm:pt modelId="{D8F049B3-FFB4-4444-A2D1-18F33733F608}" type="pres">
      <dgm:prSet presAssocID="{DC980239-42F4-44D1-8B48-9B92CEEF94E6}" presName="sibTrans" presStyleLbl="sibTrans1D1" presStyleIdx="1" presStyleCnt="8"/>
      <dgm:spPr/>
      <dgm:t>
        <a:bodyPr/>
        <a:lstStyle/>
        <a:p>
          <a:endParaRPr lang="en-US"/>
        </a:p>
      </dgm:t>
    </dgm:pt>
    <dgm:pt modelId="{A25A3DE3-E5EA-4DAA-AB51-26F753F714BE}" type="pres">
      <dgm:prSet presAssocID="{FBF3243B-419D-48B7-854B-DD5A59D0494D}" presName="node" presStyleLbl="node1" presStyleIdx="2" presStyleCnt="8">
        <dgm:presLayoutVars>
          <dgm:bulletEnabled val="1"/>
        </dgm:presLayoutVars>
      </dgm:prSet>
      <dgm:spPr/>
      <dgm:t>
        <a:bodyPr/>
        <a:lstStyle/>
        <a:p>
          <a:endParaRPr lang="en-US"/>
        </a:p>
      </dgm:t>
    </dgm:pt>
    <dgm:pt modelId="{D2FE2404-2DDB-4DB1-8FB6-B2BA99EE7179}" type="pres">
      <dgm:prSet presAssocID="{FBF3243B-419D-48B7-854B-DD5A59D0494D}" presName="spNode" presStyleCnt="0"/>
      <dgm:spPr/>
    </dgm:pt>
    <dgm:pt modelId="{A50DB9E3-4A1C-4548-9188-CE073FCDB7DA}" type="pres">
      <dgm:prSet presAssocID="{DF53B8D6-E4BC-4D75-A1A1-0A09C95E8F10}" presName="sibTrans" presStyleLbl="sibTrans1D1" presStyleIdx="2" presStyleCnt="8"/>
      <dgm:spPr/>
      <dgm:t>
        <a:bodyPr/>
        <a:lstStyle/>
        <a:p>
          <a:endParaRPr lang="en-US"/>
        </a:p>
      </dgm:t>
    </dgm:pt>
    <dgm:pt modelId="{E2DDCA82-765E-4854-A6D3-42E5F31DEAAF}" type="pres">
      <dgm:prSet presAssocID="{65BC77D9-C6C2-4997-82B0-2ADAF07A9B5C}" presName="node" presStyleLbl="node1" presStyleIdx="3" presStyleCnt="8">
        <dgm:presLayoutVars>
          <dgm:bulletEnabled val="1"/>
        </dgm:presLayoutVars>
      </dgm:prSet>
      <dgm:spPr/>
      <dgm:t>
        <a:bodyPr/>
        <a:lstStyle/>
        <a:p>
          <a:endParaRPr lang="en-US"/>
        </a:p>
      </dgm:t>
    </dgm:pt>
    <dgm:pt modelId="{DD00AA08-7109-402E-B890-D392DC382B25}" type="pres">
      <dgm:prSet presAssocID="{65BC77D9-C6C2-4997-82B0-2ADAF07A9B5C}" presName="spNode" presStyleCnt="0"/>
      <dgm:spPr/>
    </dgm:pt>
    <dgm:pt modelId="{3F2C4A70-EB90-4CCA-A97D-AC2964C24144}" type="pres">
      <dgm:prSet presAssocID="{3D12178B-794E-42A1-99F2-D0F3FCD2D7DE}" presName="sibTrans" presStyleLbl="sibTrans1D1" presStyleIdx="3" presStyleCnt="8"/>
      <dgm:spPr/>
      <dgm:t>
        <a:bodyPr/>
        <a:lstStyle/>
        <a:p>
          <a:endParaRPr lang="en-US"/>
        </a:p>
      </dgm:t>
    </dgm:pt>
    <dgm:pt modelId="{676B0D3A-8772-4A96-BAE0-80263140C3C1}" type="pres">
      <dgm:prSet presAssocID="{BA8F16EE-A656-4C6B-A263-ACE807A5D940}" presName="node" presStyleLbl="node1" presStyleIdx="4" presStyleCnt="8">
        <dgm:presLayoutVars>
          <dgm:bulletEnabled val="1"/>
        </dgm:presLayoutVars>
      </dgm:prSet>
      <dgm:spPr/>
      <dgm:t>
        <a:bodyPr/>
        <a:lstStyle/>
        <a:p>
          <a:endParaRPr lang="en-US"/>
        </a:p>
      </dgm:t>
    </dgm:pt>
    <dgm:pt modelId="{23178E36-06FE-4099-A280-0026D6D75297}" type="pres">
      <dgm:prSet presAssocID="{BA8F16EE-A656-4C6B-A263-ACE807A5D940}" presName="spNode" presStyleCnt="0"/>
      <dgm:spPr/>
    </dgm:pt>
    <dgm:pt modelId="{C1399BEF-60F4-4236-B2D0-35CFA6DABA27}" type="pres">
      <dgm:prSet presAssocID="{28015380-5A7D-41E4-8B17-FBA39A906E23}" presName="sibTrans" presStyleLbl="sibTrans1D1" presStyleIdx="4" presStyleCnt="8"/>
      <dgm:spPr/>
      <dgm:t>
        <a:bodyPr/>
        <a:lstStyle/>
        <a:p>
          <a:endParaRPr lang="en-US"/>
        </a:p>
      </dgm:t>
    </dgm:pt>
    <dgm:pt modelId="{1EABB78C-5F53-490E-A816-D604A154528D}" type="pres">
      <dgm:prSet presAssocID="{858FCDCB-6A7E-436E-8A47-14EBCD3EB7AD}" presName="node" presStyleLbl="node1" presStyleIdx="5" presStyleCnt="8">
        <dgm:presLayoutVars>
          <dgm:bulletEnabled val="1"/>
        </dgm:presLayoutVars>
      </dgm:prSet>
      <dgm:spPr/>
      <dgm:t>
        <a:bodyPr/>
        <a:lstStyle/>
        <a:p>
          <a:endParaRPr lang="en-US"/>
        </a:p>
      </dgm:t>
    </dgm:pt>
    <dgm:pt modelId="{725E9E0D-A383-48EB-B071-514ECC9B4426}" type="pres">
      <dgm:prSet presAssocID="{858FCDCB-6A7E-436E-8A47-14EBCD3EB7AD}" presName="spNode" presStyleCnt="0"/>
      <dgm:spPr/>
    </dgm:pt>
    <dgm:pt modelId="{7C3E4383-ECF6-4946-8437-AA0258957DCE}" type="pres">
      <dgm:prSet presAssocID="{41DC8690-C8A3-4804-8501-CD3F88106568}" presName="sibTrans" presStyleLbl="sibTrans1D1" presStyleIdx="5" presStyleCnt="8"/>
      <dgm:spPr/>
      <dgm:t>
        <a:bodyPr/>
        <a:lstStyle/>
        <a:p>
          <a:endParaRPr lang="en-US"/>
        </a:p>
      </dgm:t>
    </dgm:pt>
    <dgm:pt modelId="{9A202EC7-DD4B-437A-9C5C-23962F693B6A}" type="pres">
      <dgm:prSet presAssocID="{063800C4-AFC0-47B0-82DC-566CBF40847D}" presName="node" presStyleLbl="node1" presStyleIdx="6" presStyleCnt="8">
        <dgm:presLayoutVars>
          <dgm:bulletEnabled val="1"/>
        </dgm:presLayoutVars>
      </dgm:prSet>
      <dgm:spPr/>
      <dgm:t>
        <a:bodyPr/>
        <a:lstStyle/>
        <a:p>
          <a:endParaRPr lang="en-US"/>
        </a:p>
      </dgm:t>
    </dgm:pt>
    <dgm:pt modelId="{CAB6AA35-F7AB-4CCB-8D8F-5D296C5A1FCA}" type="pres">
      <dgm:prSet presAssocID="{063800C4-AFC0-47B0-82DC-566CBF40847D}" presName="spNode" presStyleCnt="0"/>
      <dgm:spPr/>
    </dgm:pt>
    <dgm:pt modelId="{6F7F420B-5AF3-40AB-840A-E5A290D5DE69}" type="pres">
      <dgm:prSet presAssocID="{CC4A6E0B-DF89-431D-8B88-85440125D661}" presName="sibTrans" presStyleLbl="sibTrans1D1" presStyleIdx="6" presStyleCnt="8"/>
      <dgm:spPr/>
      <dgm:t>
        <a:bodyPr/>
        <a:lstStyle/>
        <a:p>
          <a:endParaRPr lang="en-US"/>
        </a:p>
      </dgm:t>
    </dgm:pt>
    <dgm:pt modelId="{8533B803-C11F-4FC7-86ED-E8034D73FC4A}" type="pres">
      <dgm:prSet presAssocID="{7981D28E-DD57-4EF6-BC47-35687B5DA7BD}" presName="node" presStyleLbl="node1" presStyleIdx="7" presStyleCnt="8">
        <dgm:presLayoutVars>
          <dgm:bulletEnabled val="1"/>
        </dgm:presLayoutVars>
      </dgm:prSet>
      <dgm:spPr/>
      <dgm:t>
        <a:bodyPr/>
        <a:lstStyle/>
        <a:p>
          <a:endParaRPr lang="en-US"/>
        </a:p>
      </dgm:t>
    </dgm:pt>
    <dgm:pt modelId="{7D2AEE21-C234-4987-ABF3-9EFFE9DC17E4}" type="pres">
      <dgm:prSet presAssocID="{7981D28E-DD57-4EF6-BC47-35687B5DA7BD}" presName="spNode" presStyleCnt="0"/>
      <dgm:spPr/>
    </dgm:pt>
    <dgm:pt modelId="{B1F22699-C966-4C38-B151-68A5B8908562}" type="pres">
      <dgm:prSet presAssocID="{AF70A622-7CE5-4947-8E00-25E28B8634DC}" presName="sibTrans" presStyleLbl="sibTrans1D1" presStyleIdx="7" presStyleCnt="8"/>
      <dgm:spPr/>
      <dgm:t>
        <a:bodyPr/>
        <a:lstStyle/>
        <a:p>
          <a:endParaRPr lang="en-US"/>
        </a:p>
      </dgm:t>
    </dgm:pt>
  </dgm:ptLst>
  <dgm:cxnLst>
    <dgm:cxn modelId="{D9646424-2586-43EF-A9F0-AEEE55ABDBD9}" srcId="{2228D052-5246-4F3B-A9B7-A1D26CB0BEC2}" destId="{65BC77D9-C6C2-4997-82B0-2ADAF07A9B5C}" srcOrd="3" destOrd="0" parTransId="{09993112-63B1-4F93-BCEE-52D1A60B1D6F}" sibTransId="{3D12178B-794E-42A1-99F2-D0F3FCD2D7DE}"/>
    <dgm:cxn modelId="{48B90510-9BDE-4D93-9511-85A7124FED1D}" srcId="{2228D052-5246-4F3B-A9B7-A1D26CB0BEC2}" destId="{BA8F16EE-A656-4C6B-A263-ACE807A5D940}" srcOrd="4" destOrd="0" parTransId="{3CB4F7F4-8C47-413B-9487-6F674D370010}" sibTransId="{28015380-5A7D-41E4-8B17-FBA39A906E23}"/>
    <dgm:cxn modelId="{C2D50861-481D-4D34-B5E0-694C28F8F5F3}" srcId="{858FCDCB-6A7E-436E-8A47-14EBCD3EB7AD}" destId="{DA36DA8C-9903-4392-9025-9404276FA672}" srcOrd="0" destOrd="0" parTransId="{F24A40BF-4D73-41BC-A9D5-221BD679CA55}" sibTransId="{3624B5EA-77FF-4435-AE20-9B687C410748}"/>
    <dgm:cxn modelId="{3F6ED398-2BEA-454F-ACC1-C147729CA369}" type="presOf" srcId="{C54BBF8A-C776-4E65-BD94-8D160E5597CC}" destId="{977C0828-E1F1-45B0-BF4F-D7834EB2F7B3}" srcOrd="0" destOrd="1" presId="urn:microsoft.com/office/officeart/2005/8/layout/cycle6"/>
    <dgm:cxn modelId="{3B7FA269-C31F-4D8C-8458-B6D514AB7CBE}" srcId="{2228D052-5246-4F3B-A9B7-A1D26CB0BEC2}" destId="{063800C4-AFC0-47B0-82DC-566CBF40847D}" srcOrd="6" destOrd="0" parTransId="{85555268-8E47-47E1-96FE-22541A675620}" sibTransId="{CC4A6E0B-DF89-431D-8B88-85440125D661}"/>
    <dgm:cxn modelId="{110B7BBE-32AE-4BF5-BB9D-C8A20ABC77CE}" type="presOf" srcId="{3A8B37B8-6ABB-456F-9838-A722D9838BBB}" destId="{A25A3DE3-E5EA-4DAA-AB51-26F753F714BE}" srcOrd="0" destOrd="1" presId="urn:microsoft.com/office/officeart/2005/8/layout/cycle6"/>
    <dgm:cxn modelId="{BC9762ED-BE01-4BFE-ABE3-C17C1501DDD2}" type="presOf" srcId="{8121BD29-FCC7-4743-BE59-746473866419}" destId="{9A202EC7-DD4B-437A-9C5C-23962F693B6A}" srcOrd="0" destOrd="1" presId="urn:microsoft.com/office/officeart/2005/8/layout/cycle6"/>
    <dgm:cxn modelId="{57193096-5539-41F1-8AFE-7DAF9BEC5A9B}" type="presOf" srcId="{858FCDCB-6A7E-436E-8A47-14EBCD3EB7AD}" destId="{1EABB78C-5F53-490E-A816-D604A154528D}" srcOrd="0" destOrd="0" presId="urn:microsoft.com/office/officeart/2005/8/layout/cycle6"/>
    <dgm:cxn modelId="{B534BB42-27F3-4D93-9049-D4C17FB856CE}" srcId="{063800C4-AFC0-47B0-82DC-566CBF40847D}" destId="{8121BD29-FCC7-4743-BE59-746473866419}" srcOrd="0" destOrd="0" parTransId="{45C9DB6E-C9CD-4562-890E-C8F4C98BC024}" sibTransId="{CF37CDF6-3EC3-4B15-B99B-5E1231F1B4E5}"/>
    <dgm:cxn modelId="{8B82F28E-A66E-4441-9A6B-8297B586D887}" srcId="{BA8F16EE-A656-4C6B-A263-ACE807A5D940}" destId="{F76CA6CD-C38C-461B-B6B7-5BA3EF32A76E}" srcOrd="0" destOrd="0" parTransId="{9AFBB1CA-0C4D-46D5-910D-424E83F5243F}" sibTransId="{011E748B-DC41-469E-8AA6-ECB6F65A4697}"/>
    <dgm:cxn modelId="{393B4E0C-1668-4F79-940C-E202F397D815}" type="presOf" srcId="{A6000F27-C13D-4ECB-AA8A-FEFB088862BB}" destId="{8C783668-60B2-4533-98A1-847F6C171095}" srcOrd="0" destOrd="0" presId="urn:microsoft.com/office/officeart/2005/8/layout/cycle6"/>
    <dgm:cxn modelId="{6F0C2C84-A3CB-430E-A43B-A5807AB37C55}" srcId="{AAE8D3CB-74A9-4236-88C8-514AECEFF3E0}" destId="{EC04038F-CE02-4351-A0F2-4198485690F3}" srcOrd="0" destOrd="0" parTransId="{845286B6-BA8E-4DDF-949B-C4A07325699A}" sibTransId="{445125D9-A83D-4027-902E-36537743D19A}"/>
    <dgm:cxn modelId="{6A85F08D-DC4D-46C9-9D33-7B5FB7A7B31E}" srcId="{2228D052-5246-4F3B-A9B7-A1D26CB0BEC2}" destId="{7981D28E-DD57-4EF6-BC47-35687B5DA7BD}" srcOrd="7" destOrd="0" parTransId="{9DAF4224-93C5-490B-99FA-0D37B5503794}" sibTransId="{AF70A622-7CE5-4947-8E00-25E28B8634DC}"/>
    <dgm:cxn modelId="{F455710A-9C84-43C3-9D23-F7714AF9C4B8}" type="presOf" srcId="{DF53B8D6-E4BC-4D75-A1A1-0A09C95E8F10}" destId="{A50DB9E3-4A1C-4548-9188-CE073FCDB7DA}" srcOrd="0" destOrd="0" presId="urn:microsoft.com/office/officeart/2005/8/layout/cycle6"/>
    <dgm:cxn modelId="{41027628-4774-4BC3-99DF-90010054A32A}" srcId="{65BC77D9-C6C2-4997-82B0-2ADAF07A9B5C}" destId="{2FB762EC-91C6-4F2B-BC03-B6705A0FBBD7}" srcOrd="0" destOrd="0" parTransId="{3E75E35F-9247-4EE6-92AE-1220E9A43B84}" sibTransId="{512ACF64-4765-4B73-985D-04A7EE5C185E}"/>
    <dgm:cxn modelId="{AD11F892-9210-4C06-898B-214C9ED20F01}" type="presOf" srcId="{3D12178B-794E-42A1-99F2-D0F3FCD2D7DE}" destId="{3F2C4A70-EB90-4CCA-A97D-AC2964C24144}" srcOrd="0" destOrd="0" presId="urn:microsoft.com/office/officeart/2005/8/layout/cycle6"/>
    <dgm:cxn modelId="{B8400AB3-F9D4-4AE5-868C-24A3ADEC9419}" type="presOf" srcId="{2FB762EC-91C6-4F2B-BC03-B6705A0FBBD7}" destId="{E2DDCA82-765E-4854-A6D3-42E5F31DEAAF}" srcOrd="0" destOrd="1" presId="urn:microsoft.com/office/officeart/2005/8/layout/cycle6"/>
    <dgm:cxn modelId="{93A88C60-88C5-42C3-BE85-2DA3AE0CF31D}" type="presOf" srcId="{AF70A622-7CE5-4947-8E00-25E28B8634DC}" destId="{B1F22699-C966-4C38-B151-68A5B8908562}" srcOrd="0" destOrd="0" presId="urn:microsoft.com/office/officeart/2005/8/layout/cycle6"/>
    <dgm:cxn modelId="{2C6F34CD-9A37-4DD6-A585-A8FA0E300DA3}" type="presOf" srcId="{CC4A6E0B-DF89-431D-8B88-85440125D661}" destId="{6F7F420B-5AF3-40AB-840A-E5A290D5DE69}" srcOrd="0" destOrd="0" presId="urn:microsoft.com/office/officeart/2005/8/layout/cycle6"/>
    <dgm:cxn modelId="{AF0F0992-8DB6-4297-A741-A0437C3D72A5}" type="presOf" srcId="{2228D052-5246-4F3B-A9B7-A1D26CB0BEC2}" destId="{C4949270-9C03-4B04-B586-CEBAA80E63B9}" srcOrd="0" destOrd="0" presId="urn:microsoft.com/office/officeart/2005/8/layout/cycle6"/>
    <dgm:cxn modelId="{80F7A2CC-F4A3-449B-B34C-8B6C18D223BC}" srcId="{2228D052-5246-4F3B-A9B7-A1D26CB0BEC2}" destId="{858FCDCB-6A7E-436E-8A47-14EBCD3EB7AD}" srcOrd="5" destOrd="0" parTransId="{F761988F-8565-4C3F-90C0-D5B22FFF788B}" sibTransId="{41DC8690-C8A3-4804-8501-CD3F88106568}"/>
    <dgm:cxn modelId="{75BD6793-357B-4F17-8826-69F078BD5BE1}" srcId="{2228D052-5246-4F3B-A9B7-A1D26CB0BEC2}" destId="{AAE8D3CB-74A9-4236-88C8-514AECEFF3E0}" srcOrd="0" destOrd="0" parTransId="{4B3050D8-FC00-4F27-962B-B78576A889C3}" sibTransId="{A6000F27-C13D-4ECB-AA8A-FEFB088862BB}"/>
    <dgm:cxn modelId="{94ABA44C-0340-4C60-B9EB-87E46FA03078}" srcId="{2228D052-5246-4F3B-A9B7-A1D26CB0BEC2}" destId="{FBF3243B-419D-48B7-854B-DD5A59D0494D}" srcOrd="2" destOrd="0" parTransId="{664DF220-75B1-47DE-A7D2-8FF4F63401E9}" sibTransId="{DF53B8D6-E4BC-4D75-A1A1-0A09C95E8F10}"/>
    <dgm:cxn modelId="{FECC6AE7-BB16-4421-BC95-5123828A7BFB}" type="presOf" srcId="{AAE8D3CB-74A9-4236-88C8-514AECEFF3E0}" destId="{B9789AC0-DD01-4EB4-A7DE-2D2CDBAE6EAE}" srcOrd="0" destOrd="0" presId="urn:microsoft.com/office/officeart/2005/8/layout/cycle6"/>
    <dgm:cxn modelId="{07E6F286-F77F-4386-A3D2-161857197E7A}" type="presOf" srcId="{BA8F16EE-A656-4C6B-A263-ACE807A5D940}" destId="{676B0D3A-8772-4A96-BAE0-80263140C3C1}" srcOrd="0" destOrd="0" presId="urn:microsoft.com/office/officeart/2005/8/layout/cycle6"/>
    <dgm:cxn modelId="{606144A6-8661-47DC-B8CF-521AF3AF432E}" type="presOf" srcId="{65BC77D9-C6C2-4997-82B0-2ADAF07A9B5C}" destId="{E2DDCA82-765E-4854-A6D3-42E5F31DEAAF}" srcOrd="0" destOrd="0" presId="urn:microsoft.com/office/officeart/2005/8/layout/cycle6"/>
    <dgm:cxn modelId="{72601FDA-5D46-4CA6-A0DF-5515B7BD9E9D}" type="presOf" srcId="{FBF3243B-419D-48B7-854B-DD5A59D0494D}" destId="{A25A3DE3-E5EA-4DAA-AB51-26F753F714BE}" srcOrd="0" destOrd="0" presId="urn:microsoft.com/office/officeart/2005/8/layout/cycle6"/>
    <dgm:cxn modelId="{F0F80629-87CE-466B-BE05-C3BD3789C4C7}" srcId="{0F96105B-BE1D-460F-B527-C50BD190E162}" destId="{C54BBF8A-C776-4E65-BD94-8D160E5597CC}" srcOrd="0" destOrd="0" parTransId="{A7574342-0D50-40F0-B76D-AFEED42AFE82}" sibTransId="{9CF2542D-3302-4282-91D5-95130C6A1747}"/>
    <dgm:cxn modelId="{83241746-1085-42FE-A29F-6F10A7272817}" type="presOf" srcId="{DA36DA8C-9903-4392-9025-9404276FA672}" destId="{1EABB78C-5F53-490E-A816-D604A154528D}" srcOrd="0" destOrd="1" presId="urn:microsoft.com/office/officeart/2005/8/layout/cycle6"/>
    <dgm:cxn modelId="{26A5B322-D443-4412-9BD4-8E1C2A849F52}" type="presOf" srcId="{41DC8690-C8A3-4804-8501-CD3F88106568}" destId="{7C3E4383-ECF6-4946-8437-AA0258957DCE}" srcOrd="0" destOrd="0" presId="urn:microsoft.com/office/officeart/2005/8/layout/cycle6"/>
    <dgm:cxn modelId="{09D5D0EB-CAF3-4193-B780-6F7B313DD399}" type="presOf" srcId="{F76CA6CD-C38C-461B-B6B7-5BA3EF32A76E}" destId="{676B0D3A-8772-4A96-BAE0-80263140C3C1}" srcOrd="0" destOrd="1" presId="urn:microsoft.com/office/officeart/2005/8/layout/cycle6"/>
    <dgm:cxn modelId="{5B878DF6-16E6-4154-A92A-A453C1F32A4A}" type="presOf" srcId="{EC04038F-CE02-4351-A0F2-4198485690F3}" destId="{B9789AC0-DD01-4EB4-A7DE-2D2CDBAE6EAE}" srcOrd="0" destOrd="1" presId="urn:microsoft.com/office/officeart/2005/8/layout/cycle6"/>
    <dgm:cxn modelId="{F56E7435-D603-48A9-BC8C-3669FD098946}" type="presOf" srcId="{28015380-5A7D-41E4-8B17-FBA39A906E23}" destId="{C1399BEF-60F4-4236-B2D0-35CFA6DABA27}" srcOrd="0" destOrd="0" presId="urn:microsoft.com/office/officeart/2005/8/layout/cycle6"/>
    <dgm:cxn modelId="{3AA1A6C3-A109-47ED-852E-7F457EBEFF99}" srcId="{2228D052-5246-4F3B-A9B7-A1D26CB0BEC2}" destId="{0F96105B-BE1D-460F-B527-C50BD190E162}" srcOrd="1" destOrd="0" parTransId="{11EA9BAE-8EB4-4893-8157-9518C9564833}" sibTransId="{DC980239-42F4-44D1-8B48-9B92CEEF94E6}"/>
    <dgm:cxn modelId="{647192F5-187E-49D8-9A91-D399BACA24AE}" type="presOf" srcId="{7981D28E-DD57-4EF6-BC47-35687B5DA7BD}" destId="{8533B803-C11F-4FC7-86ED-E8034D73FC4A}" srcOrd="0" destOrd="0" presId="urn:microsoft.com/office/officeart/2005/8/layout/cycle6"/>
    <dgm:cxn modelId="{D8339651-1BDC-438A-8A5F-A5D59D2F3AE6}" type="presOf" srcId="{0F96105B-BE1D-460F-B527-C50BD190E162}" destId="{977C0828-E1F1-45B0-BF4F-D7834EB2F7B3}" srcOrd="0" destOrd="0" presId="urn:microsoft.com/office/officeart/2005/8/layout/cycle6"/>
    <dgm:cxn modelId="{68A1126B-82AA-4ED9-98E1-BEB2FEBFA212}" srcId="{FBF3243B-419D-48B7-854B-DD5A59D0494D}" destId="{3A8B37B8-6ABB-456F-9838-A722D9838BBB}" srcOrd="0" destOrd="0" parTransId="{9E2698D3-9C7E-4EF1-B8C0-A82722996EA1}" sibTransId="{F8C73DBD-FDEA-4266-8CED-6388C08DF617}"/>
    <dgm:cxn modelId="{3CBE1792-B9A8-44F0-8B8F-A0D9FAE0AD85}" type="presOf" srcId="{063800C4-AFC0-47B0-82DC-566CBF40847D}" destId="{9A202EC7-DD4B-437A-9C5C-23962F693B6A}" srcOrd="0" destOrd="0" presId="urn:microsoft.com/office/officeart/2005/8/layout/cycle6"/>
    <dgm:cxn modelId="{BA03D288-750B-468D-84DA-BF1AD6F7F1B7}" type="presOf" srcId="{DC980239-42F4-44D1-8B48-9B92CEEF94E6}" destId="{D8F049B3-FFB4-4444-A2D1-18F33733F608}" srcOrd="0" destOrd="0" presId="urn:microsoft.com/office/officeart/2005/8/layout/cycle6"/>
    <dgm:cxn modelId="{1ED70520-F612-48E8-81EE-D386F52B4F9F}" type="presParOf" srcId="{C4949270-9C03-4B04-B586-CEBAA80E63B9}" destId="{B9789AC0-DD01-4EB4-A7DE-2D2CDBAE6EAE}" srcOrd="0" destOrd="0" presId="urn:microsoft.com/office/officeart/2005/8/layout/cycle6"/>
    <dgm:cxn modelId="{FC68530E-0696-4A2C-B44A-93478E574B43}" type="presParOf" srcId="{C4949270-9C03-4B04-B586-CEBAA80E63B9}" destId="{2E596DD0-52EA-470F-BAAE-9F364DEAB7E8}" srcOrd="1" destOrd="0" presId="urn:microsoft.com/office/officeart/2005/8/layout/cycle6"/>
    <dgm:cxn modelId="{26EE1292-BD3A-49DF-A66C-D3BA54CB3A81}" type="presParOf" srcId="{C4949270-9C03-4B04-B586-CEBAA80E63B9}" destId="{8C783668-60B2-4533-98A1-847F6C171095}" srcOrd="2" destOrd="0" presId="urn:microsoft.com/office/officeart/2005/8/layout/cycle6"/>
    <dgm:cxn modelId="{C457161E-BEF0-4FDD-9D21-BBC421F2953D}" type="presParOf" srcId="{C4949270-9C03-4B04-B586-CEBAA80E63B9}" destId="{977C0828-E1F1-45B0-BF4F-D7834EB2F7B3}" srcOrd="3" destOrd="0" presId="urn:microsoft.com/office/officeart/2005/8/layout/cycle6"/>
    <dgm:cxn modelId="{97B38F8B-EB2C-4FC5-A601-8BB66F1D4884}" type="presParOf" srcId="{C4949270-9C03-4B04-B586-CEBAA80E63B9}" destId="{AEA1A68D-5BC9-48C3-B7F3-FD7044941DA5}" srcOrd="4" destOrd="0" presId="urn:microsoft.com/office/officeart/2005/8/layout/cycle6"/>
    <dgm:cxn modelId="{F9F1E536-EF0B-4346-93F5-A4BF74FF9F8F}" type="presParOf" srcId="{C4949270-9C03-4B04-B586-CEBAA80E63B9}" destId="{D8F049B3-FFB4-4444-A2D1-18F33733F608}" srcOrd="5" destOrd="0" presId="urn:microsoft.com/office/officeart/2005/8/layout/cycle6"/>
    <dgm:cxn modelId="{922C7175-AD2F-46F0-A3DE-5B735DA1C143}" type="presParOf" srcId="{C4949270-9C03-4B04-B586-CEBAA80E63B9}" destId="{A25A3DE3-E5EA-4DAA-AB51-26F753F714BE}" srcOrd="6" destOrd="0" presId="urn:microsoft.com/office/officeart/2005/8/layout/cycle6"/>
    <dgm:cxn modelId="{121A5D63-7C97-4844-8116-B883434C75C3}" type="presParOf" srcId="{C4949270-9C03-4B04-B586-CEBAA80E63B9}" destId="{D2FE2404-2DDB-4DB1-8FB6-B2BA99EE7179}" srcOrd="7" destOrd="0" presId="urn:microsoft.com/office/officeart/2005/8/layout/cycle6"/>
    <dgm:cxn modelId="{4ECACAFC-71D3-454E-ACD8-135A885CFBEC}" type="presParOf" srcId="{C4949270-9C03-4B04-B586-CEBAA80E63B9}" destId="{A50DB9E3-4A1C-4548-9188-CE073FCDB7DA}" srcOrd="8" destOrd="0" presId="urn:microsoft.com/office/officeart/2005/8/layout/cycle6"/>
    <dgm:cxn modelId="{35415AC2-4AAA-4B6D-A7FF-1904EF3DAFDA}" type="presParOf" srcId="{C4949270-9C03-4B04-B586-CEBAA80E63B9}" destId="{E2DDCA82-765E-4854-A6D3-42E5F31DEAAF}" srcOrd="9" destOrd="0" presId="urn:microsoft.com/office/officeart/2005/8/layout/cycle6"/>
    <dgm:cxn modelId="{922BA060-2142-4AF7-AFF5-DB1328F458A8}" type="presParOf" srcId="{C4949270-9C03-4B04-B586-CEBAA80E63B9}" destId="{DD00AA08-7109-402E-B890-D392DC382B25}" srcOrd="10" destOrd="0" presId="urn:microsoft.com/office/officeart/2005/8/layout/cycle6"/>
    <dgm:cxn modelId="{E283576F-7BDD-4C17-B850-20823E7C9407}" type="presParOf" srcId="{C4949270-9C03-4B04-B586-CEBAA80E63B9}" destId="{3F2C4A70-EB90-4CCA-A97D-AC2964C24144}" srcOrd="11" destOrd="0" presId="urn:microsoft.com/office/officeart/2005/8/layout/cycle6"/>
    <dgm:cxn modelId="{9D502691-8904-4B6E-BECA-4B52DC59FE37}" type="presParOf" srcId="{C4949270-9C03-4B04-B586-CEBAA80E63B9}" destId="{676B0D3A-8772-4A96-BAE0-80263140C3C1}" srcOrd="12" destOrd="0" presId="urn:microsoft.com/office/officeart/2005/8/layout/cycle6"/>
    <dgm:cxn modelId="{5A74E733-24BB-4965-AFFE-2EA1D22B5E30}" type="presParOf" srcId="{C4949270-9C03-4B04-B586-CEBAA80E63B9}" destId="{23178E36-06FE-4099-A280-0026D6D75297}" srcOrd="13" destOrd="0" presId="urn:microsoft.com/office/officeart/2005/8/layout/cycle6"/>
    <dgm:cxn modelId="{6450B4AE-8156-4999-9960-68CD72575840}" type="presParOf" srcId="{C4949270-9C03-4B04-B586-CEBAA80E63B9}" destId="{C1399BEF-60F4-4236-B2D0-35CFA6DABA27}" srcOrd="14" destOrd="0" presId="urn:microsoft.com/office/officeart/2005/8/layout/cycle6"/>
    <dgm:cxn modelId="{6D7CE55B-E34F-4435-8E72-7904D85FAFE2}" type="presParOf" srcId="{C4949270-9C03-4B04-B586-CEBAA80E63B9}" destId="{1EABB78C-5F53-490E-A816-D604A154528D}" srcOrd="15" destOrd="0" presId="urn:microsoft.com/office/officeart/2005/8/layout/cycle6"/>
    <dgm:cxn modelId="{1BFA4FCB-FA79-450E-A963-B2CDFEFA52C0}" type="presParOf" srcId="{C4949270-9C03-4B04-B586-CEBAA80E63B9}" destId="{725E9E0D-A383-48EB-B071-514ECC9B4426}" srcOrd="16" destOrd="0" presId="urn:microsoft.com/office/officeart/2005/8/layout/cycle6"/>
    <dgm:cxn modelId="{AFC474EF-5B81-4BEB-8911-25DBCA4C653D}" type="presParOf" srcId="{C4949270-9C03-4B04-B586-CEBAA80E63B9}" destId="{7C3E4383-ECF6-4946-8437-AA0258957DCE}" srcOrd="17" destOrd="0" presId="urn:microsoft.com/office/officeart/2005/8/layout/cycle6"/>
    <dgm:cxn modelId="{93802316-D0C9-4243-8240-D786905E2BEB}" type="presParOf" srcId="{C4949270-9C03-4B04-B586-CEBAA80E63B9}" destId="{9A202EC7-DD4B-437A-9C5C-23962F693B6A}" srcOrd="18" destOrd="0" presId="urn:microsoft.com/office/officeart/2005/8/layout/cycle6"/>
    <dgm:cxn modelId="{8FE60B58-DBAB-4D58-9088-766FAE9D17CC}" type="presParOf" srcId="{C4949270-9C03-4B04-B586-CEBAA80E63B9}" destId="{CAB6AA35-F7AB-4CCB-8D8F-5D296C5A1FCA}" srcOrd="19" destOrd="0" presId="urn:microsoft.com/office/officeart/2005/8/layout/cycle6"/>
    <dgm:cxn modelId="{8D54B875-3187-4B8A-A15E-05F0781BDC65}" type="presParOf" srcId="{C4949270-9C03-4B04-B586-CEBAA80E63B9}" destId="{6F7F420B-5AF3-40AB-840A-E5A290D5DE69}" srcOrd="20" destOrd="0" presId="urn:microsoft.com/office/officeart/2005/8/layout/cycle6"/>
    <dgm:cxn modelId="{EB6EAAA1-34FE-4D0F-A77A-83CB2E6BA752}" type="presParOf" srcId="{C4949270-9C03-4B04-B586-CEBAA80E63B9}" destId="{8533B803-C11F-4FC7-86ED-E8034D73FC4A}" srcOrd="21" destOrd="0" presId="urn:microsoft.com/office/officeart/2005/8/layout/cycle6"/>
    <dgm:cxn modelId="{30197EEC-4FEE-4099-9653-BC6FAB968FF4}" type="presParOf" srcId="{C4949270-9C03-4B04-B586-CEBAA80E63B9}" destId="{7D2AEE21-C234-4987-ABF3-9EFFE9DC17E4}" srcOrd="22" destOrd="0" presId="urn:microsoft.com/office/officeart/2005/8/layout/cycle6"/>
    <dgm:cxn modelId="{8AA7763B-17D1-47F5-AFEA-9A0CEAD5CA11}" type="presParOf" srcId="{C4949270-9C03-4B04-B586-CEBAA80E63B9}" destId="{B1F22699-C966-4C38-B151-68A5B8908562}" srcOrd="23"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AE48F5-53E5-48C1-886E-1849C391BF41}" type="doc">
      <dgm:prSet loTypeId="urn:microsoft.com/office/officeart/2005/8/layout/arrow2" loCatId="process" qsTypeId="urn:microsoft.com/office/officeart/2005/8/quickstyle/simple3" qsCatId="simple" csTypeId="urn:microsoft.com/office/officeart/2005/8/colors/colorful2" csCatId="colorful" phldr="1"/>
      <dgm:spPr/>
    </dgm:pt>
    <dgm:pt modelId="{8EB5E81B-8341-4563-8F4D-03C4B7038A9A}">
      <dgm:prSet phldrT="[Text]"/>
      <dgm:spPr/>
      <dgm:t>
        <a:bodyPr/>
        <a:lstStyle/>
        <a:p>
          <a:r>
            <a:rPr lang="en-US" b="1" dirty="0" smtClean="0"/>
            <a:t>Unreflective Thinker</a:t>
          </a:r>
        </a:p>
        <a:p>
          <a:r>
            <a:rPr lang="en-US" dirty="0" smtClean="0"/>
            <a:t>We are unaware of significant problems in our thinking</a:t>
          </a:r>
          <a:endParaRPr lang="en-US" dirty="0"/>
        </a:p>
      </dgm:t>
    </dgm:pt>
    <dgm:pt modelId="{A0E76129-4930-4001-851E-E8D1F12C7DF3}" type="parTrans" cxnId="{48093392-59B5-44B4-8083-3EC0297FE394}">
      <dgm:prSet/>
      <dgm:spPr/>
      <dgm:t>
        <a:bodyPr/>
        <a:lstStyle/>
        <a:p>
          <a:endParaRPr lang="en-US"/>
        </a:p>
      </dgm:t>
    </dgm:pt>
    <dgm:pt modelId="{1A822408-3BC5-4DA0-A43A-2A5ABDC94AAF}" type="sibTrans" cxnId="{48093392-59B5-44B4-8083-3EC0297FE394}">
      <dgm:prSet/>
      <dgm:spPr/>
      <dgm:t>
        <a:bodyPr/>
        <a:lstStyle/>
        <a:p>
          <a:endParaRPr lang="en-US"/>
        </a:p>
      </dgm:t>
    </dgm:pt>
    <dgm:pt modelId="{E438D574-E560-4558-BBBA-7469668C4F34}">
      <dgm:prSet phldrT="[Text]"/>
      <dgm:spPr/>
      <dgm:t>
        <a:bodyPr/>
        <a:lstStyle/>
        <a:p>
          <a:r>
            <a:rPr lang="en-US" b="1" dirty="0" smtClean="0"/>
            <a:t>Challenged Thinker</a:t>
          </a:r>
        </a:p>
        <a:p>
          <a:r>
            <a:rPr lang="en-US" dirty="0" smtClean="0"/>
            <a:t>We are faced with significant problems in our thinking</a:t>
          </a:r>
          <a:endParaRPr lang="en-US" dirty="0"/>
        </a:p>
      </dgm:t>
    </dgm:pt>
    <dgm:pt modelId="{09EDF784-F7BE-44C4-93B9-60CD65455E0A}" type="parTrans" cxnId="{75974DC4-1419-4468-8E78-987815F47CE8}">
      <dgm:prSet/>
      <dgm:spPr/>
      <dgm:t>
        <a:bodyPr/>
        <a:lstStyle/>
        <a:p>
          <a:endParaRPr lang="en-US"/>
        </a:p>
      </dgm:t>
    </dgm:pt>
    <dgm:pt modelId="{59E62C3A-7487-4D0F-A931-5E39C705C1D9}" type="sibTrans" cxnId="{75974DC4-1419-4468-8E78-987815F47CE8}">
      <dgm:prSet/>
      <dgm:spPr/>
      <dgm:t>
        <a:bodyPr/>
        <a:lstStyle/>
        <a:p>
          <a:endParaRPr lang="en-US"/>
        </a:p>
      </dgm:t>
    </dgm:pt>
    <dgm:pt modelId="{E24D3656-558F-43D4-B25C-81895491B380}">
      <dgm:prSet phldrT="[Text]"/>
      <dgm:spPr/>
      <dgm:t>
        <a:bodyPr/>
        <a:lstStyle/>
        <a:p>
          <a:r>
            <a:rPr lang="en-US" b="1" dirty="0" smtClean="0"/>
            <a:t>Beginning Thinker</a:t>
          </a:r>
        </a:p>
        <a:p>
          <a:r>
            <a:rPr lang="en-US" dirty="0" smtClean="0"/>
            <a:t>We try to improve but without regular practice</a:t>
          </a:r>
          <a:endParaRPr lang="en-US" dirty="0"/>
        </a:p>
      </dgm:t>
    </dgm:pt>
    <dgm:pt modelId="{0FC2FE51-0E66-4671-AE29-AA89098DCD29}" type="parTrans" cxnId="{05B306B3-3F32-4980-8C0D-58D31EC0FB96}">
      <dgm:prSet/>
      <dgm:spPr/>
      <dgm:t>
        <a:bodyPr/>
        <a:lstStyle/>
        <a:p>
          <a:endParaRPr lang="en-US"/>
        </a:p>
      </dgm:t>
    </dgm:pt>
    <dgm:pt modelId="{DC1FD133-6D69-43CB-8113-4809D3A7B830}" type="sibTrans" cxnId="{05B306B3-3F32-4980-8C0D-58D31EC0FB96}">
      <dgm:prSet/>
      <dgm:spPr/>
      <dgm:t>
        <a:bodyPr/>
        <a:lstStyle/>
        <a:p>
          <a:endParaRPr lang="en-US"/>
        </a:p>
      </dgm:t>
    </dgm:pt>
    <dgm:pt modelId="{B0469D92-0249-4D0A-9F9A-42A9F375B4CC}">
      <dgm:prSet phldrT="[Text]"/>
      <dgm:spPr/>
      <dgm:t>
        <a:bodyPr/>
        <a:lstStyle/>
        <a:p>
          <a:r>
            <a:rPr lang="en-US" b="1" dirty="0" smtClean="0"/>
            <a:t>Practicing Thinker</a:t>
          </a:r>
        </a:p>
        <a:p>
          <a:r>
            <a:rPr lang="en-US" dirty="0" smtClean="0"/>
            <a:t>We recognize the need for regular practice</a:t>
          </a:r>
        </a:p>
      </dgm:t>
    </dgm:pt>
    <dgm:pt modelId="{0BCA867F-2A3F-451F-BD8D-CA4B730DEB1A}" type="parTrans" cxnId="{6A42B64C-FD58-400B-8919-61AF7CF9D0D6}">
      <dgm:prSet/>
      <dgm:spPr/>
      <dgm:t>
        <a:bodyPr/>
        <a:lstStyle/>
        <a:p>
          <a:endParaRPr lang="en-US"/>
        </a:p>
      </dgm:t>
    </dgm:pt>
    <dgm:pt modelId="{B2BC3B1D-4F6F-4CC2-96D6-0F7B82F32E08}" type="sibTrans" cxnId="{6A42B64C-FD58-400B-8919-61AF7CF9D0D6}">
      <dgm:prSet/>
      <dgm:spPr/>
      <dgm:t>
        <a:bodyPr/>
        <a:lstStyle/>
        <a:p>
          <a:endParaRPr lang="en-US"/>
        </a:p>
      </dgm:t>
    </dgm:pt>
    <dgm:pt modelId="{6F695E85-B0AF-4BF2-9955-6694E78B5CE9}">
      <dgm:prSet phldrT="[Text]"/>
      <dgm:spPr/>
      <dgm:t>
        <a:bodyPr/>
        <a:lstStyle/>
        <a:p>
          <a:r>
            <a:rPr lang="en-US" b="1" dirty="0" smtClean="0"/>
            <a:t>Advanced Thinker</a:t>
          </a:r>
        </a:p>
        <a:p>
          <a:r>
            <a:rPr lang="en-US" dirty="0" smtClean="0"/>
            <a:t>We advance in keeping with our practice</a:t>
          </a:r>
        </a:p>
      </dgm:t>
    </dgm:pt>
    <dgm:pt modelId="{95C9C672-91BE-4C52-9130-168AA47AA5C9}" type="parTrans" cxnId="{93AA8223-5C40-4DE3-8A4D-25D6CCFB683F}">
      <dgm:prSet/>
      <dgm:spPr/>
      <dgm:t>
        <a:bodyPr/>
        <a:lstStyle/>
        <a:p>
          <a:endParaRPr lang="en-US"/>
        </a:p>
      </dgm:t>
    </dgm:pt>
    <dgm:pt modelId="{D3F01017-BA9C-436A-9425-9DBB1DC8A1E8}" type="sibTrans" cxnId="{93AA8223-5C40-4DE3-8A4D-25D6CCFB683F}">
      <dgm:prSet/>
      <dgm:spPr/>
      <dgm:t>
        <a:bodyPr/>
        <a:lstStyle/>
        <a:p>
          <a:endParaRPr lang="en-US"/>
        </a:p>
      </dgm:t>
    </dgm:pt>
    <dgm:pt modelId="{11DDB6E3-63B9-4ACE-9705-3DFA0B2278D3}">
      <dgm:prSet phldrT="[Text]"/>
      <dgm:spPr/>
      <dgm:t>
        <a:bodyPr/>
        <a:lstStyle/>
        <a:p>
          <a:endParaRPr lang="en-US" dirty="0" smtClean="0"/>
        </a:p>
      </dgm:t>
    </dgm:pt>
    <dgm:pt modelId="{DEB7B8B8-E599-4668-BF77-11139474FFDC}" type="parTrans" cxnId="{EE399E26-50A2-4B00-A0BE-6995326BA235}">
      <dgm:prSet/>
      <dgm:spPr/>
      <dgm:t>
        <a:bodyPr/>
        <a:lstStyle/>
        <a:p>
          <a:endParaRPr lang="en-US"/>
        </a:p>
      </dgm:t>
    </dgm:pt>
    <dgm:pt modelId="{A6A6F57F-DD44-4281-B706-8B4B255CD398}" type="sibTrans" cxnId="{EE399E26-50A2-4B00-A0BE-6995326BA235}">
      <dgm:prSet/>
      <dgm:spPr/>
      <dgm:t>
        <a:bodyPr/>
        <a:lstStyle/>
        <a:p>
          <a:endParaRPr lang="en-US"/>
        </a:p>
      </dgm:t>
    </dgm:pt>
    <dgm:pt modelId="{360234BF-9D87-447E-8AF6-0ED997CC25B9}" type="pres">
      <dgm:prSet presAssocID="{7DAE48F5-53E5-48C1-886E-1849C391BF41}" presName="arrowDiagram" presStyleCnt="0">
        <dgm:presLayoutVars>
          <dgm:chMax val="5"/>
          <dgm:dir/>
          <dgm:resizeHandles val="exact"/>
        </dgm:presLayoutVars>
      </dgm:prSet>
      <dgm:spPr/>
    </dgm:pt>
    <dgm:pt modelId="{AFBCAD81-2CD9-4320-AF5B-F713E347312C}" type="pres">
      <dgm:prSet presAssocID="{7DAE48F5-53E5-48C1-886E-1849C391BF41}" presName="arrow" presStyleLbl="bgShp" presStyleIdx="0" presStyleCnt="1"/>
      <dgm:spPr/>
    </dgm:pt>
    <dgm:pt modelId="{BA415093-38A5-474E-BE19-C573F8034133}" type="pres">
      <dgm:prSet presAssocID="{7DAE48F5-53E5-48C1-886E-1849C391BF41}" presName="arrowDiagram5" presStyleCnt="0"/>
      <dgm:spPr/>
    </dgm:pt>
    <dgm:pt modelId="{0A16C0DB-B59A-4600-B71B-1C08C6B5DAD4}" type="pres">
      <dgm:prSet presAssocID="{8EB5E81B-8341-4563-8F4D-03C4B7038A9A}" presName="bullet5a" presStyleLbl="node1" presStyleIdx="0" presStyleCnt="5"/>
      <dgm:spPr/>
    </dgm:pt>
    <dgm:pt modelId="{56A6AA3C-0A9C-45EC-A869-5829D5CA9369}" type="pres">
      <dgm:prSet presAssocID="{8EB5E81B-8341-4563-8F4D-03C4B7038A9A}" presName="textBox5a" presStyleLbl="revTx" presStyleIdx="0" presStyleCnt="5">
        <dgm:presLayoutVars>
          <dgm:bulletEnabled val="1"/>
        </dgm:presLayoutVars>
      </dgm:prSet>
      <dgm:spPr/>
      <dgm:t>
        <a:bodyPr/>
        <a:lstStyle/>
        <a:p>
          <a:endParaRPr lang="en-US"/>
        </a:p>
      </dgm:t>
    </dgm:pt>
    <dgm:pt modelId="{0940B2FF-4CCC-44F1-AB82-EA7DDCA480B0}" type="pres">
      <dgm:prSet presAssocID="{E438D574-E560-4558-BBBA-7469668C4F34}" presName="bullet5b" presStyleLbl="node1" presStyleIdx="1" presStyleCnt="5"/>
      <dgm:spPr/>
    </dgm:pt>
    <dgm:pt modelId="{EC01957E-12E9-40FA-B8E7-730B3873C00A}" type="pres">
      <dgm:prSet presAssocID="{E438D574-E560-4558-BBBA-7469668C4F34}" presName="textBox5b" presStyleLbl="revTx" presStyleIdx="1" presStyleCnt="5">
        <dgm:presLayoutVars>
          <dgm:bulletEnabled val="1"/>
        </dgm:presLayoutVars>
      </dgm:prSet>
      <dgm:spPr/>
      <dgm:t>
        <a:bodyPr/>
        <a:lstStyle/>
        <a:p>
          <a:endParaRPr lang="en-US"/>
        </a:p>
      </dgm:t>
    </dgm:pt>
    <dgm:pt modelId="{53286B27-5A7D-4851-A949-729E0DDCC43D}" type="pres">
      <dgm:prSet presAssocID="{E24D3656-558F-43D4-B25C-81895491B380}" presName="bullet5c" presStyleLbl="node1" presStyleIdx="2" presStyleCnt="5"/>
      <dgm:spPr/>
    </dgm:pt>
    <dgm:pt modelId="{F6AF2903-45E7-438D-B869-658E0FCE16F4}" type="pres">
      <dgm:prSet presAssocID="{E24D3656-558F-43D4-B25C-81895491B380}" presName="textBox5c" presStyleLbl="revTx" presStyleIdx="2" presStyleCnt="5">
        <dgm:presLayoutVars>
          <dgm:bulletEnabled val="1"/>
        </dgm:presLayoutVars>
      </dgm:prSet>
      <dgm:spPr/>
      <dgm:t>
        <a:bodyPr/>
        <a:lstStyle/>
        <a:p>
          <a:endParaRPr lang="en-US"/>
        </a:p>
      </dgm:t>
    </dgm:pt>
    <dgm:pt modelId="{AD39865F-9009-4ACB-BC4E-97BAF17493B1}" type="pres">
      <dgm:prSet presAssocID="{B0469D92-0249-4D0A-9F9A-42A9F375B4CC}" presName="bullet5d" presStyleLbl="node1" presStyleIdx="3" presStyleCnt="5"/>
      <dgm:spPr/>
    </dgm:pt>
    <dgm:pt modelId="{D5978123-D4DA-42BB-A751-4977499F2139}" type="pres">
      <dgm:prSet presAssocID="{B0469D92-0249-4D0A-9F9A-42A9F375B4CC}" presName="textBox5d" presStyleLbl="revTx" presStyleIdx="3" presStyleCnt="5">
        <dgm:presLayoutVars>
          <dgm:bulletEnabled val="1"/>
        </dgm:presLayoutVars>
      </dgm:prSet>
      <dgm:spPr/>
      <dgm:t>
        <a:bodyPr/>
        <a:lstStyle/>
        <a:p>
          <a:endParaRPr lang="en-US"/>
        </a:p>
      </dgm:t>
    </dgm:pt>
    <dgm:pt modelId="{D258AE54-5B13-431F-B939-EF38AE71CD17}" type="pres">
      <dgm:prSet presAssocID="{6F695E85-B0AF-4BF2-9955-6694E78B5CE9}" presName="bullet5e" presStyleLbl="node1" presStyleIdx="4" presStyleCnt="5"/>
      <dgm:spPr/>
      <dgm:t>
        <a:bodyPr/>
        <a:lstStyle/>
        <a:p>
          <a:endParaRPr lang="en-US"/>
        </a:p>
      </dgm:t>
    </dgm:pt>
    <dgm:pt modelId="{669D2D4D-2C78-4D3D-B5CD-C331F631B006}" type="pres">
      <dgm:prSet presAssocID="{6F695E85-B0AF-4BF2-9955-6694E78B5CE9}" presName="textBox5e" presStyleLbl="revTx" presStyleIdx="4" presStyleCnt="5">
        <dgm:presLayoutVars>
          <dgm:bulletEnabled val="1"/>
        </dgm:presLayoutVars>
      </dgm:prSet>
      <dgm:spPr/>
      <dgm:t>
        <a:bodyPr/>
        <a:lstStyle/>
        <a:p>
          <a:endParaRPr lang="en-US"/>
        </a:p>
      </dgm:t>
    </dgm:pt>
  </dgm:ptLst>
  <dgm:cxnLst>
    <dgm:cxn modelId="{D7E22045-BAA8-4F33-A1B7-BC987DDEC50A}" type="presOf" srcId="{6F695E85-B0AF-4BF2-9955-6694E78B5CE9}" destId="{669D2D4D-2C78-4D3D-B5CD-C331F631B006}" srcOrd="0" destOrd="0" presId="urn:microsoft.com/office/officeart/2005/8/layout/arrow2"/>
    <dgm:cxn modelId="{75974DC4-1419-4468-8E78-987815F47CE8}" srcId="{7DAE48F5-53E5-48C1-886E-1849C391BF41}" destId="{E438D574-E560-4558-BBBA-7469668C4F34}" srcOrd="1" destOrd="0" parTransId="{09EDF784-F7BE-44C4-93B9-60CD65455E0A}" sibTransId="{59E62C3A-7487-4D0F-A931-5E39C705C1D9}"/>
    <dgm:cxn modelId="{6791DCF5-189D-4255-863F-AB1936D2BCB9}" type="presOf" srcId="{E24D3656-558F-43D4-B25C-81895491B380}" destId="{F6AF2903-45E7-438D-B869-658E0FCE16F4}" srcOrd="0" destOrd="0" presId="urn:microsoft.com/office/officeart/2005/8/layout/arrow2"/>
    <dgm:cxn modelId="{48093392-59B5-44B4-8083-3EC0297FE394}" srcId="{7DAE48F5-53E5-48C1-886E-1849C391BF41}" destId="{8EB5E81B-8341-4563-8F4D-03C4B7038A9A}" srcOrd="0" destOrd="0" parTransId="{A0E76129-4930-4001-851E-E8D1F12C7DF3}" sibTransId="{1A822408-3BC5-4DA0-A43A-2A5ABDC94AAF}"/>
    <dgm:cxn modelId="{ED3CBBA2-AD02-4A91-A79C-A36E3D41A4FC}" type="presOf" srcId="{8EB5E81B-8341-4563-8F4D-03C4B7038A9A}" destId="{56A6AA3C-0A9C-45EC-A869-5829D5CA9369}" srcOrd="0" destOrd="0" presId="urn:microsoft.com/office/officeart/2005/8/layout/arrow2"/>
    <dgm:cxn modelId="{0F658A19-42C3-4BC1-A720-DBF0461D2F36}" type="presOf" srcId="{E438D574-E560-4558-BBBA-7469668C4F34}" destId="{EC01957E-12E9-40FA-B8E7-730B3873C00A}" srcOrd="0" destOrd="0" presId="urn:microsoft.com/office/officeart/2005/8/layout/arrow2"/>
    <dgm:cxn modelId="{6A42B64C-FD58-400B-8919-61AF7CF9D0D6}" srcId="{7DAE48F5-53E5-48C1-886E-1849C391BF41}" destId="{B0469D92-0249-4D0A-9F9A-42A9F375B4CC}" srcOrd="3" destOrd="0" parTransId="{0BCA867F-2A3F-451F-BD8D-CA4B730DEB1A}" sibTransId="{B2BC3B1D-4F6F-4CC2-96D6-0F7B82F32E08}"/>
    <dgm:cxn modelId="{05B306B3-3F32-4980-8C0D-58D31EC0FB96}" srcId="{7DAE48F5-53E5-48C1-886E-1849C391BF41}" destId="{E24D3656-558F-43D4-B25C-81895491B380}" srcOrd="2" destOrd="0" parTransId="{0FC2FE51-0E66-4671-AE29-AA89098DCD29}" sibTransId="{DC1FD133-6D69-43CB-8113-4809D3A7B830}"/>
    <dgm:cxn modelId="{E81E6660-23BC-44EE-9861-4CBC04F64F9F}" type="presOf" srcId="{7DAE48F5-53E5-48C1-886E-1849C391BF41}" destId="{360234BF-9D87-447E-8AF6-0ED997CC25B9}" srcOrd="0" destOrd="0" presId="urn:microsoft.com/office/officeart/2005/8/layout/arrow2"/>
    <dgm:cxn modelId="{93AA8223-5C40-4DE3-8A4D-25D6CCFB683F}" srcId="{7DAE48F5-53E5-48C1-886E-1849C391BF41}" destId="{6F695E85-B0AF-4BF2-9955-6694E78B5CE9}" srcOrd="4" destOrd="0" parTransId="{95C9C672-91BE-4C52-9130-168AA47AA5C9}" sibTransId="{D3F01017-BA9C-436A-9425-9DBB1DC8A1E8}"/>
    <dgm:cxn modelId="{23F05798-6039-46F0-8E24-20FEB5E27260}" type="presOf" srcId="{B0469D92-0249-4D0A-9F9A-42A9F375B4CC}" destId="{D5978123-D4DA-42BB-A751-4977499F2139}" srcOrd="0" destOrd="0" presId="urn:microsoft.com/office/officeart/2005/8/layout/arrow2"/>
    <dgm:cxn modelId="{EE399E26-50A2-4B00-A0BE-6995326BA235}" srcId="{7DAE48F5-53E5-48C1-886E-1849C391BF41}" destId="{11DDB6E3-63B9-4ACE-9705-3DFA0B2278D3}" srcOrd="5" destOrd="0" parTransId="{DEB7B8B8-E599-4668-BF77-11139474FFDC}" sibTransId="{A6A6F57F-DD44-4281-B706-8B4B255CD398}"/>
    <dgm:cxn modelId="{FBD13017-1DFE-4E1D-BE15-ECB29F6EC53E}" type="presParOf" srcId="{360234BF-9D87-447E-8AF6-0ED997CC25B9}" destId="{AFBCAD81-2CD9-4320-AF5B-F713E347312C}" srcOrd="0" destOrd="0" presId="urn:microsoft.com/office/officeart/2005/8/layout/arrow2"/>
    <dgm:cxn modelId="{D1D2D746-D940-4690-9F29-9133D385490F}" type="presParOf" srcId="{360234BF-9D87-447E-8AF6-0ED997CC25B9}" destId="{BA415093-38A5-474E-BE19-C573F8034133}" srcOrd="1" destOrd="0" presId="urn:microsoft.com/office/officeart/2005/8/layout/arrow2"/>
    <dgm:cxn modelId="{674FF9B1-E623-48FF-846F-8357D34E664A}" type="presParOf" srcId="{BA415093-38A5-474E-BE19-C573F8034133}" destId="{0A16C0DB-B59A-4600-B71B-1C08C6B5DAD4}" srcOrd="0" destOrd="0" presId="urn:microsoft.com/office/officeart/2005/8/layout/arrow2"/>
    <dgm:cxn modelId="{5474747C-62A6-4777-B22A-17EB1D0A1FA8}" type="presParOf" srcId="{BA415093-38A5-474E-BE19-C573F8034133}" destId="{56A6AA3C-0A9C-45EC-A869-5829D5CA9369}" srcOrd="1" destOrd="0" presId="urn:microsoft.com/office/officeart/2005/8/layout/arrow2"/>
    <dgm:cxn modelId="{2E386599-6254-40BB-A453-EF6249F953E7}" type="presParOf" srcId="{BA415093-38A5-474E-BE19-C573F8034133}" destId="{0940B2FF-4CCC-44F1-AB82-EA7DDCA480B0}" srcOrd="2" destOrd="0" presId="urn:microsoft.com/office/officeart/2005/8/layout/arrow2"/>
    <dgm:cxn modelId="{2315F61E-F386-4E24-A0F0-78FA97D7EC5B}" type="presParOf" srcId="{BA415093-38A5-474E-BE19-C573F8034133}" destId="{EC01957E-12E9-40FA-B8E7-730B3873C00A}" srcOrd="3" destOrd="0" presId="urn:microsoft.com/office/officeart/2005/8/layout/arrow2"/>
    <dgm:cxn modelId="{025539ED-89D9-4F20-9A55-C43E93682E57}" type="presParOf" srcId="{BA415093-38A5-474E-BE19-C573F8034133}" destId="{53286B27-5A7D-4851-A949-729E0DDCC43D}" srcOrd="4" destOrd="0" presId="urn:microsoft.com/office/officeart/2005/8/layout/arrow2"/>
    <dgm:cxn modelId="{700CB5AD-FA51-4A80-BC64-DFC2C8508289}" type="presParOf" srcId="{BA415093-38A5-474E-BE19-C573F8034133}" destId="{F6AF2903-45E7-438D-B869-658E0FCE16F4}" srcOrd="5" destOrd="0" presId="urn:microsoft.com/office/officeart/2005/8/layout/arrow2"/>
    <dgm:cxn modelId="{8B378B2A-D24F-4070-A121-5DF2D2142955}" type="presParOf" srcId="{BA415093-38A5-474E-BE19-C573F8034133}" destId="{AD39865F-9009-4ACB-BC4E-97BAF17493B1}" srcOrd="6" destOrd="0" presId="urn:microsoft.com/office/officeart/2005/8/layout/arrow2"/>
    <dgm:cxn modelId="{D243C2E6-9001-41FB-B9FE-7A6E71C14732}" type="presParOf" srcId="{BA415093-38A5-474E-BE19-C573F8034133}" destId="{D5978123-D4DA-42BB-A751-4977499F2139}" srcOrd="7" destOrd="0" presId="urn:microsoft.com/office/officeart/2005/8/layout/arrow2"/>
    <dgm:cxn modelId="{013579E4-0D8E-4430-BD97-F9C3B10CD0EB}" type="presParOf" srcId="{BA415093-38A5-474E-BE19-C573F8034133}" destId="{D258AE54-5B13-431F-B939-EF38AE71CD17}" srcOrd="8" destOrd="0" presId="urn:microsoft.com/office/officeart/2005/8/layout/arrow2"/>
    <dgm:cxn modelId="{9E549225-18B1-4A72-BF53-082BD9906536}" type="presParOf" srcId="{BA415093-38A5-474E-BE19-C573F8034133}" destId="{669D2D4D-2C78-4D3D-B5CD-C331F631B006}" srcOrd="9"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28950"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9325" eaLnBrk="0" hangingPunct="0">
              <a:defRPr sz="1000" i="1">
                <a:latin typeface="Comic Sans MS" pitchFamily="66" charset="0"/>
              </a:defRPr>
            </a:lvl1pPr>
          </a:lstStyle>
          <a:p>
            <a:pPr>
              <a:defRPr/>
            </a:pPr>
            <a:endParaRPr lang="en-US"/>
          </a:p>
        </p:txBody>
      </p:sp>
      <p:sp>
        <p:nvSpPr>
          <p:cNvPr id="2051" name="Rectangle 3"/>
          <p:cNvSpPr>
            <a:spLocks noGrp="1" noChangeArrowheads="1"/>
          </p:cNvSpPr>
          <p:nvPr>
            <p:ph type="dt" idx="1"/>
          </p:nvPr>
        </p:nvSpPr>
        <p:spPr bwMode="auto">
          <a:xfrm>
            <a:off x="3962400" y="-1588"/>
            <a:ext cx="3028950"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9325" eaLnBrk="0" hangingPunct="0">
              <a:defRPr sz="1000" i="1">
                <a:latin typeface="Comic Sans MS" pitchFamily="66"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2688" y="701675"/>
            <a:ext cx="4625975"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219075" y="4411663"/>
            <a:ext cx="6629400" cy="4572000"/>
          </a:xfrm>
          <a:prstGeom prst="rect">
            <a:avLst/>
          </a:prstGeom>
          <a:noFill/>
          <a:ln w="9525">
            <a:noFill/>
            <a:miter lim="800000"/>
            <a:headEnd/>
            <a:tailEnd/>
          </a:ln>
          <a:effectLst/>
        </p:spPr>
        <p:txBody>
          <a:bodyPr vert="horz" wrap="square" lIns="93662" tIns="47625" rIns="93662" bIns="476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16975"/>
            <a:ext cx="3028950"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9325" eaLnBrk="0" hangingPunct="0">
              <a:defRPr sz="1000" i="1">
                <a:latin typeface="Comic Sans MS" pitchFamily="66" charset="0"/>
              </a:defRPr>
            </a:lvl1pPr>
          </a:lstStyle>
          <a:p>
            <a:pPr>
              <a:defRPr/>
            </a:pPr>
            <a:endParaRPr lang="en-US"/>
          </a:p>
        </p:txBody>
      </p:sp>
      <p:sp>
        <p:nvSpPr>
          <p:cNvPr id="2055" name="Rectangle 7"/>
          <p:cNvSpPr>
            <a:spLocks noGrp="1" noChangeArrowheads="1"/>
          </p:cNvSpPr>
          <p:nvPr>
            <p:ph type="sldNum" sz="quarter" idx="5"/>
          </p:nvPr>
        </p:nvSpPr>
        <p:spPr bwMode="auto">
          <a:xfrm>
            <a:off x="3962400" y="8816975"/>
            <a:ext cx="3028950"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9325" eaLnBrk="0" hangingPunct="0">
              <a:defRPr sz="1000" i="1">
                <a:latin typeface="Comic Sans MS" pitchFamily="66" charset="0"/>
              </a:defRPr>
            </a:lvl1pPr>
          </a:lstStyle>
          <a:p>
            <a:pPr>
              <a:defRPr/>
            </a:pPr>
            <a:fld id="{19BE43A8-A6B1-456B-B39C-4525C3D1DF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66725" algn="l" defTabSz="949325"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98588" algn="l" defTabSz="949325"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63725" algn="l" defTabSz="949325"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xfrm>
            <a:off x="1184275" y="701675"/>
            <a:ext cx="4622800" cy="3467100"/>
          </a:xfrm>
          <a:ln/>
        </p:spPr>
      </p:sp>
      <p:sp>
        <p:nvSpPr>
          <p:cNvPr id="16386" name="Notes Placeholder 2"/>
          <p:cNvSpPr>
            <a:spLocks noGrp="1"/>
          </p:cNvSpPr>
          <p:nvPr>
            <p:ph type="body" idx="1"/>
          </p:nvPr>
        </p:nvSpPr>
        <p:spPr>
          <a:noFill/>
          <a:ln/>
        </p:spPr>
        <p:txBody>
          <a:bodyPr/>
          <a:lstStyle/>
          <a:p>
            <a:endParaRPr lang="en-US" smtClean="0"/>
          </a:p>
        </p:txBody>
      </p:sp>
      <p:sp>
        <p:nvSpPr>
          <p:cNvPr id="16387" name="Slide Number Placeholder 3"/>
          <p:cNvSpPr>
            <a:spLocks noGrp="1"/>
          </p:cNvSpPr>
          <p:nvPr>
            <p:ph type="sldNum" sz="quarter" idx="5"/>
          </p:nvPr>
        </p:nvSpPr>
        <p:spPr>
          <a:noFill/>
        </p:spPr>
        <p:txBody>
          <a:bodyPr/>
          <a:lstStyle/>
          <a:p>
            <a:fld id="{3EEBAB51-9F02-4E4E-98FD-A7B95918709D}"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184275" y="701675"/>
            <a:ext cx="4622800" cy="3467100"/>
          </a:xfrm>
          <a:ln/>
        </p:spPr>
      </p:sp>
      <p:sp>
        <p:nvSpPr>
          <p:cNvPr id="18434" name="Notes Placeholder 2"/>
          <p:cNvSpPr>
            <a:spLocks noGrp="1"/>
          </p:cNvSpPr>
          <p:nvPr>
            <p:ph type="body" idx="1"/>
          </p:nvPr>
        </p:nvSpPr>
        <p:spPr>
          <a:noFill/>
          <a:ln/>
        </p:spPr>
        <p:txBody>
          <a:bodyPr/>
          <a:lstStyle/>
          <a:p>
            <a:endParaRPr lang="en-US" smtClean="0"/>
          </a:p>
        </p:txBody>
      </p:sp>
      <p:sp>
        <p:nvSpPr>
          <p:cNvPr id="18435" name="Slide Number Placeholder 3"/>
          <p:cNvSpPr>
            <a:spLocks noGrp="1"/>
          </p:cNvSpPr>
          <p:nvPr>
            <p:ph type="sldNum" sz="quarter" idx="5"/>
          </p:nvPr>
        </p:nvSpPr>
        <p:spPr>
          <a:noFill/>
        </p:spPr>
        <p:txBody>
          <a:bodyPr/>
          <a:lstStyle/>
          <a:p>
            <a:fld id="{E3EDA191-2B9F-44F9-9722-523026822CD2}"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184275" y="701675"/>
            <a:ext cx="4622800" cy="3467100"/>
          </a:xfrm>
          <a:ln/>
        </p:spPr>
      </p:sp>
      <p:sp>
        <p:nvSpPr>
          <p:cNvPr id="27650" name="Notes Placeholder 2"/>
          <p:cNvSpPr>
            <a:spLocks noGrp="1"/>
          </p:cNvSpPr>
          <p:nvPr>
            <p:ph type="body" idx="1"/>
          </p:nvPr>
        </p:nvSpPr>
        <p:spPr>
          <a:noFill/>
          <a:ln/>
        </p:spPr>
        <p:txBody>
          <a:bodyPr/>
          <a:lstStyle/>
          <a:p>
            <a:endParaRPr lang="en-US" smtClean="0"/>
          </a:p>
        </p:txBody>
      </p:sp>
      <p:sp>
        <p:nvSpPr>
          <p:cNvPr id="27651" name="Slide Number Placeholder 3"/>
          <p:cNvSpPr>
            <a:spLocks noGrp="1"/>
          </p:cNvSpPr>
          <p:nvPr>
            <p:ph type="sldNum" sz="quarter" idx="5"/>
          </p:nvPr>
        </p:nvSpPr>
        <p:spPr>
          <a:noFill/>
        </p:spPr>
        <p:txBody>
          <a:bodyPr/>
          <a:lstStyle/>
          <a:p>
            <a:fld id="{7C8D68D6-02DC-42D1-A9D4-192F7BA65FE1}" type="slidenum">
              <a:rPr lang="en-US" smtClean="0"/>
              <a:pPr/>
              <a:t>10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926FCECB-AF7C-47D2-A2AD-3B52FE15A65A}" type="slidenum">
              <a:rPr lang="en-US" smtClean="0"/>
              <a:pPr/>
              <a:t>23</a:t>
            </a:fld>
            <a:endParaRPr lang="en-US" smtClean="0"/>
          </a:p>
        </p:txBody>
      </p:sp>
      <p:sp>
        <p:nvSpPr>
          <p:cNvPr id="41986" name="Rectangle 2"/>
          <p:cNvSpPr>
            <a:spLocks noGrp="1" noRot="1" noChangeAspect="1" noChangeArrowheads="1" noTextEdit="1"/>
          </p:cNvSpPr>
          <p:nvPr>
            <p:ph type="sldImg"/>
          </p:nvPr>
        </p:nvSpPr>
        <p:spPr>
          <a:xfrm>
            <a:off x="1176338" y="696913"/>
            <a:ext cx="4640262" cy="3479800"/>
          </a:xfrm>
          <a:ln/>
        </p:spPr>
      </p:sp>
      <p:sp>
        <p:nvSpPr>
          <p:cNvPr id="41987" name="Rectangle 3"/>
          <p:cNvSpPr>
            <a:spLocks noGrp="1" noChangeArrowheads="1"/>
          </p:cNvSpPr>
          <p:nvPr>
            <p:ph type="body" idx="1"/>
          </p:nvPr>
        </p:nvSpPr>
        <p:spPr>
          <a:xfrm>
            <a:off x="698500" y="4408488"/>
            <a:ext cx="5594350" cy="4176712"/>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Footer Placeholder 16"/>
          <p:cNvSpPr>
            <a:spLocks noGrp="1"/>
          </p:cNvSpPr>
          <p:nvPr>
            <p:ph type="ftr" sz="quarter" idx="10"/>
          </p:nvPr>
        </p:nvSpPr>
        <p:spPr>
          <a:xfrm>
            <a:off x="2898775" y="6354763"/>
            <a:ext cx="5330825" cy="366712"/>
          </a:xfrm>
        </p:spPr>
        <p:txBody>
          <a:bodyPr/>
          <a:lstStyle>
            <a:lvl1pPr>
              <a:defRPr/>
            </a:lvl1pPr>
          </a:lstStyle>
          <a:p>
            <a:pPr>
              <a:defRPr/>
            </a:pPr>
            <a:endParaRPr lang="en-US"/>
          </a:p>
        </p:txBody>
      </p:sp>
      <p:sp>
        <p:nvSpPr>
          <p:cNvPr id="11" name="Slide Number Placeholder 28"/>
          <p:cNvSpPr>
            <a:spLocks noGrp="1"/>
          </p:cNvSpPr>
          <p:nvPr>
            <p:ph type="sldNum" sz="quarter" idx="11"/>
          </p:nvPr>
        </p:nvSpPr>
        <p:spPr>
          <a:xfrm>
            <a:off x="1216025" y="6354763"/>
            <a:ext cx="1219200" cy="366712"/>
          </a:xfrm>
        </p:spPr>
        <p:txBody>
          <a:bodyPr/>
          <a:lstStyle>
            <a:lvl1pPr>
              <a:defRPr/>
            </a:lvl1pPr>
          </a:lstStyle>
          <a:p>
            <a:pPr>
              <a:defRPr/>
            </a:pPr>
            <a:fld id="{27EC2745-DA72-47ED-8A99-B3A1083F2B9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DF644F-53A7-407F-8DCE-75D1913856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29CCA54-E870-41D1-A17B-83165FBDB20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05E669F4-939F-480A-A7ED-33F153A6A18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a:prstGeom prst="rect">
            <a:avLst/>
          </a:prstGeom>
        </p:spPr>
        <p:txBody>
          <a:bodyPr/>
          <a:lstStyle>
            <a:lvl1pPr eaLnBrk="0" hangingPunct="0">
              <a:defRPr/>
            </a:lvl1pPr>
          </a:lstStyle>
          <a:p>
            <a:pPr>
              <a:defRPr/>
            </a:pPr>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7D474488-DF01-498B-A809-B70A3518E0F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3A0E1571-C86B-4770-8EAF-63600C7390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16D8CAE0-F81E-4619-9D26-958EA7A1073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F30CE8E1-9208-4A0C-AFF7-1108F51EDE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0DDE03CF-9F0C-45C3-A8F9-531C29AEC0C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dirty="0"/>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AFA8049B-9135-4B7C-808F-96E994D3544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a:xfrm>
            <a:off x="6400800" y="6356350"/>
            <a:ext cx="2289175" cy="365125"/>
          </a:xfrm>
          <a:prstGeom prst="rect">
            <a:avLst/>
          </a:prstGeom>
        </p:spPr>
        <p:txBody>
          <a:bodyPr/>
          <a:lstStyle>
            <a:lvl1pPr eaLnBrk="0" hangingPunct="0">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AC4F3CB9-A377-48B9-995D-423662ACF13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 name="Footer Placeholder 2"/>
          <p:cNvSpPr>
            <a:spLocks noGrp="1"/>
          </p:cNvSpPr>
          <p:nvPr>
            <p:ph type="ftr" sz="quarter" idx="3"/>
          </p:nvPr>
        </p:nvSpPr>
        <p:spPr>
          <a:xfrm>
            <a:off x="2898775" y="6356350"/>
            <a:ext cx="5711825" cy="365125"/>
          </a:xfrm>
          <a:prstGeom prst="rect">
            <a:avLst/>
          </a:prstGeom>
        </p:spPr>
        <p:txBody>
          <a:bodyPr vert="horz"/>
          <a:lstStyle>
            <a:lvl1pPr algn="r" eaLnBrk="1" latinLnBrk="0" hangingPunct="1">
              <a:defRPr kumimoji="0" sz="1400" dirty="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smtClean="0">
                <a:solidFill>
                  <a:schemeClr val="tx2"/>
                </a:solidFill>
              </a:defRPr>
            </a:lvl1pPr>
          </a:lstStyle>
          <a:p>
            <a:pPr>
              <a:defRPr/>
            </a:pPr>
            <a:fld id="{B1B7C980-2BB7-4C95-A9F6-F2DE94DD6D79}" type="slidenum">
              <a:rPr lang="en-US"/>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eaLnBrk="0" hangingPunct="0">
              <a:defRPr/>
            </a:pPr>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12" r:id="rId1"/>
    <p:sldLayoutId id="2147483911"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hdr="0" ftr="0" dt="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defRPr>
      </a:lvl2pPr>
      <a:lvl3pPr algn="l" rtl="0" fontAlgn="base">
        <a:spcBef>
          <a:spcPct val="0"/>
        </a:spcBef>
        <a:spcAft>
          <a:spcPct val="0"/>
        </a:spcAft>
        <a:defRPr sz="3200">
          <a:solidFill>
            <a:schemeClr val="tx2"/>
          </a:solidFill>
          <a:latin typeface="Bookman Old Style" pitchFamily="18" charset="0"/>
        </a:defRPr>
      </a:lvl3pPr>
      <a:lvl4pPr algn="l" rtl="0" fontAlgn="base">
        <a:spcBef>
          <a:spcPct val="0"/>
        </a:spcBef>
        <a:spcAft>
          <a:spcPct val="0"/>
        </a:spcAft>
        <a:defRPr sz="3200">
          <a:solidFill>
            <a:schemeClr val="tx2"/>
          </a:solidFill>
          <a:latin typeface="Bookman Old Style" pitchFamily="18" charset="0"/>
        </a:defRPr>
      </a:lvl4pPr>
      <a:lvl5pPr algn="l" rtl="0" fontAlgn="base">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ouisville.edu/ideastoaction/wh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openxmlformats.org/officeDocument/2006/relationships/hyperlink" Target="http://www.criticalthinking.org/starting/Begin-CTModel.cfm" TargetMode="External"/><Relationship Id="rId3" Type="http://schemas.openxmlformats.org/officeDocument/2006/relationships/hyperlink" Target="http://louisville.edu/ideastoaction/what/" TargetMode="External"/><Relationship Id="rId7" Type="http://schemas.openxmlformats.org/officeDocument/2006/relationships/hyperlink" Target="http://www.criticalthinking.org/" TargetMode="External"/><Relationship Id="rId2" Type="http://schemas.openxmlformats.org/officeDocument/2006/relationships/hyperlink" Target="http://louisville.edu/ideastoaction/" TargetMode="External"/><Relationship Id="rId1" Type="http://schemas.openxmlformats.org/officeDocument/2006/relationships/slideLayout" Target="../slideLayouts/slideLayout2.xml"/><Relationship Id="rId6" Type="http://schemas.openxmlformats.org/officeDocument/2006/relationships/hyperlink" Target="https://louisville.edu/ideastoaction/what/critical-thinking/paul-elder-framework" TargetMode="External"/><Relationship Id="rId11" Type="http://schemas.openxmlformats.org/officeDocument/2006/relationships/hyperlink" Target="http://www.criticalthinking.org/resources/news/index.cfm" TargetMode="External"/><Relationship Id="rId5" Type="http://schemas.openxmlformats.org/officeDocument/2006/relationships/hyperlink" Target="http://louisville.edu/ideastoaction/what/critical-thinking/critical-thinking-webliography.html" TargetMode="External"/><Relationship Id="rId10" Type="http://schemas.openxmlformats.org/officeDocument/2006/relationships/hyperlink" Target="http://www.criticalthinking.org/page.cfm?CategoryID=61&amp;endnav=1" TargetMode="External"/><Relationship Id="rId4" Type="http://schemas.openxmlformats.org/officeDocument/2006/relationships/hyperlink" Target="http://louisville.edu/ideastoaction/resources" TargetMode="External"/><Relationship Id="rId9" Type="http://schemas.openxmlformats.org/officeDocument/2006/relationships/hyperlink" Target="http://www.criticalthinking.org/starting/college_student.cf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sz="quarter"/>
          </p:nvPr>
        </p:nvSpPr>
        <p:spPr/>
        <p:txBody>
          <a:bodyPr>
            <a:normAutofit fontScale="90000"/>
          </a:bodyPr>
          <a:lstStyle/>
          <a:p>
            <a:pPr fontAlgn="auto">
              <a:spcAft>
                <a:spcPts val="0"/>
              </a:spcAft>
              <a:defRPr/>
            </a:pPr>
            <a:r>
              <a:rPr lang="en-US" dirty="0" smtClean="0"/>
              <a:t>Introduction to </a:t>
            </a:r>
            <a:r>
              <a:rPr lang="en-US" dirty="0" err="1" smtClean="0"/>
              <a:t>UofL’s</a:t>
            </a:r>
            <a:r>
              <a:rPr lang="en-US" dirty="0" smtClean="0"/>
              <a:t/>
            </a:r>
            <a:br>
              <a:rPr lang="en-US" dirty="0" smtClean="0"/>
            </a:br>
            <a:r>
              <a:rPr lang="en-US" dirty="0" smtClean="0"/>
              <a:t>Critical Thinking Model</a:t>
            </a:r>
          </a:p>
        </p:txBody>
      </p:sp>
      <p:sp>
        <p:nvSpPr>
          <p:cNvPr id="3075" name="Subtitle 2"/>
          <p:cNvSpPr>
            <a:spLocks noGrp="1"/>
          </p:cNvSpPr>
          <p:nvPr>
            <p:ph type="subTitle" sz="quarter" idx="1"/>
          </p:nvPr>
        </p:nvSpPr>
        <p:spPr/>
        <p:txBody>
          <a:bodyPr/>
          <a:lstStyle/>
          <a:p>
            <a:r>
              <a:rPr lang="en-US" smtClean="0"/>
              <a:t>CIS150 - Fundamentals of Information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1DC586F8-0992-43AA-891B-295EC34448B2}" type="slidenum">
              <a:rPr lang="en-US"/>
              <a:pPr/>
              <a:t>10</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marL="514350" indent="-514350">
              <a:buFont typeface="Bookman Old Style" pitchFamily="18" charset="0"/>
              <a:buAutoNum type="arabicPeriod" startAt="7"/>
            </a:pPr>
            <a:r>
              <a:rPr lang="en-US" sz="2400" smtClean="0"/>
              <a:t>All reasoning contains INFERENCES or INTERPRETATIONS by which we draw CONCLUSIONS and give meaning to data</a:t>
            </a:r>
          </a:p>
          <a:p>
            <a:pPr lvl="1"/>
            <a:r>
              <a:rPr lang="en-US" sz="2100" smtClean="0"/>
              <a:t>Infer only what the evidence implies</a:t>
            </a:r>
          </a:p>
          <a:p>
            <a:pPr lvl="1"/>
            <a:r>
              <a:rPr lang="en-US" sz="2100" smtClean="0"/>
              <a:t>Check inferences for their consistency with each other</a:t>
            </a:r>
          </a:p>
          <a:p>
            <a:pPr lvl="1"/>
            <a:r>
              <a:rPr lang="en-US" sz="2100" smtClean="0"/>
              <a:t>Identify assumptions that lead to inferences</a:t>
            </a:r>
          </a:p>
          <a:p>
            <a:pPr marL="514350" indent="-514350">
              <a:buFont typeface="Bookman Old Style" pitchFamily="18" charset="0"/>
              <a:buAutoNum type="arabicPeriod" startAt="8"/>
            </a:pPr>
            <a:r>
              <a:rPr lang="en-US" sz="2400" smtClean="0"/>
              <a:t>All reasoning leads somewhere or has IMPLICATIONS and CONSEQUENCES</a:t>
            </a:r>
          </a:p>
          <a:p>
            <a:pPr lvl="1"/>
            <a:r>
              <a:rPr lang="en-US" sz="2100" smtClean="0"/>
              <a:t>Trace the implications and consequences that follow from your reasoning</a:t>
            </a:r>
          </a:p>
          <a:p>
            <a:pPr lvl="1"/>
            <a:r>
              <a:rPr lang="en-US" sz="2100" smtClean="0"/>
              <a:t>Search for negative as well as positive implications</a:t>
            </a:r>
          </a:p>
          <a:p>
            <a:pPr lvl="1"/>
            <a:r>
              <a:rPr lang="en-US" sz="2100" smtClean="0"/>
              <a:t>Consider all possible consequences</a:t>
            </a:r>
          </a:p>
          <a:p>
            <a:pPr marL="514350" indent="-514350">
              <a:buFont typeface="Wingdings 3" pitchFamily="18" charset="2"/>
              <a:buNone/>
            </a:pPr>
            <a:r>
              <a:rPr lang="en-US" sz="2400" smtClean="0"/>
              <a:t>-from the </a:t>
            </a:r>
            <a:r>
              <a:rPr lang="en-US" sz="2400" i="1" smtClean="0"/>
              <a:t>Miniature Guide to Critical Thinking Concepts &amp; Tools</a:t>
            </a:r>
          </a:p>
        </p:txBody>
      </p:sp>
      <p:sp>
        <p:nvSpPr>
          <p:cNvPr id="26627" name="Title 3"/>
          <p:cNvSpPr>
            <a:spLocks noGrp="1"/>
          </p:cNvSpPr>
          <p:nvPr>
            <p:ph type="title"/>
          </p:nvPr>
        </p:nvSpPr>
        <p:spPr/>
        <p:txBody>
          <a:bodyPr/>
          <a:lstStyle/>
          <a:p>
            <a:r>
              <a:rPr lang="en-US" smtClean="0"/>
              <a:t>Checklist for Reasoning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287DDA5D-F0AE-426B-BBB5-C00D001FFC2D}" type="slidenum">
              <a:rPr lang="en-US"/>
              <a:pPr/>
              <a:t>11</a:t>
            </a:fld>
            <a:endParaRPr lang="en-US"/>
          </a:p>
        </p:txBody>
      </p:sp>
      <p:sp>
        <p:nvSpPr>
          <p:cNvPr id="28674" name="Content Placeholder 2"/>
          <p:cNvSpPr>
            <a:spLocks noGrp="1"/>
          </p:cNvSpPr>
          <p:nvPr>
            <p:ph sz="quarter" idx="1"/>
          </p:nvPr>
        </p:nvSpPr>
        <p:spPr>
          <a:xfrm>
            <a:off x="457200" y="1219200"/>
            <a:ext cx="8229600" cy="4937125"/>
          </a:xfrm>
        </p:spPr>
        <p:txBody>
          <a:bodyPr/>
          <a:lstStyle/>
          <a:p>
            <a:r>
              <a:rPr lang="en-US" smtClean="0"/>
              <a:t>Purpose</a:t>
            </a:r>
          </a:p>
          <a:p>
            <a:pPr lvl="1"/>
            <a:r>
              <a:rPr lang="en-US" smtClean="0"/>
              <a:t>What am I trying to accomplish? Why?</a:t>
            </a:r>
          </a:p>
          <a:p>
            <a:pPr lvl="1"/>
            <a:r>
              <a:rPr lang="en-US" smtClean="0"/>
              <a:t>What is my central aim? My purpose?</a:t>
            </a:r>
          </a:p>
          <a:p>
            <a:r>
              <a:rPr lang="en-US" smtClean="0"/>
              <a:t>Questions</a:t>
            </a:r>
          </a:p>
          <a:p>
            <a:pPr lvl="1"/>
            <a:r>
              <a:rPr lang="en-US" smtClean="0"/>
              <a:t>What question am I raising? </a:t>
            </a:r>
          </a:p>
          <a:p>
            <a:pPr lvl="1"/>
            <a:r>
              <a:rPr lang="en-US" smtClean="0"/>
              <a:t>What question am I addressing? </a:t>
            </a:r>
          </a:p>
          <a:p>
            <a:pPr lvl="1"/>
            <a:r>
              <a:rPr lang="en-US" smtClean="0"/>
              <a:t>Am I considering the complexities in the question?</a:t>
            </a:r>
          </a:p>
          <a:p>
            <a:r>
              <a:rPr lang="en-US" smtClean="0"/>
              <a:t>Information</a:t>
            </a:r>
          </a:p>
          <a:p>
            <a:pPr lvl="1"/>
            <a:r>
              <a:rPr lang="en-US" smtClean="0"/>
              <a:t>What information am I using in coming to that conclusion? </a:t>
            </a:r>
          </a:p>
          <a:p>
            <a:pPr lvl="1"/>
            <a:r>
              <a:rPr lang="en-US" smtClean="0"/>
              <a:t>What experience have I had to support this claim? </a:t>
            </a:r>
          </a:p>
          <a:p>
            <a:pPr lvl="1"/>
            <a:r>
              <a:rPr lang="en-US" smtClean="0"/>
              <a:t>What information do I need to settle the question?</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Questions using the Elements of Thought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78A3CB36-77BE-4C85-A8A0-F7ED9A7EF683}" type="slidenum">
              <a:rPr lang="en-US"/>
              <a:pPr/>
              <a:t>12</a:t>
            </a:fld>
            <a:endParaRPr lang="en-US"/>
          </a:p>
        </p:txBody>
      </p:sp>
      <p:sp>
        <p:nvSpPr>
          <p:cNvPr id="29698" name="Content Placeholder 2"/>
          <p:cNvSpPr>
            <a:spLocks noGrp="1"/>
          </p:cNvSpPr>
          <p:nvPr>
            <p:ph sz="quarter" idx="1"/>
          </p:nvPr>
        </p:nvSpPr>
        <p:spPr>
          <a:xfrm>
            <a:off x="457200" y="1219200"/>
            <a:ext cx="8229600" cy="4937125"/>
          </a:xfrm>
        </p:spPr>
        <p:txBody>
          <a:bodyPr/>
          <a:lstStyle/>
          <a:p>
            <a:r>
              <a:rPr lang="en-US" smtClean="0"/>
              <a:t>Inferences/Conclusions</a:t>
            </a:r>
          </a:p>
          <a:p>
            <a:pPr lvl="1"/>
            <a:r>
              <a:rPr lang="en-US" smtClean="0"/>
              <a:t>How did I reach this conclusion? </a:t>
            </a:r>
          </a:p>
          <a:p>
            <a:pPr lvl="1"/>
            <a:r>
              <a:rPr lang="en-US" smtClean="0"/>
              <a:t>Is there another way to interpret the information? </a:t>
            </a:r>
          </a:p>
          <a:p>
            <a:r>
              <a:rPr lang="en-US" smtClean="0"/>
              <a:t>Concepts</a:t>
            </a:r>
          </a:p>
          <a:p>
            <a:pPr lvl="1"/>
            <a:r>
              <a:rPr lang="en-US" smtClean="0"/>
              <a:t>What is the main idea here? </a:t>
            </a:r>
          </a:p>
          <a:p>
            <a:pPr lvl="1"/>
            <a:r>
              <a:rPr lang="en-US" smtClean="0"/>
              <a:t>Can I explain this idea? </a:t>
            </a:r>
          </a:p>
          <a:p>
            <a:r>
              <a:rPr lang="en-US" smtClean="0"/>
              <a:t>Assumptions</a:t>
            </a:r>
          </a:p>
          <a:p>
            <a:pPr lvl="1"/>
            <a:r>
              <a:rPr lang="en-US" smtClean="0"/>
              <a:t>What am I taking for granted? </a:t>
            </a:r>
          </a:p>
          <a:p>
            <a:pPr lvl="1"/>
            <a:r>
              <a:rPr lang="en-US" smtClean="0"/>
              <a:t>What assumption has led me to that conclusion?</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Questions using the Elements of Thought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F6E71DB1-0DC0-4FEA-AA1D-3EB089558808}" type="slidenum">
              <a:rPr lang="en-US"/>
              <a:pPr/>
              <a:t>13</a:t>
            </a:fld>
            <a:endParaRPr lang="en-US"/>
          </a:p>
        </p:txBody>
      </p:sp>
      <p:sp>
        <p:nvSpPr>
          <p:cNvPr id="30722" name="Content Placeholder 2"/>
          <p:cNvSpPr>
            <a:spLocks noGrp="1"/>
          </p:cNvSpPr>
          <p:nvPr>
            <p:ph sz="quarter" idx="1"/>
          </p:nvPr>
        </p:nvSpPr>
        <p:spPr>
          <a:xfrm>
            <a:off x="457200" y="1219200"/>
            <a:ext cx="8229600" cy="4937125"/>
          </a:xfrm>
        </p:spPr>
        <p:txBody>
          <a:bodyPr/>
          <a:lstStyle/>
          <a:p>
            <a:r>
              <a:rPr lang="en-US" smtClean="0"/>
              <a:t>Implications/Consequences</a:t>
            </a:r>
          </a:p>
          <a:p>
            <a:pPr lvl="1"/>
            <a:r>
              <a:rPr lang="en-US" smtClean="0"/>
              <a:t>If someone accepted my position, what would be the implications?  </a:t>
            </a:r>
          </a:p>
          <a:p>
            <a:pPr lvl="1"/>
            <a:r>
              <a:rPr lang="en-US" smtClean="0"/>
              <a:t>What am I implying?</a:t>
            </a:r>
          </a:p>
          <a:p>
            <a:r>
              <a:rPr lang="en-US" smtClean="0"/>
              <a:t>Points of View</a:t>
            </a:r>
          </a:p>
          <a:p>
            <a:pPr lvl="1"/>
            <a:r>
              <a:rPr lang="en-US" smtClean="0"/>
              <a:t>From what point of view am I looking at this issue? </a:t>
            </a:r>
          </a:p>
          <a:p>
            <a:pPr lvl="1"/>
            <a:r>
              <a:rPr lang="en-US" smtClean="0"/>
              <a:t>Is there another point of view I should consider?</a:t>
            </a:r>
          </a:p>
          <a:p>
            <a:pPr>
              <a:buFont typeface="Wingdings 3" pitchFamily="18" charset="2"/>
              <a:buNone/>
            </a:pPr>
            <a:r>
              <a:rPr lang="en-US" smtClean="0"/>
              <a:t>-from the </a:t>
            </a:r>
            <a:r>
              <a:rPr lang="en-US" i="1" smtClean="0"/>
              <a:t>Miniature Guide to Critical Thinking Concepts &amp; Tools</a:t>
            </a:r>
            <a:endParaRPr lang="en-US" smtClean="0"/>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Questions using the Elements of Thought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D3878EC9-E38B-4E9A-A856-0487E7C5FC65}" type="slidenum">
              <a:rPr lang="en-US"/>
              <a:pPr/>
              <a:t>14</a:t>
            </a:fld>
            <a:endParaRPr lang="en-US"/>
          </a:p>
        </p:txBody>
      </p:sp>
      <p:sp>
        <p:nvSpPr>
          <p:cNvPr id="3" name="Content Placeholder 2"/>
          <p:cNvSpPr>
            <a:spLocks noGrp="1"/>
          </p:cNvSpPr>
          <p:nvPr>
            <p:ph sz="quarter" idx="1"/>
          </p:nvPr>
        </p:nvSpPr>
        <p:spPr>
          <a:xfrm>
            <a:off x="457200" y="1219200"/>
            <a:ext cx="8229600" cy="4937125"/>
          </a:xfrm>
        </p:spPr>
        <p:txBody>
          <a:bodyPr>
            <a:normAutofit fontScale="92500"/>
          </a:bodyPr>
          <a:lstStyle/>
          <a:p>
            <a:pPr marL="274320" indent="-274320" fontAlgn="auto">
              <a:spcAft>
                <a:spcPts val="0"/>
              </a:spcAft>
              <a:buFont typeface="Wingdings 3"/>
              <a:buNone/>
              <a:defRPr/>
            </a:pPr>
            <a:r>
              <a:rPr lang="en-US" dirty="0" smtClean="0"/>
              <a:t>Universal intellectual standards are standards which should be applied to thinking to ensure its quality</a:t>
            </a:r>
          </a:p>
          <a:p>
            <a:pPr marL="274320" indent="-274320" fontAlgn="auto">
              <a:spcAft>
                <a:spcPts val="0"/>
              </a:spcAft>
              <a:buFont typeface="Wingdings 3"/>
              <a:buChar char=""/>
              <a:defRPr/>
            </a:pPr>
            <a:r>
              <a:rPr lang="en-US" dirty="0" smtClean="0"/>
              <a:t>Clarity</a:t>
            </a:r>
          </a:p>
          <a:p>
            <a:pPr marL="548640" lvl="1" indent="-274320" fontAlgn="auto">
              <a:spcAft>
                <a:spcPts val="0"/>
              </a:spcAft>
              <a:buFont typeface="Wingdings 3"/>
              <a:buChar char=""/>
              <a:defRPr/>
            </a:pPr>
            <a:r>
              <a:rPr lang="en-US" dirty="0" smtClean="0"/>
              <a:t>Clarity is a gateway standard. If a statement is unclear, we cannot determine whether it is accurate or relevant. In fact, we cannot tell anything about it because we don’t yet know what it is saying.</a:t>
            </a:r>
          </a:p>
          <a:p>
            <a:pPr marL="274320" indent="-274320" fontAlgn="auto">
              <a:spcAft>
                <a:spcPts val="0"/>
              </a:spcAft>
              <a:buFont typeface="Wingdings 3"/>
              <a:buChar char=""/>
              <a:defRPr/>
            </a:pPr>
            <a:r>
              <a:rPr lang="en-US" dirty="0" smtClean="0"/>
              <a:t>Accuracy</a:t>
            </a:r>
          </a:p>
          <a:p>
            <a:pPr marL="548640" lvl="1" indent="-274320" fontAlgn="auto">
              <a:spcAft>
                <a:spcPts val="0"/>
              </a:spcAft>
              <a:buFont typeface="Wingdings 3"/>
              <a:buChar char=""/>
              <a:defRPr/>
            </a:pPr>
            <a:r>
              <a:rPr lang="en-US" dirty="0" smtClean="0"/>
              <a:t>A statement can be clear but not accurate, as in “Most dogs are over 300 pounds in weight.”</a:t>
            </a:r>
          </a:p>
          <a:p>
            <a:pPr marL="274320" indent="-274320" fontAlgn="auto">
              <a:spcAft>
                <a:spcPts val="0"/>
              </a:spcAft>
              <a:buFont typeface="Wingdings 3"/>
              <a:buChar char=""/>
              <a:defRPr/>
            </a:pPr>
            <a:r>
              <a:rPr lang="en-US" dirty="0" smtClean="0"/>
              <a:t>Precision</a:t>
            </a:r>
          </a:p>
          <a:p>
            <a:pPr marL="548640" lvl="1" indent="-274320" fontAlgn="auto">
              <a:spcAft>
                <a:spcPts val="0"/>
              </a:spcAft>
              <a:buFont typeface="Wingdings 3"/>
              <a:buChar char=""/>
              <a:defRPr/>
            </a:pPr>
            <a:r>
              <a:rPr lang="en-US" dirty="0" smtClean="0"/>
              <a:t>A statement can be both clear and accurate, but not precise, as in “Jack is overweight.” (We don’t know how overweight Jack is, one pound or 500 pounds.)</a:t>
            </a:r>
          </a:p>
          <a:p>
            <a:pPr marL="274320" indent="-274320" fontAlgn="auto">
              <a:spcAft>
                <a:spcPts val="0"/>
              </a:spcAft>
              <a:buFont typeface="Wingdings 3"/>
              <a:buChar char=""/>
              <a:defRPr/>
            </a:pPr>
            <a:endParaRPr lang="en-US" dirty="0"/>
          </a:p>
        </p:txBody>
      </p:sp>
      <p:sp>
        <p:nvSpPr>
          <p:cNvPr id="31747" name="Title 3"/>
          <p:cNvSpPr>
            <a:spLocks noGrp="1"/>
          </p:cNvSpPr>
          <p:nvPr>
            <p:ph type="title"/>
          </p:nvPr>
        </p:nvSpPr>
        <p:spPr/>
        <p:txBody>
          <a:bodyPr/>
          <a:lstStyle/>
          <a:p>
            <a:r>
              <a:rPr lang="en-US" smtClean="0"/>
              <a:t>Universal Intellectual Standards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5AE418A6-9957-4456-9DD8-1C751D91D98E}" type="slidenum">
              <a:rPr lang="en-US"/>
              <a:pPr/>
              <a:t>15</a:t>
            </a:fld>
            <a:endParaRPr lang="en-US"/>
          </a:p>
        </p:txBody>
      </p:sp>
      <p:sp>
        <p:nvSpPr>
          <p:cNvPr id="32770" name="Content Placeholder 2"/>
          <p:cNvSpPr>
            <a:spLocks noGrp="1"/>
          </p:cNvSpPr>
          <p:nvPr>
            <p:ph sz="quarter" idx="1"/>
          </p:nvPr>
        </p:nvSpPr>
        <p:spPr>
          <a:xfrm>
            <a:off x="457200" y="1219200"/>
            <a:ext cx="8229600" cy="4937125"/>
          </a:xfrm>
        </p:spPr>
        <p:txBody>
          <a:bodyPr/>
          <a:lstStyle/>
          <a:p>
            <a:r>
              <a:rPr lang="en-US" smtClean="0"/>
              <a:t>Relevance</a:t>
            </a:r>
          </a:p>
          <a:p>
            <a:pPr lvl="1"/>
            <a:r>
              <a:rPr lang="en-US" smtClean="0"/>
              <a:t>A statement can be clear, accurate, and precise, but not relevant to the question at issue</a:t>
            </a:r>
          </a:p>
          <a:p>
            <a:r>
              <a:rPr lang="en-US" smtClean="0"/>
              <a:t>Depth</a:t>
            </a:r>
          </a:p>
          <a:p>
            <a:pPr lvl="1"/>
            <a:r>
              <a:rPr lang="en-US" smtClean="0"/>
              <a:t>A statement can be clear, accurate, precise, and relevant, but superficial (that is, lack depth)</a:t>
            </a:r>
          </a:p>
          <a:p>
            <a:r>
              <a:rPr lang="en-US" smtClean="0"/>
              <a:t>Breadth</a:t>
            </a:r>
          </a:p>
          <a:p>
            <a:pPr lvl="1"/>
            <a:r>
              <a:rPr lang="en-US" smtClean="0"/>
              <a:t>A line of reasoning may be clear, accurate, precise, relevant, and deep, but lack breadth (as in an argument from either the conservative or liberal standpoints which gets deeply into an issue, but only recognizes the insights of one side of the question)</a:t>
            </a:r>
          </a:p>
        </p:txBody>
      </p:sp>
      <p:sp>
        <p:nvSpPr>
          <p:cNvPr id="32771" name="Title 3"/>
          <p:cNvSpPr>
            <a:spLocks noGrp="1"/>
          </p:cNvSpPr>
          <p:nvPr>
            <p:ph type="title"/>
          </p:nvPr>
        </p:nvSpPr>
        <p:spPr/>
        <p:txBody>
          <a:bodyPr/>
          <a:lstStyle/>
          <a:p>
            <a:r>
              <a:rPr lang="en-US" smtClean="0"/>
              <a:t>Universal Intellectual Standards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F89FAA9F-5554-455E-B8FE-7DF205271AF6}" type="slidenum">
              <a:rPr lang="en-US"/>
              <a:pPr/>
              <a:t>16</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a:lnSpc>
                <a:spcPct val="95000"/>
              </a:lnSpc>
            </a:pPr>
            <a:r>
              <a:rPr lang="en-US" sz="2400" smtClean="0"/>
              <a:t>Logic</a:t>
            </a:r>
          </a:p>
          <a:p>
            <a:pPr lvl="1">
              <a:lnSpc>
                <a:spcPct val="95000"/>
              </a:lnSpc>
            </a:pPr>
            <a:r>
              <a:rPr lang="en-US" sz="2100" smtClean="0"/>
              <a:t>When we think, we bring a variety of thoughts together into some order. When the combination of thoughts are mutually supporting and make sense in combination, the thinking is “logical.” When the combination is not mutually supporting, is contradictory in some sense, or does not “make sense,” the combination is “not logical.”</a:t>
            </a:r>
          </a:p>
          <a:p>
            <a:pPr>
              <a:lnSpc>
                <a:spcPct val="95000"/>
              </a:lnSpc>
            </a:pPr>
            <a:r>
              <a:rPr lang="en-US" sz="2400" smtClean="0"/>
              <a:t>Significance</a:t>
            </a:r>
          </a:p>
          <a:p>
            <a:pPr lvl="1">
              <a:lnSpc>
                <a:spcPct val="95000"/>
              </a:lnSpc>
            </a:pPr>
            <a:r>
              <a:rPr lang="en-US" sz="2100" smtClean="0"/>
              <a:t>Focusing on the important, not trivial</a:t>
            </a:r>
          </a:p>
          <a:p>
            <a:pPr>
              <a:lnSpc>
                <a:spcPct val="95000"/>
              </a:lnSpc>
            </a:pPr>
            <a:r>
              <a:rPr lang="en-US" sz="2400" smtClean="0"/>
              <a:t>Fairness</a:t>
            </a:r>
          </a:p>
          <a:p>
            <a:pPr lvl="1">
              <a:lnSpc>
                <a:spcPct val="95000"/>
              </a:lnSpc>
            </a:pPr>
            <a:r>
              <a:rPr lang="en-US" sz="2100" smtClean="0"/>
              <a:t>We naturally think from our own perspective, from a point of view which tends to privilege our position.  Fairness implies the treating of all relevant viewpoints alike without reference to one’s own feelings or interests.</a:t>
            </a:r>
          </a:p>
          <a:p>
            <a:pPr>
              <a:lnSpc>
                <a:spcPct val="95000"/>
              </a:lnSpc>
              <a:buFont typeface="Wingdings 3" pitchFamily="18" charset="2"/>
              <a:buNone/>
            </a:pPr>
            <a:r>
              <a:rPr lang="en-US" sz="2400" smtClean="0"/>
              <a:t>-from the </a:t>
            </a:r>
            <a:r>
              <a:rPr lang="en-US" sz="2400" i="1" smtClean="0"/>
              <a:t>Miniature Guide to Critical Thinking Concepts &amp; Tools</a:t>
            </a:r>
          </a:p>
          <a:p>
            <a:pPr>
              <a:lnSpc>
                <a:spcPct val="90000"/>
              </a:lnSpc>
              <a:buFont typeface="Wingdings 3" pitchFamily="18" charset="2"/>
              <a:buNone/>
            </a:pPr>
            <a:endParaRPr lang="en-US" sz="2400" smtClean="0"/>
          </a:p>
        </p:txBody>
      </p:sp>
      <p:sp>
        <p:nvSpPr>
          <p:cNvPr id="33795" name="Title 3"/>
          <p:cNvSpPr>
            <a:spLocks noGrp="1"/>
          </p:cNvSpPr>
          <p:nvPr>
            <p:ph type="title"/>
          </p:nvPr>
        </p:nvSpPr>
        <p:spPr/>
        <p:txBody>
          <a:bodyPr/>
          <a:lstStyle/>
          <a:p>
            <a:r>
              <a:rPr lang="en-US" smtClean="0"/>
              <a:t>Universal Intellectual Standards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A35B3FE6-18EF-40CE-87E0-301D0B70806B}" type="slidenum">
              <a:rPr lang="en-US"/>
              <a:pPr/>
              <a:t>17</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a:lnSpc>
                <a:spcPct val="95000"/>
              </a:lnSpc>
            </a:pPr>
            <a:r>
              <a:rPr lang="en-US" smtClean="0"/>
              <a:t>Clarity</a:t>
            </a:r>
          </a:p>
          <a:p>
            <a:pPr lvl="1">
              <a:lnSpc>
                <a:spcPct val="95000"/>
              </a:lnSpc>
            </a:pPr>
            <a:r>
              <a:rPr lang="en-US" smtClean="0"/>
              <a:t>Could you elaborate further? </a:t>
            </a:r>
          </a:p>
          <a:p>
            <a:pPr lvl="1">
              <a:lnSpc>
                <a:spcPct val="95000"/>
              </a:lnSpc>
            </a:pPr>
            <a:r>
              <a:rPr lang="en-US" smtClean="0"/>
              <a:t>Could you give me an example? </a:t>
            </a:r>
          </a:p>
          <a:p>
            <a:pPr lvl="1">
              <a:lnSpc>
                <a:spcPct val="95000"/>
              </a:lnSpc>
            </a:pPr>
            <a:r>
              <a:rPr lang="en-US" smtClean="0"/>
              <a:t>Could you illustrate what you mean?</a:t>
            </a:r>
          </a:p>
          <a:p>
            <a:pPr>
              <a:lnSpc>
                <a:spcPct val="95000"/>
              </a:lnSpc>
            </a:pPr>
            <a:r>
              <a:rPr lang="en-US" smtClean="0"/>
              <a:t>Accuracy</a:t>
            </a:r>
          </a:p>
          <a:p>
            <a:pPr lvl="1">
              <a:lnSpc>
                <a:spcPct val="95000"/>
              </a:lnSpc>
            </a:pPr>
            <a:r>
              <a:rPr lang="en-US" smtClean="0"/>
              <a:t>How could we check on that? </a:t>
            </a:r>
          </a:p>
          <a:p>
            <a:pPr lvl="1">
              <a:lnSpc>
                <a:spcPct val="95000"/>
              </a:lnSpc>
            </a:pPr>
            <a:r>
              <a:rPr lang="en-US" smtClean="0"/>
              <a:t>How could we find out if that is true? </a:t>
            </a:r>
          </a:p>
          <a:p>
            <a:pPr lvl="1">
              <a:lnSpc>
                <a:spcPct val="95000"/>
              </a:lnSpc>
            </a:pPr>
            <a:r>
              <a:rPr lang="en-US" smtClean="0"/>
              <a:t>How could we verify or test that?</a:t>
            </a:r>
          </a:p>
          <a:p>
            <a:pPr>
              <a:lnSpc>
                <a:spcPct val="95000"/>
              </a:lnSpc>
            </a:pPr>
            <a:r>
              <a:rPr lang="en-US" smtClean="0"/>
              <a:t>Precision</a:t>
            </a:r>
          </a:p>
          <a:p>
            <a:pPr lvl="1">
              <a:lnSpc>
                <a:spcPct val="95000"/>
              </a:lnSpc>
            </a:pPr>
            <a:r>
              <a:rPr lang="en-US" smtClean="0"/>
              <a:t>Could you be more specific? </a:t>
            </a:r>
          </a:p>
          <a:p>
            <a:pPr lvl="1">
              <a:lnSpc>
                <a:spcPct val="95000"/>
              </a:lnSpc>
            </a:pPr>
            <a:r>
              <a:rPr lang="en-US" smtClean="0"/>
              <a:t>Could you give me more details? </a:t>
            </a:r>
          </a:p>
          <a:p>
            <a:pPr lvl="1">
              <a:lnSpc>
                <a:spcPct val="95000"/>
              </a:lnSpc>
            </a:pPr>
            <a:r>
              <a:rPr lang="en-US" smtClean="0"/>
              <a:t>Could you be more exact?</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Questions using the Intellectual Standards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29DA9CA7-79D5-4279-AF85-65182E3B000C}" type="slidenum">
              <a:rPr lang="en-US"/>
              <a:pPr/>
              <a:t>18</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a:lnSpc>
                <a:spcPct val="95000"/>
              </a:lnSpc>
            </a:pPr>
            <a:r>
              <a:rPr lang="en-US" smtClean="0"/>
              <a:t>Relevance</a:t>
            </a:r>
          </a:p>
          <a:p>
            <a:pPr lvl="1">
              <a:lnSpc>
                <a:spcPct val="95000"/>
              </a:lnSpc>
            </a:pPr>
            <a:r>
              <a:rPr lang="en-US" smtClean="0"/>
              <a:t>How does that relate to the problem? </a:t>
            </a:r>
          </a:p>
          <a:p>
            <a:pPr lvl="1">
              <a:lnSpc>
                <a:spcPct val="95000"/>
              </a:lnSpc>
            </a:pPr>
            <a:r>
              <a:rPr lang="en-US" smtClean="0"/>
              <a:t>How does that bear on the question? </a:t>
            </a:r>
          </a:p>
          <a:p>
            <a:pPr lvl="1">
              <a:lnSpc>
                <a:spcPct val="95000"/>
              </a:lnSpc>
            </a:pPr>
            <a:r>
              <a:rPr lang="en-US" smtClean="0"/>
              <a:t>How does that help us with the issue?</a:t>
            </a:r>
          </a:p>
          <a:p>
            <a:pPr>
              <a:lnSpc>
                <a:spcPct val="95000"/>
              </a:lnSpc>
            </a:pPr>
            <a:r>
              <a:rPr lang="en-US" smtClean="0"/>
              <a:t>Depth</a:t>
            </a:r>
          </a:p>
          <a:p>
            <a:pPr lvl="1">
              <a:lnSpc>
                <a:spcPct val="95000"/>
              </a:lnSpc>
            </a:pPr>
            <a:r>
              <a:rPr lang="en-US" smtClean="0"/>
              <a:t>What factors make this a difficult problem? </a:t>
            </a:r>
          </a:p>
          <a:p>
            <a:pPr lvl="1">
              <a:lnSpc>
                <a:spcPct val="95000"/>
              </a:lnSpc>
            </a:pPr>
            <a:r>
              <a:rPr lang="en-US" smtClean="0"/>
              <a:t>What are some of the complexities of this question? </a:t>
            </a:r>
          </a:p>
          <a:p>
            <a:pPr lvl="1">
              <a:lnSpc>
                <a:spcPct val="95000"/>
              </a:lnSpc>
            </a:pPr>
            <a:r>
              <a:rPr lang="en-US" smtClean="0"/>
              <a:t>What are some of the difficulties we need to deal with?</a:t>
            </a:r>
          </a:p>
          <a:p>
            <a:pPr>
              <a:lnSpc>
                <a:spcPct val="95000"/>
              </a:lnSpc>
            </a:pPr>
            <a:r>
              <a:rPr lang="en-US" smtClean="0"/>
              <a:t>Breadth</a:t>
            </a:r>
          </a:p>
          <a:p>
            <a:pPr lvl="1">
              <a:lnSpc>
                <a:spcPct val="95000"/>
              </a:lnSpc>
            </a:pPr>
            <a:r>
              <a:rPr lang="en-US" smtClean="0"/>
              <a:t>Do we need to look at this from another perspective? </a:t>
            </a:r>
          </a:p>
          <a:p>
            <a:pPr lvl="1">
              <a:lnSpc>
                <a:spcPct val="95000"/>
              </a:lnSpc>
            </a:pPr>
            <a:r>
              <a:rPr lang="en-US" smtClean="0"/>
              <a:t>Do we need to consider another point of view? </a:t>
            </a:r>
          </a:p>
          <a:p>
            <a:pPr lvl="1">
              <a:lnSpc>
                <a:spcPct val="95000"/>
              </a:lnSpc>
            </a:pPr>
            <a:r>
              <a:rPr lang="en-US" smtClean="0"/>
              <a:t>Do we need to look at this in other ways?</a:t>
            </a:r>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Questions using the Intellectual Standards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4B61F98F-F617-46CD-9280-6BECFF12A9A4}" type="slidenum">
              <a:rPr lang="en-US"/>
              <a:pPr/>
              <a:t>19</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a:lnSpc>
                <a:spcPct val="90000"/>
              </a:lnSpc>
            </a:pPr>
            <a:r>
              <a:rPr lang="en-US" smtClean="0"/>
              <a:t>Logic</a:t>
            </a:r>
          </a:p>
          <a:p>
            <a:pPr lvl="1">
              <a:lnSpc>
                <a:spcPct val="90000"/>
              </a:lnSpc>
            </a:pPr>
            <a:r>
              <a:rPr lang="en-US" smtClean="0"/>
              <a:t>Does all this make sense together? </a:t>
            </a:r>
          </a:p>
          <a:p>
            <a:pPr lvl="1">
              <a:lnSpc>
                <a:spcPct val="90000"/>
              </a:lnSpc>
            </a:pPr>
            <a:r>
              <a:rPr lang="en-US" smtClean="0"/>
              <a:t>Does your first paragraph fit in with your last? </a:t>
            </a:r>
          </a:p>
          <a:p>
            <a:pPr lvl="1">
              <a:lnSpc>
                <a:spcPct val="90000"/>
              </a:lnSpc>
            </a:pPr>
            <a:r>
              <a:rPr lang="en-US" smtClean="0"/>
              <a:t>Does what you say follow from the evidence?</a:t>
            </a:r>
          </a:p>
          <a:p>
            <a:pPr>
              <a:lnSpc>
                <a:spcPct val="90000"/>
              </a:lnSpc>
            </a:pPr>
            <a:r>
              <a:rPr lang="en-US" smtClean="0"/>
              <a:t>Significance</a:t>
            </a:r>
          </a:p>
          <a:p>
            <a:pPr lvl="1">
              <a:lnSpc>
                <a:spcPct val="90000"/>
              </a:lnSpc>
            </a:pPr>
            <a:r>
              <a:rPr lang="en-US" smtClean="0"/>
              <a:t>Is this the most important problem to consider? </a:t>
            </a:r>
          </a:p>
          <a:p>
            <a:pPr lvl="1">
              <a:lnSpc>
                <a:spcPct val="90000"/>
              </a:lnSpc>
            </a:pPr>
            <a:r>
              <a:rPr lang="en-US" smtClean="0"/>
              <a:t>Is this the central idea to focus on? </a:t>
            </a:r>
          </a:p>
          <a:p>
            <a:pPr lvl="1">
              <a:lnSpc>
                <a:spcPct val="90000"/>
              </a:lnSpc>
            </a:pPr>
            <a:r>
              <a:rPr lang="en-US" smtClean="0"/>
              <a:t>Which of these facts are most important?</a:t>
            </a:r>
          </a:p>
          <a:p>
            <a:pPr>
              <a:lnSpc>
                <a:spcPct val="90000"/>
              </a:lnSpc>
            </a:pPr>
            <a:r>
              <a:rPr lang="en-US" smtClean="0"/>
              <a:t>Fairness</a:t>
            </a:r>
          </a:p>
          <a:p>
            <a:pPr lvl="1">
              <a:lnSpc>
                <a:spcPct val="90000"/>
              </a:lnSpc>
            </a:pPr>
            <a:r>
              <a:rPr lang="en-US" smtClean="0"/>
              <a:t>Do I have any vested interest in this issue? </a:t>
            </a:r>
          </a:p>
          <a:p>
            <a:pPr lvl="1">
              <a:lnSpc>
                <a:spcPct val="90000"/>
              </a:lnSpc>
            </a:pPr>
            <a:r>
              <a:rPr lang="en-US" smtClean="0"/>
              <a:t>Am I sympathetically representing the viewpoints of others?</a:t>
            </a:r>
          </a:p>
          <a:p>
            <a:pPr>
              <a:lnSpc>
                <a:spcPct val="90000"/>
              </a:lnSpc>
              <a:buFont typeface="Wingdings 3" pitchFamily="18" charset="2"/>
              <a:buNone/>
            </a:pPr>
            <a:r>
              <a:rPr lang="en-US" smtClean="0"/>
              <a:t>-from the </a:t>
            </a:r>
            <a:r>
              <a:rPr lang="en-US" i="1" smtClean="0"/>
              <a:t>Miniature Guide to Critical Thinking Concepts &amp; Tools</a:t>
            </a:r>
            <a:endParaRPr lang="en-US" smtClean="0"/>
          </a:p>
        </p:txBody>
      </p:sp>
      <p:sp>
        <p:nvSpPr>
          <p:cNvPr id="4" name="Title 3"/>
          <p:cNvSpPr>
            <a:spLocks noGrp="1"/>
          </p:cNvSpPr>
          <p:nvPr>
            <p:ph type="title"/>
          </p:nvPr>
        </p:nvSpPr>
        <p:spPr/>
        <p:txBody>
          <a:bodyPr>
            <a:normAutofit fontScale="90000"/>
          </a:bodyPr>
          <a:lstStyle/>
          <a:p>
            <a:pPr fontAlgn="auto">
              <a:spcAft>
                <a:spcPts val="0"/>
              </a:spcAft>
              <a:defRPr/>
            </a:pPr>
            <a:r>
              <a:rPr lang="en-US" dirty="0" smtClean="0"/>
              <a:t>Questions using the Intellectual Standards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8A6FAC97-F3AA-44E0-8AED-BA6E85591DD2}" type="slidenum">
              <a:rPr lang="en-US"/>
              <a:pPr/>
              <a:t>2</a:t>
            </a:fld>
            <a:endParaRPr lang="en-US"/>
          </a:p>
        </p:txBody>
      </p:sp>
      <p:sp>
        <p:nvSpPr>
          <p:cNvPr id="17410" name="Content Placeholder 2"/>
          <p:cNvSpPr>
            <a:spLocks noGrp="1"/>
          </p:cNvSpPr>
          <p:nvPr>
            <p:ph sz="quarter" idx="1"/>
          </p:nvPr>
        </p:nvSpPr>
        <p:spPr>
          <a:xfrm>
            <a:off x="457200" y="1219200"/>
            <a:ext cx="8229600" cy="4937125"/>
          </a:xfrm>
        </p:spPr>
        <p:txBody>
          <a:bodyPr/>
          <a:lstStyle/>
          <a:p>
            <a:r>
              <a:rPr lang="en-US" smtClean="0"/>
              <a:t>Why is UofL focused on critical thinking?</a:t>
            </a:r>
          </a:p>
          <a:p>
            <a:pPr lvl="1"/>
            <a:r>
              <a:rPr lang="en-US" smtClean="0"/>
              <a:t>As part of the accreditation process, universities are asked to develop a university-wide quality enhancement plan to improve student learning</a:t>
            </a:r>
          </a:p>
          <a:p>
            <a:pPr lvl="1"/>
            <a:r>
              <a:rPr lang="en-US" smtClean="0"/>
              <a:t>The UofL plan, known as Ideas to Action (i2a), was developed to “sharpen our existing focus on building undergraduate students' critical thinking skills, starting in the general education program and continuing through undergraduate major courses. Students will be required to demonstrate their critical-thinking skills in a culminating experience, such as a thesis, service learning project, internship or capstone project” – from </a:t>
            </a:r>
            <a:r>
              <a:rPr lang="en-US" smtClean="0">
                <a:hlinkClick r:id="rId3"/>
              </a:rPr>
              <a:t>What is i2a?</a:t>
            </a:r>
            <a:endParaRPr lang="en-US" smtClean="0"/>
          </a:p>
          <a:p>
            <a:pPr lvl="1"/>
            <a:r>
              <a:rPr lang="en-US" smtClean="0"/>
              <a:t>Ideas to Action was recommended in Spring 2007</a:t>
            </a:r>
          </a:p>
          <a:p>
            <a:pPr lvl="2"/>
            <a:endParaRPr lang="en-US" smtClean="0"/>
          </a:p>
        </p:txBody>
      </p:sp>
      <p:sp>
        <p:nvSpPr>
          <p:cNvPr id="17411" name="Title 3"/>
          <p:cNvSpPr>
            <a:spLocks noGrp="1"/>
          </p:cNvSpPr>
          <p:nvPr>
            <p:ph type="title"/>
          </p:nvPr>
        </p:nvSpPr>
        <p:spPr/>
        <p:txBody>
          <a:bodyPr/>
          <a:lstStyle/>
          <a:p>
            <a:r>
              <a:rPr lang="en-US" smtClean="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62DE8B32-F0A7-4F7E-8644-E1D3C4096BD6}" type="slidenum">
              <a:rPr lang="en-US"/>
              <a:pPr/>
              <a:t>20</a:t>
            </a:fld>
            <a:endParaRPr lang="en-US"/>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fontAlgn="auto">
              <a:spcAft>
                <a:spcPts val="0"/>
              </a:spcAft>
              <a:buFont typeface="Wingdings 3"/>
              <a:buChar char=""/>
              <a:defRPr/>
            </a:pPr>
            <a:r>
              <a:rPr lang="en-US" dirty="0" smtClean="0"/>
              <a:t>The well-cultivated thinker:</a:t>
            </a:r>
          </a:p>
          <a:p>
            <a:pPr marL="548640" lvl="1" indent="-274320" fontAlgn="auto">
              <a:spcAft>
                <a:spcPts val="0"/>
              </a:spcAft>
              <a:buFont typeface="Wingdings 3"/>
              <a:buChar char=""/>
              <a:defRPr/>
            </a:pPr>
            <a:r>
              <a:rPr lang="en-US" dirty="0" smtClean="0"/>
              <a:t>raises vital questions and problems, formulating them clearly and precisely;</a:t>
            </a:r>
          </a:p>
          <a:p>
            <a:pPr marL="548640" lvl="1" indent="-274320" fontAlgn="auto">
              <a:spcAft>
                <a:spcPts val="0"/>
              </a:spcAft>
              <a:buFont typeface="Wingdings 3"/>
              <a:buChar char=""/>
              <a:defRPr/>
            </a:pPr>
            <a:r>
              <a:rPr lang="en-US" dirty="0" smtClean="0"/>
              <a:t>gathers and assesses relevant information, using abstract ideas to interpret it effectively;</a:t>
            </a:r>
          </a:p>
          <a:p>
            <a:pPr marL="548640" lvl="1" indent="-274320" fontAlgn="auto">
              <a:spcAft>
                <a:spcPts val="0"/>
              </a:spcAft>
              <a:buFont typeface="Wingdings 3"/>
              <a:buChar char=""/>
              <a:defRPr/>
            </a:pPr>
            <a:r>
              <a:rPr lang="en-US" dirty="0" smtClean="0"/>
              <a:t>comes to well-reasoned conclusions and solutions, testing them against relevant criteria and standards;</a:t>
            </a:r>
          </a:p>
          <a:p>
            <a:pPr marL="548640" lvl="1" indent="-274320" fontAlgn="auto">
              <a:spcAft>
                <a:spcPts val="0"/>
              </a:spcAft>
              <a:buFont typeface="Wingdings 3"/>
              <a:buChar char=""/>
              <a:defRPr/>
            </a:pPr>
            <a:r>
              <a:rPr lang="en-US" dirty="0" smtClean="0"/>
              <a:t>thinks </a:t>
            </a:r>
            <a:r>
              <a:rPr lang="en-US" dirty="0" err="1" smtClean="0"/>
              <a:t>openmindedly</a:t>
            </a:r>
            <a:r>
              <a:rPr lang="en-US" dirty="0" smtClean="0"/>
              <a:t> within alternative systems of thought, recognizing and assessing, as need be, their assumptions, implications, and practical consequences;  and</a:t>
            </a:r>
          </a:p>
          <a:p>
            <a:pPr marL="548640" lvl="1" indent="-274320" fontAlgn="auto">
              <a:spcAft>
                <a:spcPts val="0"/>
              </a:spcAft>
              <a:buFont typeface="Wingdings 3"/>
              <a:buChar char=""/>
              <a:defRPr/>
            </a:pPr>
            <a:r>
              <a:rPr lang="en-US" dirty="0" smtClean="0"/>
              <a:t>communicates effectively with others in figuring out solutions to complex problems.</a:t>
            </a:r>
          </a:p>
          <a:p>
            <a:pPr marL="274320" indent="-274320" fontAlgn="auto">
              <a:spcAft>
                <a:spcPts val="0"/>
              </a:spcAft>
              <a:buFont typeface="Wingdings 3"/>
              <a:buNone/>
              <a:defRPr/>
            </a:pPr>
            <a:r>
              <a:rPr lang="en-US" dirty="0" smtClean="0"/>
              <a:t>-from the </a:t>
            </a:r>
            <a:r>
              <a:rPr lang="en-US" i="1" dirty="0" smtClean="0"/>
              <a:t>Miniature Guide to Critical Thinking Concepts &amp; Tools</a:t>
            </a:r>
            <a:endParaRPr lang="en-US" dirty="0"/>
          </a:p>
        </p:txBody>
      </p:sp>
      <p:sp>
        <p:nvSpPr>
          <p:cNvPr id="37891" name="Title 3"/>
          <p:cNvSpPr>
            <a:spLocks noGrp="1"/>
          </p:cNvSpPr>
          <p:nvPr>
            <p:ph type="title"/>
          </p:nvPr>
        </p:nvSpPr>
        <p:spPr/>
        <p:txBody>
          <a:bodyPr/>
          <a:lstStyle/>
          <a:p>
            <a:r>
              <a:rPr lang="en-US" smtClean="0"/>
              <a:t>The Well-Cultivated Thinker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99F1BF18-8D3E-455B-99CA-45E9D96C5AC6}" type="slidenum">
              <a:rPr lang="en-US"/>
              <a:pPr/>
              <a:t>21</a:t>
            </a:fld>
            <a:endParaRPr lang="en-US"/>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915" name="Title 3"/>
          <p:cNvSpPr>
            <a:spLocks noGrp="1"/>
          </p:cNvSpPr>
          <p:nvPr>
            <p:ph type="title"/>
          </p:nvPr>
        </p:nvSpPr>
        <p:spPr/>
        <p:txBody>
          <a:bodyPr/>
          <a:lstStyle/>
          <a:p>
            <a:r>
              <a:rPr lang="en-US" smtClean="0"/>
              <a:t>Stages of Critical Thinking Development</a:t>
            </a:r>
          </a:p>
        </p:txBody>
      </p:sp>
      <p:sp>
        <p:nvSpPr>
          <p:cNvPr id="6" name="TextBox 5"/>
          <p:cNvSpPr txBox="1"/>
          <p:nvPr/>
        </p:nvSpPr>
        <p:spPr>
          <a:xfrm>
            <a:off x="7989888" y="1752600"/>
            <a:ext cx="1154112" cy="830263"/>
          </a:xfrm>
          <a:prstGeom prst="rect">
            <a:avLst/>
          </a:prstGeom>
          <a:noFill/>
        </p:spPr>
        <p:txBody>
          <a:bodyPr wrap="none">
            <a:spAutoFit/>
          </a:bodyPr>
          <a:lstStyle/>
          <a:p>
            <a:pPr eaLnBrk="0" hangingPunct="0">
              <a:defRPr/>
            </a:pPr>
            <a:r>
              <a:rPr lang="en-US" dirty="0">
                <a:latin typeface="+mn-lt"/>
              </a:rPr>
              <a:t>Master</a:t>
            </a:r>
            <a:br>
              <a:rPr lang="en-US" dirty="0">
                <a:latin typeface="+mn-lt"/>
              </a:rPr>
            </a:br>
            <a:r>
              <a:rPr lang="en-US" dirty="0">
                <a:latin typeface="+mn-lt"/>
              </a:rPr>
              <a:t>Thinker</a:t>
            </a:r>
            <a:endParaRPr lang="en-US"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67773141-4B89-4F22-99C0-18110454FC21}" type="slidenum">
              <a:rPr lang="en-US"/>
              <a:pPr/>
              <a:t>22</a:t>
            </a:fld>
            <a:endParaRPr lang="en-US"/>
          </a:p>
        </p:txBody>
      </p:sp>
      <p:sp>
        <p:nvSpPr>
          <p:cNvPr id="39938" name="Content Placeholder 2"/>
          <p:cNvSpPr>
            <a:spLocks noGrp="1"/>
          </p:cNvSpPr>
          <p:nvPr>
            <p:ph sz="quarter" idx="1"/>
          </p:nvPr>
        </p:nvSpPr>
        <p:spPr>
          <a:xfrm>
            <a:off x="457200" y="1219200"/>
            <a:ext cx="8229600" cy="4937125"/>
          </a:xfrm>
        </p:spPr>
        <p:txBody>
          <a:bodyPr/>
          <a:lstStyle/>
          <a:p>
            <a:pPr>
              <a:lnSpc>
                <a:spcPct val="105000"/>
              </a:lnSpc>
            </a:pPr>
            <a:r>
              <a:rPr lang="en-US" smtClean="0"/>
              <a:t>UofL’s </a:t>
            </a:r>
            <a:r>
              <a:rPr lang="en-US" i="1" smtClean="0">
                <a:hlinkClick r:id="rId2"/>
              </a:rPr>
              <a:t>Ideas To Action site</a:t>
            </a:r>
            <a:endParaRPr lang="en-US" i="1" smtClean="0"/>
          </a:p>
          <a:p>
            <a:pPr lvl="1">
              <a:lnSpc>
                <a:spcPct val="105000"/>
              </a:lnSpc>
            </a:pPr>
            <a:r>
              <a:rPr lang="en-US" i="1" smtClean="0">
                <a:hlinkClick r:id="rId3"/>
              </a:rPr>
              <a:t>What is i2a?</a:t>
            </a:r>
            <a:endParaRPr lang="en-US" i="1" smtClean="0"/>
          </a:p>
          <a:p>
            <a:pPr lvl="1">
              <a:lnSpc>
                <a:spcPct val="105000"/>
              </a:lnSpc>
            </a:pPr>
            <a:r>
              <a:rPr lang="en-US" i="1" smtClean="0">
                <a:hlinkClick r:id="rId4"/>
              </a:rPr>
              <a:t>i2a Resources</a:t>
            </a:r>
            <a:endParaRPr lang="en-US" i="1" smtClean="0"/>
          </a:p>
          <a:p>
            <a:pPr lvl="1">
              <a:lnSpc>
                <a:spcPct val="105000"/>
              </a:lnSpc>
            </a:pPr>
            <a:r>
              <a:rPr lang="en-US" i="1" smtClean="0">
                <a:hlinkClick r:id="rId5"/>
              </a:rPr>
              <a:t>Critical Thinking Webliography</a:t>
            </a:r>
            <a:endParaRPr lang="en-US" i="1" smtClean="0"/>
          </a:p>
          <a:p>
            <a:pPr>
              <a:lnSpc>
                <a:spcPct val="105000"/>
              </a:lnSpc>
            </a:pPr>
            <a:r>
              <a:rPr lang="en-US" i="1" smtClean="0">
                <a:hlinkClick r:id="rId6"/>
              </a:rPr>
              <a:t>Paul-Elder Framework</a:t>
            </a:r>
            <a:endParaRPr lang="en-US" i="1" smtClean="0"/>
          </a:p>
          <a:p>
            <a:pPr>
              <a:lnSpc>
                <a:spcPct val="105000"/>
              </a:lnSpc>
            </a:pPr>
            <a:r>
              <a:rPr lang="en-US" i="1" smtClean="0">
                <a:hlinkClick r:id="rId7"/>
              </a:rPr>
              <a:t>Foundation for Critical Thinking</a:t>
            </a:r>
            <a:endParaRPr lang="en-US" i="1" smtClean="0"/>
          </a:p>
          <a:p>
            <a:pPr lvl="1">
              <a:lnSpc>
                <a:spcPct val="105000"/>
              </a:lnSpc>
            </a:pPr>
            <a:r>
              <a:rPr lang="en-US" i="1" smtClean="0">
                <a:hlinkClick r:id="rId8"/>
              </a:rPr>
              <a:t>Interactive Guide</a:t>
            </a:r>
            <a:r>
              <a:rPr lang="en-US" smtClean="0"/>
              <a:t> to the Elements of Reasoning and Intellectual Standards</a:t>
            </a:r>
          </a:p>
          <a:p>
            <a:pPr lvl="1">
              <a:lnSpc>
                <a:spcPct val="105000"/>
              </a:lnSpc>
            </a:pPr>
            <a:r>
              <a:rPr lang="en-US" i="1" smtClean="0">
                <a:hlinkClick r:id="rId9"/>
              </a:rPr>
              <a:t>Where to Begin</a:t>
            </a:r>
            <a:r>
              <a:rPr lang="en-US" smtClean="0"/>
              <a:t> for University Students</a:t>
            </a:r>
          </a:p>
          <a:p>
            <a:pPr lvl="1">
              <a:lnSpc>
                <a:spcPct val="105000"/>
              </a:lnSpc>
            </a:pPr>
            <a:r>
              <a:rPr lang="en-US" i="1" smtClean="0">
                <a:hlinkClick r:id="rId10"/>
              </a:rPr>
              <a:t>Articles for Students</a:t>
            </a:r>
            <a:endParaRPr lang="en-US" i="1" smtClean="0"/>
          </a:p>
          <a:p>
            <a:pPr lvl="1">
              <a:lnSpc>
                <a:spcPct val="105000"/>
              </a:lnSpc>
            </a:pPr>
            <a:r>
              <a:rPr lang="en-US" i="1" smtClean="0">
                <a:hlinkClick r:id="rId11"/>
              </a:rPr>
              <a:t>Critical Thinking in the News</a:t>
            </a:r>
            <a:endParaRPr lang="en-US" i="1" smtClean="0"/>
          </a:p>
        </p:txBody>
      </p:sp>
      <p:sp>
        <p:nvSpPr>
          <p:cNvPr id="39939" name="Title 3"/>
          <p:cNvSpPr>
            <a:spLocks noGrp="1"/>
          </p:cNvSpPr>
          <p:nvPr>
            <p:ph type="title"/>
          </p:nvPr>
        </p:nvSpPr>
        <p:spPr/>
        <p:txBody>
          <a:bodyPr/>
          <a:lstStyle/>
          <a:p>
            <a:r>
              <a:rPr lang="en-US" smtClean="0"/>
              <a:t>Critical Thinking Resources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88CE55DD-FDF8-474A-8EC2-E075A9A19570}" type="slidenum">
              <a:rPr lang="en-US"/>
              <a:pPr/>
              <a:t>23</a:t>
            </a:fld>
            <a:endParaRPr lang="en-US"/>
          </a:p>
        </p:txBody>
      </p:sp>
      <p:sp>
        <p:nvSpPr>
          <p:cNvPr id="40962" name="Rectangle 3"/>
          <p:cNvSpPr>
            <a:spLocks noGrp="1" noChangeArrowheads="1"/>
          </p:cNvSpPr>
          <p:nvPr>
            <p:ph type="body" idx="1"/>
          </p:nvPr>
        </p:nvSpPr>
        <p:spPr>
          <a:xfrm>
            <a:off x="457200" y="1219200"/>
            <a:ext cx="8229600" cy="4937125"/>
          </a:xfrm>
        </p:spPr>
        <p:txBody>
          <a:bodyPr/>
          <a:lstStyle/>
          <a:p>
            <a:r>
              <a:rPr lang="en-US" smtClean="0"/>
              <a:t>The ability to think critically necessitates a higher order thinking than you may have been exposed to in the past</a:t>
            </a:r>
          </a:p>
          <a:p>
            <a:pPr lvl="1"/>
            <a:r>
              <a:rPr lang="en-US" smtClean="0"/>
              <a:t>More than simply the ability to recall information</a:t>
            </a:r>
          </a:p>
          <a:p>
            <a:r>
              <a:rPr lang="en-US" smtClean="0"/>
              <a:t>Some questions you should be able to answer include:</a:t>
            </a:r>
          </a:p>
          <a:p>
            <a:pPr lvl="1"/>
            <a:r>
              <a:rPr lang="en-US" smtClean="0"/>
              <a:t>What is meant by critical thinking?</a:t>
            </a:r>
          </a:p>
          <a:p>
            <a:pPr lvl="1"/>
            <a:r>
              <a:rPr lang="en-US" smtClean="0"/>
              <a:t>What are the elements of thought in the Paul-Elder model of critical thinking?</a:t>
            </a:r>
          </a:p>
          <a:p>
            <a:pPr lvl="1"/>
            <a:r>
              <a:rPr lang="en-US" smtClean="0"/>
              <a:t>What are the universal intellectual standards in the Paul-Elder model by which we judge the quality of thought?</a:t>
            </a:r>
          </a:p>
        </p:txBody>
      </p:sp>
      <p:sp>
        <p:nvSpPr>
          <p:cNvPr id="40963" name="Rectangle 2"/>
          <p:cNvSpPr>
            <a:spLocks noGrp="1" noChangeArrowheads="1"/>
          </p:cNvSpPr>
          <p:nvPr>
            <p:ph type="title"/>
          </p:nvPr>
        </p:nvSpPr>
        <p:spPr/>
        <p:txBody>
          <a:bodyPr/>
          <a:lstStyle/>
          <a:p>
            <a:r>
              <a:rPr lang="en-US" smtClean="0"/>
              <a:t>Summary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6DC38EB3-0FDF-4780-98DA-30EE3CA563A6}" type="slidenum">
              <a:rPr lang="en-US"/>
              <a:pPr/>
              <a:t>3</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r>
              <a:rPr lang="en-US" smtClean="0"/>
              <a:t>The ability to think critically calls for a higher order thinking</a:t>
            </a:r>
          </a:p>
          <a:p>
            <a:pPr lvl="1"/>
            <a:r>
              <a:rPr lang="en-US" smtClean="0"/>
              <a:t>More than simply the ability to recall information</a:t>
            </a:r>
          </a:p>
          <a:p>
            <a:r>
              <a:rPr lang="en-US" smtClean="0"/>
              <a:t>We want to aid students in advancing from knowledge of concepts to application, analysis, synthesis, and evaluation</a:t>
            </a:r>
          </a:p>
          <a:p>
            <a:r>
              <a:rPr lang="en-US" smtClean="0"/>
              <a:t>For students to be prepared to apply what they’ve learned after they graduate, their critical thinking skills have to be regularly exercised</a:t>
            </a:r>
          </a:p>
          <a:p>
            <a:pPr lvl="1"/>
            <a:r>
              <a:rPr lang="en-US" smtClean="0"/>
              <a:t>Employers generally aren’t impressed by one’s ability to repeat information from a textbook</a:t>
            </a:r>
          </a:p>
          <a:p>
            <a:pPr lvl="1"/>
            <a:r>
              <a:rPr lang="en-US" smtClean="0"/>
              <a:t>Employers want employees that can solve complex problems</a:t>
            </a:r>
          </a:p>
          <a:p>
            <a:pPr lvl="2"/>
            <a:r>
              <a:rPr lang="en-US" smtClean="0"/>
              <a:t>Critical thinking is required</a:t>
            </a:r>
          </a:p>
        </p:txBody>
      </p:sp>
      <p:sp>
        <p:nvSpPr>
          <p:cNvPr id="19459" name="Title 3"/>
          <p:cNvSpPr>
            <a:spLocks noGrp="1"/>
          </p:cNvSpPr>
          <p:nvPr>
            <p:ph type="title"/>
          </p:nvPr>
        </p:nvSpPr>
        <p:spPr/>
        <p:txBody>
          <a:bodyPr/>
          <a:lstStyle/>
          <a:p>
            <a:r>
              <a:rPr lang="en-US" smtClean="0"/>
              <a:t>Why Focus on Critical Thinking?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772BA81C-3C4C-47E9-BFD2-8E599340451D}" type="slidenum">
              <a:rPr lang="en-US"/>
              <a:pPr/>
              <a:t>4</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a:lnSpc>
                <a:spcPct val="95000"/>
              </a:lnSpc>
            </a:pPr>
            <a:r>
              <a:rPr lang="en-US" sz="2400" smtClean="0"/>
              <a:t>Definitions of critical thinking abound in educational literature</a:t>
            </a:r>
          </a:p>
          <a:p>
            <a:pPr>
              <a:lnSpc>
                <a:spcPct val="95000"/>
              </a:lnSpc>
            </a:pPr>
            <a:r>
              <a:rPr lang="en-US" sz="2400" smtClean="0"/>
              <a:t>After a careful review of the mountainous body of literature defining critical thinking and its elements, UofL has selected the definition of Michael Scriven and Richard Paul (2003):</a:t>
            </a:r>
          </a:p>
          <a:p>
            <a:pPr lvl="1">
              <a:lnSpc>
                <a:spcPct val="95000"/>
              </a:lnSpc>
            </a:pPr>
            <a:r>
              <a:rPr lang="en-US" sz="2100" smtClean="0"/>
              <a:t>“Critical thinking is the intellectually disciplined process of actively and skillfully conceptualizing, applying, analyzing, synthesizing, and/or evaluating information gathered from, or generated by, observation, experience, reflection, reasoning, or communication, as a guide to belief and action.”</a:t>
            </a:r>
          </a:p>
          <a:p>
            <a:pPr>
              <a:lnSpc>
                <a:spcPct val="95000"/>
              </a:lnSpc>
            </a:pPr>
            <a:r>
              <a:rPr lang="en-US" sz="2400" smtClean="0"/>
              <a:t>This conceptualization of critical thinking has been refined by Richard Paul and Linder Elder into the Paul-Elder Model of critical thinking adopted by UofL</a:t>
            </a:r>
          </a:p>
          <a:p>
            <a:pPr lvl="1">
              <a:lnSpc>
                <a:spcPct val="95000"/>
              </a:lnSpc>
            </a:pPr>
            <a:r>
              <a:rPr lang="en-US" sz="2100" smtClean="0"/>
              <a:t>The model is comprehensive, uses discipline-neutral terminology, and is applicable to all disciplines</a:t>
            </a:r>
          </a:p>
        </p:txBody>
      </p:sp>
      <p:sp>
        <p:nvSpPr>
          <p:cNvPr id="20483" name="Title 3"/>
          <p:cNvSpPr>
            <a:spLocks noGrp="1"/>
          </p:cNvSpPr>
          <p:nvPr>
            <p:ph type="title"/>
          </p:nvPr>
        </p:nvSpPr>
        <p:spPr/>
        <p:txBody>
          <a:bodyPr/>
          <a:lstStyle/>
          <a:p>
            <a:r>
              <a:rPr lang="en-US" smtClean="0"/>
              <a:t>What is Critical Thinking?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8B7AECDD-D171-454F-8C7F-28575CEF6B1F}" type="slidenum">
              <a:rPr lang="en-US"/>
              <a:pPr/>
              <a:t>5</a:t>
            </a:fld>
            <a:endParaRPr lang="en-US"/>
          </a:p>
        </p:txBody>
      </p:sp>
      <p:sp>
        <p:nvSpPr>
          <p:cNvPr id="21506" name="Title 3"/>
          <p:cNvSpPr>
            <a:spLocks noGrp="1"/>
          </p:cNvSpPr>
          <p:nvPr>
            <p:ph type="title"/>
          </p:nvPr>
        </p:nvSpPr>
        <p:spPr/>
        <p:txBody>
          <a:bodyPr/>
          <a:lstStyle/>
          <a:p>
            <a:r>
              <a:rPr lang="en-US" smtClean="0"/>
              <a:t>Paul-Elder Critical Thinking Model</a:t>
            </a:r>
          </a:p>
        </p:txBody>
      </p:sp>
      <p:sp>
        <p:nvSpPr>
          <p:cNvPr id="5" name="Rectangle 3"/>
          <p:cNvSpPr txBox="1">
            <a:spLocks noChangeArrowheads="1"/>
          </p:cNvSpPr>
          <p:nvPr/>
        </p:nvSpPr>
        <p:spPr>
          <a:xfrm>
            <a:off x="228600" y="1219200"/>
            <a:ext cx="3962400" cy="533400"/>
          </a:xfrm>
          <a:prstGeom prst="rect">
            <a:avLst/>
          </a:prstGeom>
          <a:ln>
            <a:solidFill>
              <a:schemeClr val="hlink"/>
            </a:solidFill>
          </a:ln>
        </p:spPr>
        <p:txBody>
          <a:bodyPr>
            <a:normAutofit/>
          </a:bodyPr>
          <a:lstStyle/>
          <a:p>
            <a:pPr marL="274320" indent="-274320" fontAlgn="auto">
              <a:spcBef>
                <a:spcPts val="600"/>
              </a:spcBef>
              <a:spcAft>
                <a:spcPts val="0"/>
              </a:spcAft>
              <a:buClr>
                <a:schemeClr val="accent1"/>
              </a:buClr>
              <a:buSzPct val="76000"/>
              <a:buFont typeface="Wingdings" pitchFamily="2" charset="2"/>
              <a:buNone/>
              <a:defRPr/>
            </a:pPr>
            <a:r>
              <a:rPr lang="en-US" sz="2800" b="1">
                <a:solidFill>
                  <a:schemeClr val="accent2">
                    <a:lumMod val="10000"/>
                  </a:schemeClr>
                </a:solidFill>
                <a:latin typeface="+mn-lt"/>
                <a:cs typeface="Times New Roman" pitchFamily="18" charset="0"/>
              </a:rPr>
              <a:t>Intellectual Standards</a:t>
            </a:r>
            <a:endParaRPr lang="en-US" sz="2800" b="1" dirty="0">
              <a:solidFill>
                <a:schemeClr val="accent2">
                  <a:lumMod val="10000"/>
                </a:schemeClr>
              </a:solidFill>
              <a:latin typeface="+mn-lt"/>
              <a:cs typeface="Times New Roman" pitchFamily="18" charset="0"/>
            </a:endParaRPr>
          </a:p>
        </p:txBody>
      </p:sp>
      <p:sp>
        <p:nvSpPr>
          <p:cNvPr id="21508" name="Rectangle 5"/>
          <p:cNvSpPr>
            <a:spLocks noChangeArrowheads="1"/>
          </p:cNvSpPr>
          <p:nvPr/>
        </p:nvSpPr>
        <p:spPr bwMode="auto">
          <a:xfrm>
            <a:off x="4724400" y="2743200"/>
            <a:ext cx="4267200" cy="533400"/>
          </a:xfrm>
          <a:prstGeom prst="rect">
            <a:avLst/>
          </a:prstGeom>
          <a:noFill/>
          <a:ln w="9525">
            <a:solidFill>
              <a:schemeClr val="hlink"/>
            </a:solidFill>
            <a:miter lim="800000"/>
            <a:headEnd/>
            <a:tailEnd/>
          </a:ln>
        </p:spPr>
        <p:txBody>
          <a:bodyPr/>
          <a:lstStyle/>
          <a:p>
            <a:pPr marL="342900" indent="-342900" algn="ctr" eaLnBrk="0" hangingPunct="0">
              <a:spcBef>
                <a:spcPct val="20000"/>
              </a:spcBef>
              <a:buClr>
                <a:srgbClr val="AB0810"/>
              </a:buClr>
              <a:buFont typeface="Wingdings" pitchFamily="2" charset="2"/>
              <a:buNone/>
            </a:pPr>
            <a:r>
              <a:rPr lang="en-US" sz="2800" b="1">
                <a:latin typeface="Times New Roman" pitchFamily="18" charset="0"/>
                <a:cs typeface="Times New Roman" pitchFamily="18" charset="0"/>
              </a:rPr>
              <a:t>Elements of Thought</a:t>
            </a:r>
          </a:p>
        </p:txBody>
      </p:sp>
      <p:sp>
        <p:nvSpPr>
          <p:cNvPr id="21509" name="Rectangle 6"/>
          <p:cNvSpPr>
            <a:spLocks noChangeArrowheads="1"/>
          </p:cNvSpPr>
          <p:nvPr/>
        </p:nvSpPr>
        <p:spPr bwMode="auto">
          <a:xfrm>
            <a:off x="228600" y="4495800"/>
            <a:ext cx="4267200" cy="457200"/>
          </a:xfrm>
          <a:prstGeom prst="rect">
            <a:avLst/>
          </a:prstGeom>
          <a:noFill/>
          <a:ln w="9525">
            <a:solidFill>
              <a:schemeClr val="hlink"/>
            </a:solidFill>
            <a:miter lim="800000"/>
            <a:headEnd/>
            <a:tailEnd/>
          </a:ln>
        </p:spPr>
        <p:txBody>
          <a:bodyPr/>
          <a:lstStyle/>
          <a:p>
            <a:pPr marL="342900" indent="-342900" algn="ctr" eaLnBrk="0" hangingPunct="0">
              <a:spcBef>
                <a:spcPct val="20000"/>
              </a:spcBef>
              <a:buClr>
                <a:srgbClr val="AB0810"/>
              </a:buClr>
              <a:buFont typeface="Wingdings" pitchFamily="2" charset="2"/>
              <a:buNone/>
            </a:pPr>
            <a:r>
              <a:rPr lang="en-US" sz="2800" b="1">
                <a:latin typeface="Times New Roman" pitchFamily="18" charset="0"/>
                <a:cs typeface="Times New Roman" pitchFamily="18" charset="0"/>
              </a:rPr>
              <a:t>Intellectual Traits</a:t>
            </a:r>
          </a:p>
        </p:txBody>
      </p:sp>
      <p:sp>
        <p:nvSpPr>
          <p:cNvPr id="8" name="AutoShape 7"/>
          <p:cNvSpPr>
            <a:spLocks noChangeArrowheads="1"/>
          </p:cNvSpPr>
          <p:nvPr/>
        </p:nvSpPr>
        <p:spPr bwMode="auto">
          <a:xfrm flipV="1">
            <a:off x="4572000" y="1524000"/>
            <a:ext cx="2819400" cy="10668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a:ln w="9525">
            <a:solidFill>
              <a:schemeClr val="tx1"/>
            </a:solidFill>
            <a:miter lim="800000"/>
            <a:headEnd/>
            <a:tailEnd/>
          </a:ln>
        </p:spPr>
        <p:txBody>
          <a:bodyPr wrap="none" anchor="ctr"/>
          <a:lstStyle/>
          <a:p>
            <a:pPr eaLnBrk="0" fontAlgn="auto" hangingPunct="0">
              <a:spcBef>
                <a:spcPts val="0"/>
              </a:spcBef>
              <a:spcAft>
                <a:spcPts val="0"/>
              </a:spcAft>
              <a:defRPr/>
            </a:pPr>
            <a:endParaRPr lang="en-US" dirty="0">
              <a:latin typeface="Times New Roman" pitchFamily="18" charset="0"/>
              <a:cs typeface="Times New Roman" pitchFamily="18" charset="0"/>
            </a:endParaRPr>
          </a:p>
        </p:txBody>
      </p:sp>
      <p:sp>
        <p:nvSpPr>
          <p:cNvPr id="9" name="AutoShape 9"/>
          <p:cNvSpPr>
            <a:spLocks noChangeArrowheads="1"/>
          </p:cNvSpPr>
          <p:nvPr/>
        </p:nvSpPr>
        <p:spPr bwMode="auto">
          <a:xfrm rot="16200000" flipH="1">
            <a:off x="6019800" y="3962400"/>
            <a:ext cx="1219200" cy="3200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a:ln w="9525">
            <a:solidFill>
              <a:schemeClr val="tx1"/>
            </a:solidFill>
            <a:miter lim="800000"/>
            <a:headEnd/>
            <a:tailEnd/>
          </a:ln>
        </p:spPr>
        <p:txBody>
          <a:bodyPr wrap="none" anchor="ctr"/>
          <a:lstStyle/>
          <a:p>
            <a:pPr eaLnBrk="0" fontAlgn="auto" hangingPunct="0">
              <a:spcBef>
                <a:spcPts val="0"/>
              </a:spcBef>
              <a:spcAft>
                <a:spcPts val="0"/>
              </a:spcAft>
              <a:defRPr/>
            </a:pPr>
            <a:endParaRPr lang="en-US" dirty="0">
              <a:latin typeface="+mn-lt"/>
            </a:endParaRPr>
          </a:p>
        </p:txBody>
      </p:sp>
      <p:sp>
        <p:nvSpPr>
          <p:cNvPr id="21512" name="Text Box 10"/>
          <p:cNvSpPr txBox="1">
            <a:spLocks noChangeArrowheads="1"/>
          </p:cNvSpPr>
          <p:nvPr/>
        </p:nvSpPr>
        <p:spPr bwMode="auto">
          <a:xfrm>
            <a:off x="6705600" y="5562600"/>
            <a:ext cx="1473200" cy="461963"/>
          </a:xfrm>
          <a:prstGeom prst="rect">
            <a:avLst/>
          </a:prstGeom>
          <a:noFill/>
          <a:ln w="9525" algn="ctr">
            <a:noFill/>
            <a:miter lim="800000"/>
            <a:headEnd/>
            <a:tailEnd/>
          </a:ln>
        </p:spPr>
        <p:txBody>
          <a:bodyPr wrap="none">
            <a:spAutoFit/>
          </a:bodyPr>
          <a:lstStyle/>
          <a:p>
            <a:pPr algn="ctr" eaLnBrk="0" hangingPunct="0"/>
            <a:r>
              <a:rPr lang="en-US">
                <a:latin typeface="Times New Roman" pitchFamily="18" charset="0"/>
                <a:cs typeface="Times New Roman" pitchFamily="18" charset="0"/>
              </a:rPr>
              <a:t>to develop</a:t>
            </a:r>
          </a:p>
        </p:txBody>
      </p:sp>
      <p:sp>
        <p:nvSpPr>
          <p:cNvPr id="11" name="AutoShape 9"/>
          <p:cNvSpPr>
            <a:spLocks noChangeArrowheads="1"/>
          </p:cNvSpPr>
          <p:nvPr/>
        </p:nvSpPr>
        <p:spPr bwMode="auto">
          <a:xfrm flipH="1">
            <a:off x="1447800" y="3124200"/>
            <a:ext cx="1676400" cy="1219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a:ln w="9525">
            <a:solidFill>
              <a:schemeClr val="tx1"/>
            </a:solidFill>
            <a:miter lim="800000"/>
            <a:headEnd/>
            <a:tailEnd/>
          </a:ln>
        </p:spPr>
        <p:txBody>
          <a:bodyPr wrap="none" anchor="ctr"/>
          <a:lstStyle/>
          <a:p>
            <a:pPr eaLnBrk="0" fontAlgn="auto" hangingPunct="0">
              <a:spcBef>
                <a:spcPts val="0"/>
              </a:spcBef>
              <a:spcAft>
                <a:spcPts val="0"/>
              </a:spcAft>
              <a:defRPr/>
            </a:pPr>
            <a:endParaRPr lang="en-US" spc="-300" dirty="0">
              <a:effectLst>
                <a:outerShdw blurRad="38100" dist="38100" dir="2700000" algn="tl">
                  <a:srgbClr val="000000">
                    <a:alpha val="43137"/>
                  </a:srgbClr>
                </a:outerShdw>
              </a:effectLst>
              <a:latin typeface="+mn-lt"/>
            </a:endParaRPr>
          </a:p>
        </p:txBody>
      </p:sp>
      <p:sp>
        <p:nvSpPr>
          <p:cNvPr id="21514" name="TextBox 39"/>
          <p:cNvSpPr txBox="1">
            <a:spLocks noChangeArrowheads="1"/>
          </p:cNvSpPr>
          <p:nvPr/>
        </p:nvSpPr>
        <p:spPr bwMode="auto">
          <a:xfrm>
            <a:off x="228600" y="1676400"/>
            <a:ext cx="1981200" cy="1784350"/>
          </a:xfrm>
          <a:prstGeom prst="rect">
            <a:avLst/>
          </a:prstGeom>
          <a:noFill/>
          <a:ln w="9525">
            <a:noFill/>
            <a:miter lim="800000"/>
            <a:headEnd/>
            <a:tailEnd/>
          </a:ln>
        </p:spPr>
        <p:txBody>
          <a:bodyPr>
            <a:spAutoFit/>
          </a:bodyPr>
          <a:lstStyle/>
          <a:p>
            <a:pPr eaLnBrk="0" hangingPunct="0"/>
            <a:r>
              <a:rPr lang="en-US" sz="2200">
                <a:latin typeface="Times New Roman" pitchFamily="18" charset="0"/>
                <a:cs typeface="Times New Roman" pitchFamily="18" charset="0"/>
              </a:rPr>
              <a:t>Accuracy</a:t>
            </a:r>
          </a:p>
          <a:p>
            <a:pPr eaLnBrk="0" hangingPunct="0"/>
            <a:r>
              <a:rPr lang="en-US" sz="2200">
                <a:latin typeface="Times New Roman" pitchFamily="18" charset="0"/>
                <a:cs typeface="Times New Roman" pitchFamily="18" charset="0"/>
              </a:rPr>
              <a:t>Clarity</a:t>
            </a:r>
          </a:p>
          <a:p>
            <a:pPr eaLnBrk="0" hangingPunct="0"/>
            <a:r>
              <a:rPr lang="en-US" sz="2200">
                <a:latin typeface="Times New Roman" pitchFamily="18" charset="0"/>
                <a:cs typeface="Times New Roman" pitchFamily="18" charset="0"/>
              </a:rPr>
              <a:t>Relevance</a:t>
            </a:r>
          </a:p>
          <a:p>
            <a:pPr eaLnBrk="0" hangingPunct="0"/>
            <a:r>
              <a:rPr lang="en-US" sz="2200">
                <a:latin typeface="Times New Roman" pitchFamily="18" charset="0"/>
                <a:cs typeface="Times New Roman" pitchFamily="18" charset="0"/>
              </a:rPr>
              <a:t>Logical</a:t>
            </a:r>
          </a:p>
          <a:p>
            <a:pPr eaLnBrk="0" hangingPunct="0"/>
            <a:r>
              <a:rPr lang="en-US" sz="2200">
                <a:latin typeface="Times New Roman" pitchFamily="18" charset="0"/>
                <a:cs typeface="Times New Roman" pitchFamily="18" charset="0"/>
              </a:rPr>
              <a:t>Sufficiency</a:t>
            </a:r>
          </a:p>
        </p:txBody>
      </p:sp>
      <p:sp>
        <p:nvSpPr>
          <p:cNvPr id="21515" name="TextBox 40"/>
          <p:cNvSpPr txBox="1">
            <a:spLocks noChangeArrowheads="1"/>
          </p:cNvSpPr>
          <p:nvPr/>
        </p:nvSpPr>
        <p:spPr bwMode="auto">
          <a:xfrm>
            <a:off x="2057400" y="1676400"/>
            <a:ext cx="1981200" cy="1784350"/>
          </a:xfrm>
          <a:prstGeom prst="rect">
            <a:avLst/>
          </a:prstGeom>
          <a:noFill/>
          <a:ln w="9525">
            <a:noFill/>
            <a:miter lim="800000"/>
            <a:headEnd/>
            <a:tailEnd/>
          </a:ln>
        </p:spPr>
        <p:txBody>
          <a:bodyPr>
            <a:spAutoFit/>
          </a:bodyPr>
          <a:lstStyle/>
          <a:p>
            <a:pPr eaLnBrk="0" hangingPunct="0"/>
            <a:r>
              <a:rPr lang="en-US" sz="2200">
                <a:latin typeface="Times New Roman" pitchFamily="18" charset="0"/>
                <a:cs typeface="Times New Roman" pitchFamily="18" charset="0"/>
              </a:rPr>
              <a:t>Precision</a:t>
            </a:r>
          </a:p>
          <a:p>
            <a:pPr eaLnBrk="0" hangingPunct="0"/>
            <a:r>
              <a:rPr lang="en-US" sz="2200">
                <a:latin typeface="Times New Roman" pitchFamily="18" charset="0"/>
                <a:cs typeface="Times New Roman" pitchFamily="18" charset="0"/>
              </a:rPr>
              <a:t>Depth</a:t>
            </a:r>
          </a:p>
          <a:p>
            <a:pPr eaLnBrk="0" hangingPunct="0"/>
            <a:r>
              <a:rPr lang="en-US" sz="2200">
                <a:latin typeface="Times New Roman" pitchFamily="18" charset="0"/>
                <a:cs typeface="Times New Roman" pitchFamily="18" charset="0"/>
              </a:rPr>
              <a:t>Significance</a:t>
            </a:r>
          </a:p>
          <a:p>
            <a:pPr eaLnBrk="0" hangingPunct="0"/>
            <a:r>
              <a:rPr lang="en-US" sz="2200">
                <a:latin typeface="Times New Roman" pitchFamily="18" charset="0"/>
                <a:cs typeface="Times New Roman" pitchFamily="18" charset="0"/>
              </a:rPr>
              <a:t>Fairness</a:t>
            </a:r>
          </a:p>
          <a:p>
            <a:pPr eaLnBrk="0" hangingPunct="0"/>
            <a:r>
              <a:rPr lang="en-US" sz="2200">
                <a:latin typeface="Times New Roman" pitchFamily="18" charset="0"/>
                <a:cs typeface="Times New Roman" pitchFamily="18" charset="0"/>
              </a:rPr>
              <a:t>Breadth</a:t>
            </a:r>
          </a:p>
        </p:txBody>
      </p:sp>
      <p:sp>
        <p:nvSpPr>
          <p:cNvPr id="14" name="TextBox 13"/>
          <p:cNvSpPr txBox="1"/>
          <p:nvPr/>
        </p:nvSpPr>
        <p:spPr>
          <a:xfrm>
            <a:off x="1676400" y="3962400"/>
            <a:ext cx="2819400" cy="400050"/>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8900000" scaled="1"/>
            <a:tileRect/>
          </a:gradFill>
          <a:ln>
            <a:noFill/>
          </a:ln>
        </p:spPr>
        <p:style>
          <a:lnRef idx="2">
            <a:schemeClr val="dk1"/>
          </a:lnRef>
          <a:fillRef idx="1">
            <a:schemeClr val="lt1"/>
          </a:fillRef>
          <a:effectRef idx="0">
            <a:schemeClr val="dk1"/>
          </a:effectRef>
          <a:fontRef idx="minor">
            <a:schemeClr val="dk1"/>
          </a:fontRef>
        </p:style>
        <p:txBody>
          <a:bodyPr>
            <a:spAutoFit/>
          </a:bodyPr>
          <a:lstStyle/>
          <a:p>
            <a:pPr algn="ctr" eaLnBrk="0" fontAlgn="auto" hangingPunct="0">
              <a:spcBef>
                <a:spcPts val="0"/>
              </a:spcBef>
              <a:spcAft>
                <a:spcPts val="0"/>
              </a:spcAft>
              <a:defRPr/>
            </a:pPr>
            <a:r>
              <a:rPr lang="en-US" sz="2000" dirty="0">
                <a:cs typeface="Times New Roman" pitchFamily="18" charset="0"/>
              </a:rPr>
              <a:t>Which leads to deeper</a:t>
            </a:r>
          </a:p>
        </p:txBody>
      </p:sp>
      <p:sp>
        <p:nvSpPr>
          <p:cNvPr id="21517" name="TextBox 41"/>
          <p:cNvSpPr txBox="1">
            <a:spLocks noChangeArrowheads="1"/>
          </p:cNvSpPr>
          <p:nvPr/>
        </p:nvSpPr>
        <p:spPr bwMode="auto">
          <a:xfrm>
            <a:off x="4724400" y="3276600"/>
            <a:ext cx="1981200" cy="1446213"/>
          </a:xfrm>
          <a:prstGeom prst="rect">
            <a:avLst/>
          </a:prstGeom>
          <a:noFill/>
          <a:ln w="9525">
            <a:noFill/>
            <a:miter lim="800000"/>
            <a:headEnd/>
            <a:tailEnd/>
          </a:ln>
        </p:spPr>
        <p:txBody>
          <a:bodyPr>
            <a:spAutoFit/>
          </a:bodyPr>
          <a:lstStyle/>
          <a:p>
            <a:pPr eaLnBrk="0" hangingPunct="0"/>
            <a:r>
              <a:rPr lang="en-US" sz="2200">
                <a:latin typeface="Times New Roman" pitchFamily="18" charset="0"/>
                <a:cs typeface="Times New Roman" pitchFamily="18" charset="0"/>
              </a:rPr>
              <a:t>Purpose</a:t>
            </a:r>
          </a:p>
          <a:p>
            <a:pPr eaLnBrk="0" hangingPunct="0"/>
            <a:r>
              <a:rPr lang="en-US" sz="2200">
                <a:latin typeface="Times New Roman" pitchFamily="18" charset="0"/>
                <a:cs typeface="Times New Roman" pitchFamily="18" charset="0"/>
              </a:rPr>
              <a:t>Question</a:t>
            </a:r>
          </a:p>
          <a:p>
            <a:pPr eaLnBrk="0" hangingPunct="0"/>
            <a:r>
              <a:rPr lang="en-US" sz="2200">
                <a:latin typeface="Times New Roman" pitchFamily="18" charset="0"/>
                <a:cs typeface="Times New Roman" pitchFamily="18" charset="0"/>
              </a:rPr>
              <a:t>Point of view</a:t>
            </a:r>
          </a:p>
          <a:p>
            <a:pPr eaLnBrk="0" hangingPunct="0"/>
            <a:r>
              <a:rPr lang="en-US" sz="2200">
                <a:latin typeface="Times New Roman" pitchFamily="18" charset="0"/>
                <a:cs typeface="Times New Roman" pitchFamily="18" charset="0"/>
              </a:rPr>
              <a:t>Information</a:t>
            </a:r>
          </a:p>
        </p:txBody>
      </p:sp>
      <p:sp>
        <p:nvSpPr>
          <p:cNvPr id="21518" name="TextBox 42"/>
          <p:cNvSpPr txBox="1">
            <a:spLocks noChangeArrowheads="1"/>
          </p:cNvSpPr>
          <p:nvPr/>
        </p:nvSpPr>
        <p:spPr bwMode="auto">
          <a:xfrm>
            <a:off x="6934200" y="3276600"/>
            <a:ext cx="1981200" cy="1446213"/>
          </a:xfrm>
          <a:prstGeom prst="rect">
            <a:avLst/>
          </a:prstGeom>
          <a:noFill/>
          <a:ln w="9525">
            <a:noFill/>
            <a:miter lim="800000"/>
            <a:headEnd/>
            <a:tailEnd/>
          </a:ln>
        </p:spPr>
        <p:txBody>
          <a:bodyPr>
            <a:spAutoFit/>
          </a:bodyPr>
          <a:lstStyle/>
          <a:p>
            <a:pPr eaLnBrk="0" hangingPunct="0"/>
            <a:r>
              <a:rPr lang="en-US" sz="2200">
                <a:latin typeface="Times New Roman" pitchFamily="18" charset="0"/>
                <a:cs typeface="Times New Roman" pitchFamily="18" charset="0"/>
              </a:rPr>
              <a:t>Inferences</a:t>
            </a:r>
          </a:p>
          <a:p>
            <a:pPr eaLnBrk="0" hangingPunct="0"/>
            <a:r>
              <a:rPr lang="en-US" sz="2200">
                <a:latin typeface="Times New Roman" pitchFamily="18" charset="0"/>
                <a:cs typeface="Times New Roman" pitchFamily="18" charset="0"/>
              </a:rPr>
              <a:t>Concepts</a:t>
            </a:r>
          </a:p>
          <a:p>
            <a:pPr eaLnBrk="0" hangingPunct="0"/>
            <a:r>
              <a:rPr lang="en-US" sz="2200">
                <a:latin typeface="Times New Roman" pitchFamily="18" charset="0"/>
                <a:cs typeface="Times New Roman" pitchFamily="18" charset="0"/>
              </a:rPr>
              <a:t>Implications</a:t>
            </a:r>
          </a:p>
          <a:p>
            <a:pPr eaLnBrk="0" hangingPunct="0"/>
            <a:r>
              <a:rPr lang="en-US" sz="2200">
                <a:latin typeface="Times New Roman" pitchFamily="18" charset="0"/>
                <a:cs typeface="Times New Roman" pitchFamily="18" charset="0"/>
              </a:rPr>
              <a:t>Assumptions</a:t>
            </a:r>
          </a:p>
        </p:txBody>
      </p:sp>
      <p:sp>
        <p:nvSpPr>
          <p:cNvPr id="21519" name="TextBox 43"/>
          <p:cNvSpPr txBox="1">
            <a:spLocks noChangeArrowheads="1"/>
          </p:cNvSpPr>
          <p:nvPr/>
        </p:nvSpPr>
        <p:spPr bwMode="auto">
          <a:xfrm>
            <a:off x="304800" y="4876800"/>
            <a:ext cx="2362200" cy="1446213"/>
          </a:xfrm>
          <a:prstGeom prst="rect">
            <a:avLst/>
          </a:prstGeom>
          <a:noFill/>
          <a:ln w="9525">
            <a:noFill/>
            <a:miter lim="800000"/>
            <a:headEnd/>
            <a:tailEnd/>
          </a:ln>
        </p:spPr>
        <p:txBody>
          <a:bodyPr>
            <a:spAutoFit/>
          </a:bodyPr>
          <a:lstStyle/>
          <a:p>
            <a:pPr eaLnBrk="0" hangingPunct="0"/>
            <a:r>
              <a:rPr lang="en-US" sz="2200">
                <a:latin typeface="Times New Roman" pitchFamily="18" charset="0"/>
                <a:cs typeface="Times New Roman" pitchFamily="18" charset="0"/>
              </a:rPr>
              <a:t>Humility</a:t>
            </a:r>
          </a:p>
          <a:p>
            <a:pPr eaLnBrk="0" hangingPunct="0"/>
            <a:r>
              <a:rPr lang="en-US" sz="2200">
                <a:latin typeface="Times New Roman" pitchFamily="18" charset="0"/>
                <a:cs typeface="Times New Roman" pitchFamily="18" charset="0"/>
              </a:rPr>
              <a:t>Autonomy</a:t>
            </a:r>
          </a:p>
          <a:p>
            <a:pPr eaLnBrk="0" hangingPunct="0"/>
            <a:r>
              <a:rPr lang="en-US" sz="2200">
                <a:latin typeface="Times New Roman" pitchFamily="18" charset="0"/>
                <a:cs typeface="Times New Roman" pitchFamily="18" charset="0"/>
              </a:rPr>
              <a:t>Fair-mindedness</a:t>
            </a:r>
          </a:p>
          <a:p>
            <a:pPr eaLnBrk="0" hangingPunct="0"/>
            <a:r>
              <a:rPr lang="en-US" sz="2200">
                <a:latin typeface="Times New Roman" pitchFamily="18" charset="0"/>
                <a:cs typeface="Times New Roman" pitchFamily="18" charset="0"/>
              </a:rPr>
              <a:t>Courage</a:t>
            </a:r>
          </a:p>
        </p:txBody>
      </p:sp>
      <p:sp>
        <p:nvSpPr>
          <p:cNvPr id="21520" name="TextBox 44"/>
          <p:cNvSpPr txBox="1">
            <a:spLocks noChangeArrowheads="1"/>
          </p:cNvSpPr>
          <p:nvPr/>
        </p:nvSpPr>
        <p:spPr bwMode="auto">
          <a:xfrm>
            <a:off x="2514600" y="4876800"/>
            <a:ext cx="3429000" cy="1446213"/>
          </a:xfrm>
          <a:prstGeom prst="rect">
            <a:avLst/>
          </a:prstGeom>
          <a:noFill/>
          <a:ln w="9525">
            <a:noFill/>
            <a:miter lim="800000"/>
            <a:headEnd/>
            <a:tailEnd/>
          </a:ln>
        </p:spPr>
        <p:txBody>
          <a:bodyPr>
            <a:spAutoFit/>
          </a:bodyPr>
          <a:lstStyle/>
          <a:p>
            <a:pPr eaLnBrk="0" hangingPunct="0"/>
            <a:r>
              <a:rPr lang="en-US" sz="2200">
                <a:latin typeface="Times New Roman" pitchFamily="18" charset="0"/>
                <a:cs typeface="Times New Roman" pitchFamily="18" charset="0"/>
              </a:rPr>
              <a:t>Perseverance</a:t>
            </a:r>
          </a:p>
          <a:p>
            <a:pPr eaLnBrk="0" hangingPunct="0"/>
            <a:r>
              <a:rPr lang="en-US" sz="2200">
                <a:latin typeface="Times New Roman" pitchFamily="18" charset="0"/>
                <a:cs typeface="Times New Roman" pitchFamily="18" charset="0"/>
              </a:rPr>
              <a:t>Empathy</a:t>
            </a:r>
          </a:p>
          <a:p>
            <a:pPr eaLnBrk="0" hangingPunct="0"/>
            <a:r>
              <a:rPr lang="en-US" sz="2200">
                <a:latin typeface="Times New Roman" pitchFamily="18" charset="0"/>
                <a:cs typeface="Times New Roman" pitchFamily="18" charset="0"/>
              </a:rPr>
              <a:t>Integrity</a:t>
            </a:r>
          </a:p>
          <a:p>
            <a:pPr eaLnBrk="0" hangingPunct="0"/>
            <a:r>
              <a:rPr lang="en-US" sz="2200">
                <a:latin typeface="Times New Roman" pitchFamily="18" charset="0"/>
                <a:cs typeface="Times New Roman" pitchFamily="18" charset="0"/>
              </a:rPr>
              <a:t>Confidence in reasoning</a:t>
            </a:r>
          </a:p>
        </p:txBody>
      </p:sp>
      <p:sp>
        <p:nvSpPr>
          <p:cNvPr id="21521" name="Text Box 8"/>
          <p:cNvSpPr txBox="1">
            <a:spLocks noChangeArrowheads="1"/>
          </p:cNvSpPr>
          <p:nvPr/>
        </p:nvSpPr>
        <p:spPr bwMode="auto">
          <a:xfrm>
            <a:off x="4572000" y="1447800"/>
            <a:ext cx="2743200" cy="800100"/>
          </a:xfrm>
          <a:prstGeom prst="rect">
            <a:avLst/>
          </a:prstGeom>
          <a:noFill/>
          <a:ln w="9525">
            <a:noFill/>
            <a:miter lim="800000"/>
            <a:headEnd/>
            <a:tailEnd/>
          </a:ln>
        </p:spPr>
        <p:txBody>
          <a:bodyPr>
            <a:spAutoFit/>
          </a:bodyPr>
          <a:lstStyle/>
          <a:p>
            <a:pPr eaLnBrk="0" hangingPunct="0"/>
            <a:r>
              <a:rPr lang="en-US" sz="2300">
                <a:latin typeface="Times New Roman" pitchFamily="18" charset="0"/>
                <a:cs typeface="Times New Roman" pitchFamily="18" charset="0"/>
              </a:rPr>
              <a:t>Must be applied</a:t>
            </a:r>
          </a:p>
          <a:p>
            <a:pPr eaLnBrk="0" hangingPunct="0"/>
            <a:r>
              <a:rPr lang="en-US" sz="2300">
                <a:latin typeface="ITC Giovanni Std Book"/>
              </a:rPr>
              <a:t>		</a:t>
            </a:r>
            <a:r>
              <a:rPr lang="en-US" sz="2300">
                <a:latin typeface="Times New Roman" pitchFamily="18" charset="0"/>
                <a:cs typeface="Times New Roman" pitchFamily="18" charset="0"/>
              </a:rPr>
              <a:t>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3F285FB8-1A56-44B5-BCCD-043D97580D09}" type="slidenum">
              <a:rPr lang="en-US"/>
              <a:pPr/>
              <a:t>6</a:t>
            </a:fld>
            <a:endParaRPr lang="en-US"/>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1" name="Title 3"/>
          <p:cNvSpPr>
            <a:spLocks noGrp="1"/>
          </p:cNvSpPr>
          <p:nvPr>
            <p:ph type="title"/>
          </p:nvPr>
        </p:nvSpPr>
        <p:spPr/>
        <p:txBody>
          <a:bodyPr/>
          <a:lstStyle/>
          <a:p>
            <a:r>
              <a:rPr lang="en-US" smtClean="0"/>
              <a:t>Elements of Thought/Reasoning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A807FE5D-BE2C-4C8A-89A1-E7DD8433757F}" type="slidenum">
              <a:rPr lang="en-US"/>
              <a:pPr/>
              <a:t>7</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marL="514350" indent="-514350">
              <a:buFont typeface="Bookman Old Style" pitchFamily="18" charset="0"/>
              <a:buAutoNum type="arabicPeriod"/>
            </a:pPr>
            <a:r>
              <a:rPr lang="en-US" sz="2400" smtClean="0"/>
              <a:t>All reasoning has a PURPOSE</a:t>
            </a:r>
          </a:p>
          <a:p>
            <a:pPr lvl="1"/>
            <a:r>
              <a:rPr lang="en-US" sz="2100" smtClean="0"/>
              <a:t>State your purpose clearly</a:t>
            </a:r>
          </a:p>
          <a:p>
            <a:pPr lvl="1"/>
            <a:r>
              <a:rPr lang="en-US" sz="2100" smtClean="0"/>
              <a:t>Distinguish your purpose from related purposes</a:t>
            </a:r>
          </a:p>
          <a:p>
            <a:pPr lvl="1"/>
            <a:r>
              <a:rPr lang="en-US" sz="2100" smtClean="0"/>
              <a:t>Check periodically to be sure you are still on target</a:t>
            </a:r>
          </a:p>
          <a:p>
            <a:pPr lvl="1"/>
            <a:r>
              <a:rPr lang="en-US" sz="2100" smtClean="0"/>
              <a:t>Choose significant and realistic purposes</a:t>
            </a:r>
          </a:p>
          <a:p>
            <a:pPr marL="514350" indent="-514350">
              <a:buFont typeface="Bookman Old Style" pitchFamily="18" charset="0"/>
              <a:buAutoNum type="arabicPeriod"/>
            </a:pPr>
            <a:r>
              <a:rPr lang="en-US" sz="2400" smtClean="0"/>
              <a:t>All reasoning is an attempt to FIGURE something out, to settle some QUESTION, solve some PROBLEM</a:t>
            </a:r>
          </a:p>
          <a:p>
            <a:pPr lvl="1"/>
            <a:r>
              <a:rPr lang="en-US" sz="2100" smtClean="0"/>
              <a:t>State the question at issue clearly and precisely</a:t>
            </a:r>
          </a:p>
          <a:p>
            <a:pPr lvl="1"/>
            <a:r>
              <a:rPr lang="en-US" sz="2100" smtClean="0"/>
              <a:t>Express the question in several ways to clarify its meaning and scope</a:t>
            </a:r>
          </a:p>
          <a:p>
            <a:pPr lvl="1"/>
            <a:r>
              <a:rPr lang="en-US" sz="2100" smtClean="0"/>
              <a:t>Break the question into sub-questions</a:t>
            </a:r>
          </a:p>
          <a:p>
            <a:pPr lvl="1"/>
            <a:r>
              <a:rPr lang="en-US" sz="2100" smtClean="0"/>
              <a:t>Distinguish questions that have definitive answers from those that are a matter of opinion and from those that require consideration of multiple viewpoints</a:t>
            </a:r>
          </a:p>
        </p:txBody>
      </p:sp>
      <p:sp>
        <p:nvSpPr>
          <p:cNvPr id="23555" name="Title 3"/>
          <p:cNvSpPr>
            <a:spLocks noGrp="1"/>
          </p:cNvSpPr>
          <p:nvPr>
            <p:ph type="title"/>
          </p:nvPr>
        </p:nvSpPr>
        <p:spPr/>
        <p:txBody>
          <a:bodyPr/>
          <a:lstStyle/>
          <a:p>
            <a:r>
              <a:rPr lang="en-US" smtClean="0"/>
              <a:t>Checklist for Reasoning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661D1702-3E39-4C15-A670-BF49CE4CF27C}" type="slidenum">
              <a:rPr lang="en-US"/>
              <a:pPr/>
              <a:t>8</a:t>
            </a:fld>
            <a:endParaRPr lang="en-US"/>
          </a:p>
        </p:txBody>
      </p:sp>
      <p:sp>
        <p:nvSpPr>
          <p:cNvPr id="24578" name="Content Placeholder 2"/>
          <p:cNvSpPr>
            <a:spLocks noGrp="1"/>
          </p:cNvSpPr>
          <p:nvPr>
            <p:ph sz="quarter" idx="1"/>
          </p:nvPr>
        </p:nvSpPr>
        <p:spPr>
          <a:xfrm>
            <a:off x="457200" y="1219200"/>
            <a:ext cx="8229600" cy="4937125"/>
          </a:xfrm>
        </p:spPr>
        <p:txBody>
          <a:bodyPr/>
          <a:lstStyle/>
          <a:p>
            <a:pPr marL="514350" indent="-514350">
              <a:buFont typeface="Bookman Old Style" pitchFamily="18" charset="0"/>
              <a:buAutoNum type="arabicPeriod" startAt="3"/>
            </a:pPr>
            <a:r>
              <a:rPr lang="en-US" smtClean="0"/>
              <a:t>All reasoning is based on ASSUMPTIONS</a:t>
            </a:r>
          </a:p>
          <a:p>
            <a:pPr lvl="1"/>
            <a:r>
              <a:rPr lang="en-US" smtClean="0"/>
              <a:t>Clearly identify your assumptions and determine whether they are justifiable</a:t>
            </a:r>
          </a:p>
          <a:p>
            <a:pPr lvl="1"/>
            <a:r>
              <a:rPr lang="en-US" smtClean="0"/>
              <a:t>Consider how your assumptions are shaping your point of view</a:t>
            </a:r>
          </a:p>
          <a:p>
            <a:pPr marL="514350" indent="-514350">
              <a:buFont typeface="Bookman Old Style" pitchFamily="18" charset="0"/>
              <a:buAutoNum type="arabicPeriod" startAt="4"/>
            </a:pPr>
            <a:r>
              <a:rPr lang="en-US" smtClean="0"/>
              <a:t>All reasoning is done from some POINT OF VIEW</a:t>
            </a:r>
          </a:p>
          <a:p>
            <a:pPr lvl="1"/>
            <a:r>
              <a:rPr lang="en-US" smtClean="0"/>
              <a:t>Identify your point of view</a:t>
            </a:r>
          </a:p>
          <a:p>
            <a:pPr lvl="1"/>
            <a:r>
              <a:rPr lang="en-US" smtClean="0"/>
              <a:t>Seek other points of view and identify their strengths as well as weaknesses</a:t>
            </a:r>
          </a:p>
          <a:p>
            <a:pPr lvl="1"/>
            <a:r>
              <a:rPr lang="en-US" smtClean="0"/>
              <a:t>Strive to be fair-minded in evaluating various points of view and the perspectives that others might have on a given issue</a:t>
            </a:r>
          </a:p>
        </p:txBody>
      </p:sp>
      <p:sp>
        <p:nvSpPr>
          <p:cNvPr id="24579" name="Title 3"/>
          <p:cNvSpPr>
            <a:spLocks noGrp="1"/>
          </p:cNvSpPr>
          <p:nvPr>
            <p:ph type="title"/>
          </p:nvPr>
        </p:nvSpPr>
        <p:spPr/>
        <p:txBody>
          <a:bodyPr/>
          <a:lstStyle/>
          <a:p>
            <a:r>
              <a:rPr lang="en-US" smtClean="0"/>
              <a:t>Checklist for Reasoning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1"/>
          <p:cNvSpPr>
            <a:spLocks noGrp="1"/>
          </p:cNvSpPr>
          <p:nvPr>
            <p:ph type="sldNum"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fld id="{77FAE6BE-09D7-4288-80AF-603AA1158E7E}" type="slidenum">
              <a:rPr lang="en-US"/>
              <a:pPr/>
              <a:t>9</a:t>
            </a:fld>
            <a:endParaRPr lang="en-US"/>
          </a:p>
        </p:txBody>
      </p:sp>
      <p:sp>
        <p:nvSpPr>
          <p:cNvPr id="3" name="Content Placeholder 2"/>
          <p:cNvSpPr>
            <a:spLocks noGrp="1"/>
          </p:cNvSpPr>
          <p:nvPr>
            <p:ph sz="quarter" idx="1"/>
          </p:nvPr>
        </p:nvSpPr>
        <p:spPr>
          <a:xfrm>
            <a:off x="457200" y="1219200"/>
            <a:ext cx="8229600" cy="4937125"/>
          </a:xfrm>
        </p:spPr>
        <p:txBody>
          <a:bodyPr>
            <a:normAutofit/>
          </a:bodyPr>
          <a:lstStyle/>
          <a:p>
            <a:pPr marL="514350" indent="-514350">
              <a:buFont typeface="Bookman Old Style" pitchFamily="18" charset="0"/>
              <a:buAutoNum type="arabicPeriod" startAt="5"/>
            </a:pPr>
            <a:r>
              <a:rPr lang="en-US" sz="2400" smtClean="0"/>
              <a:t>All reasoning is based on DATA, INFORMATION and EVIDENCE</a:t>
            </a:r>
          </a:p>
          <a:p>
            <a:pPr lvl="1"/>
            <a:r>
              <a:rPr lang="en-US" sz="2100" smtClean="0"/>
              <a:t>Restrict your claims to those supported by the data you have</a:t>
            </a:r>
          </a:p>
          <a:p>
            <a:pPr lvl="1"/>
            <a:r>
              <a:rPr lang="en-US" sz="2100" smtClean="0"/>
              <a:t>Search for information that opposes your position as well as information that supports it</a:t>
            </a:r>
          </a:p>
          <a:p>
            <a:pPr lvl="1"/>
            <a:r>
              <a:rPr lang="en-US" sz="2100" smtClean="0"/>
              <a:t>Make sure that all information used is clear, accurate, and relevant to the question at issue</a:t>
            </a:r>
          </a:p>
          <a:p>
            <a:pPr lvl="1"/>
            <a:r>
              <a:rPr lang="en-US" sz="2100" smtClean="0"/>
              <a:t>Make sure you have gathered sufficient information</a:t>
            </a:r>
          </a:p>
          <a:p>
            <a:pPr marL="514350" indent="-514350">
              <a:buFont typeface="Bookman Old Style" pitchFamily="18" charset="0"/>
              <a:buAutoNum type="arabicPeriod" startAt="6"/>
            </a:pPr>
            <a:r>
              <a:rPr lang="en-US" sz="2400" smtClean="0"/>
              <a:t>All reasoning is expressed through, and shaped by, CONCEPTS and IDEAS</a:t>
            </a:r>
          </a:p>
          <a:p>
            <a:pPr lvl="1"/>
            <a:r>
              <a:rPr lang="en-US" sz="2100" smtClean="0"/>
              <a:t>Identify key concepts and explain them clearly</a:t>
            </a:r>
          </a:p>
          <a:p>
            <a:pPr lvl="1"/>
            <a:r>
              <a:rPr lang="en-US" sz="2100" smtClean="0"/>
              <a:t>Consider alternative concepts or alternative definitions of concepts</a:t>
            </a:r>
          </a:p>
          <a:p>
            <a:pPr lvl="1"/>
            <a:r>
              <a:rPr lang="en-US" sz="2100" smtClean="0"/>
              <a:t>Make sure you are using concepts with care and precision</a:t>
            </a:r>
          </a:p>
        </p:txBody>
      </p:sp>
      <p:sp>
        <p:nvSpPr>
          <p:cNvPr id="25603" name="Title 3"/>
          <p:cNvSpPr>
            <a:spLocks noGrp="1"/>
          </p:cNvSpPr>
          <p:nvPr>
            <p:ph type="title"/>
          </p:nvPr>
        </p:nvSpPr>
        <p:spPr/>
        <p:txBody>
          <a:bodyPr/>
          <a:lstStyle/>
          <a:p>
            <a:r>
              <a:rPr lang="en-US" smtClean="0"/>
              <a:t>Checklist for Reasoning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12751</TotalTime>
  <Words>1638</Words>
  <Application>Microsoft Office PowerPoint</Application>
  <PresentationFormat>On-screen Show (4:3)</PresentationFormat>
  <Paragraphs>241</Paragraphs>
  <Slides>23</Slides>
  <Notes>4</Notes>
  <HiddenSlides>0</HiddenSlides>
  <MMClips>0</MMClips>
  <ScaleCrop>false</ScaleCrop>
  <HeadingPairs>
    <vt:vector size="6" baseType="variant">
      <vt:variant>
        <vt:lpstr>Fonts Used</vt:lpstr>
      </vt:variant>
      <vt:variant>
        <vt:i4>8</vt:i4>
      </vt:variant>
      <vt:variant>
        <vt:lpstr>Design Template</vt:lpstr>
      </vt:variant>
      <vt:variant>
        <vt:i4>11</vt:i4>
      </vt:variant>
      <vt:variant>
        <vt:lpstr>Slide Titles</vt:lpstr>
      </vt:variant>
      <vt:variant>
        <vt:i4>23</vt:i4>
      </vt:variant>
    </vt:vector>
  </HeadingPairs>
  <TitlesOfParts>
    <vt:vector size="42" baseType="lpstr">
      <vt:lpstr>Arial</vt:lpstr>
      <vt:lpstr>Bookman Old Style</vt:lpstr>
      <vt:lpstr>Gill Sans MT</vt:lpstr>
      <vt:lpstr>Wingdings 3</vt:lpstr>
      <vt:lpstr>Wingdings</vt:lpstr>
      <vt:lpstr>Times New Roman</vt:lpstr>
      <vt:lpstr>Comic Sans MS</vt:lpstr>
      <vt:lpstr>ITC Giovanni Std Book</vt:lpstr>
      <vt:lpstr>Origin</vt:lpstr>
      <vt:lpstr>Origin</vt:lpstr>
      <vt:lpstr>Origin</vt:lpstr>
      <vt:lpstr>Origin</vt:lpstr>
      <vt:lpstr>Origin</vt:lpstr>
      <vt:lpstr>Origin</vt:lpstr>
      <vt:lpstr>Origin</vt:lpstr>
      <vt:lpstr>Origin</vt:lpstr>
      <vt:lpstr>Origin</vt:lpstr>
      <vt:lpstr>Origin</vt:lpstr>
      <vt:lpstr>Origin</vt:lpstr>
      <vt:lpstr>Introduction to UofL’s Critical Thinking Model</vt:lpstr>
      <vt:lpstr>Introduction</vt:lpstr>
      <vt:lpstr>Why Focus on Critical Thinking?</vt:lpstr>
      <vt:lpstr>What is Critical Thinking?</vt:lpstr>
      <vt:lpstr>Paul-Elder Critical Thinking Model</vt:lpstr>
      <vt:lpstr>Elements of Thought/Reasoning</vt:lpstr>
      <vt:lpstr>Checklist for Reasoning</vt:lpstr>
      <vt:lpstr>Checklist for Reasoning</vt:lpstr>
      <vt:lpstr>Checklist for Reasoning</vt:lpstr>
      <vt:lpstr>Checklist for Reasoning</vt:lpstr>
      <vt:lpstr>Questions using the Elements of Thought</vt:lpstr>
      <vt:lpstr>Questions using the Elements of Thought</vt:lpstr>
      <vt:lpstr>Questions using the Elements of Thought</vt:lpstr>
      <vt:lpstr>Universal Intellectual Standards</vt:lpstr>
      <vt:lpstr>Universal Intellectual Standards</vt:lpstr>
      <vt:lpstr>Universal Intellectual Standards</vt:lpstr>
      <vt:lpstr>Questions using the Intellectual Standards</vt:lpstr>
      <vt:lpstr>Questions using the Intellectual Standards</vt:lpstr>
      <vt:lpstr>Questions using the Intellectual Standards</vt:lpstr>
      <vt:lpstr>The Well-Cultivated Thinker</vt:lpstr>
      <vt:lpstr>Stages of Critical Thinking Development</vt:lpstr>
      <vt:lpstr>Critical Thinking Resources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 to Ethical Frameworks</dc:title>
  <dc:creator>Andrew Wright</dc:creator>
  <cp:lastModifiedBy>Steve Kendra</cp:lastModifiedBy>
  <cp:revision>1474</cp:revision>
  <cp:lastPrinted>2000-01-26T17:08:24Z</cp:lastPrinted>
  <dcterms:created xsi:type="dcterms:W3CDTF">1998-01-21T04:44:42Z</dcterms:created>
  <dcterms:modified xsi:type="dcterms:W3CDTF">2010-01-13T20:09:08Z</dcterms:modified>
</cp:coreProperties>
</file>