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55" r:id="rId1"/>
  </p:sldMasterIdLst>
  <p:notesMasterIdLst>
    <p:notesMasterId r:id="rId14"/>
  </p:notesMasterIdLst>
  <p:handoutMasterIdLst>
    <p:handoutMasterId r:id="rId15"/>
  </p:handoutMasterIdLst>
  <p:sldIdLst>
    <p:sldId id="278" r:id="rId2"/>
    <p:sldId id="397" r:id="rId3"/>
    <p:sldId id="458" r:id="rId4"/>
    <p:sldId id="465" r:id="rId5"/>
    <p:sldId id="471" r:id="rId6"/>
    <p:sldId id="470" r:id="rId7"/>
    <p:sldId id="467" r:id="rId8"/>
    <p:sldId id="399" r:id="rId9"/>
    <p:sldId id="472" r:id="rId10"/>
    <p:sldId id="433" r:id="rId11"/>
    <p:sldId id="473" r:id="rId12"/>
    <p:sldId id="391" r:id="rId1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schemeClr val="tx1"/>
    </p:penClr>
  </p:showPr>
  <p:clrMru>
    <a:srgbClr val="FF0000"/>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34635" autoAdjust="0"/>
    <p:restoredTop sz="86333" autoAdjust="0"/>
  </p:normalViewPr>
  <p:slideViewPr>
    <p:cSldViewPr>
      <p:cViewPr varScale="1">
        <p:scale>
          <a:sx n="83" d="100"/>
          <a:sy n="83" d="100"/>
        </p:scale>
        <p:origin x="-137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864" y="64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167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167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167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19B27476-E42F-4A78-BFB6-6B61932F54DB}"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76803"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6805"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6806"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76807"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95729AC7-E38D-42C2-83A8-6EC29308A28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26CAA171-E187-47C8-B5B0-F3CD8BB4D3EA}" type="slidenum">
              <a:rPr lang="en-US" smtClean="0"/>
              <a:pPr/>
              <a:t>1</a:t>
            </a:fld>
            <a:endParaRPr lang="en-US" smtClean="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p>
            <a:fld id="{29341588-47C8-4503-A665-BF8B2116281B}" type="slidenum">
              <a:rPr lang="en-US" smtClean="0"/>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p:spPr>
        <p:txBody>
          <a:bodyPr/>
          <a:lstStyle/>
          <a:p>
            <a:fld id="{35A3833D-FB43-4706-8BF9-046EF86145DA}" type="slidenum">
              <a:rPr lang="en-US" smtClean="0"/>
              <a:pPr/>
              <a:t>11</a:t>
            </a:fld>
            <a:endParaRPr lang="en-US" smtClean="0"/>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p:spPr>
        <p:txBody>
          <a:bodyPr/>
          <a:lstStyle/>
          <a:p>
            <a:fld id="{968A1262-0B27-4A1F-AEF1-D02B3699FD38}" type="slidenum">
              <a:rPr lang="en-US" smtClean="0"/>
              <a:pPr/>
              <a:t>12</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p:spPr>
        <p:txBody>
          <a:bodyPr/>
          <a:lstStyle/>
          <a:p>
            <a:fld id="{35A3833D-FB43-4706-8BF9-046EF86145DA}" type="slidenum">
              <a:rPr lang="en-US" smtClean="0"/>
              <a:pPr/>
              <a:t>2</a:t>
            </a:fld>
            <a:endParaRPr lang="en-US" smtClean="0"/>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408BABF5-50C2-4311-9988-E941AFB453EA}" type="slidenum">
              <a:rPr lang="en-US" smtClean="0"/>
              <a:pPr/>
              <a:t>3</a:t>
            </a:fld>
            <a:endParaRPr lang="en-US" smtClean="0"/>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p:spPr>
        <p:txBody>
          <a:bodyPr/>
          <a:lstStyle/>
          <a:p>
            <a:fld id="{67A717D3-AEE0-456F-9F9D-BC8CA90A223F}" type="slidenum">
              <a:rPr lang="en-US" smtClean="0"/>
              <a:pPr/>
              <a:t>4</a:t>
            </a:fld>
            <a:endParaRPr lang="en-US" smtClean="0"/>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txBox="1">
            <a:spLocks noGrp="1" noChangeArrowheads="1"/>
          </p:cNvSpPr>
          <p:nvPr/>
        </p:nvSpPr>
        <p:spPr bwMode="auto">
          <a:xfrm>
            <a:off x="3886200" y="8686800"/>
            <a:ext cx="2971800" cy="457200"/>
          </a:xfrm>
          <a:prstGeom prst="rect">
            <a:avLst/>
          </a:prstGeom>
          <a:noFill/>
          <a:ln w="12700">
            <a:noFill/>
            <a:miter lim="800000"/>
            <a:headEnd type="none" w="sm" len="sm"/>
            <a:tailEnd type="none" w="sm" len="sm"/>
          </a:ln>
        </p:spPr>
        <p:txBody>
          <a:bodyPr anchor="b"/>
          <a:lstStyle/>
          <a:p>
            <a:pPr algn="r" eaLnBrk="0" hangingPunct="0"/>
            <a:fld id="{FE9CC44F-A3D5-4E0E-8772-E443C99EB438}" type="slidenum">
              <a:rPr lang="en-US" sz="1200"/>
              <a:pPr algn="r" eaLnBrk="0" hangingPunct="0"/>
              <a:t>6</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p:spPr>
        <p:txBody>
          <a:bodyPr/>
          <a:lstStyle/>
          <a:p>
            <a:fld id="{6FF9834F-C3C3-41B5-8899-3C41F789597E}" type="slidenum">
              <a:rPr lang="en-US"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p:spPr>
        <p:txBody>
          <a:bodyPr/>
          <a:lstStyle/>
          <a:p>
            <a:fld id="{EB81F1B0-B1A2-41C7-80AF-5A3FDD71647B}" type="slidenum">
              <a:rPr lang="en-US" smtClean="0"/>
              <a:pPr/>
              <a:t>8</a:t>
            </a:fld>
            <a:endParaRPr lang="en-US" smtClean="0"/>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p:spPr>
        <p:txBody>
          <a:bodyPr/>
          <a:lstStyle/>
          <a:p>
            <a:fld id="{4A2D131D-6300-4B54-A814-BB003DC07CCE}"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77825" y="1676400"/>
            <a:ext cx="8389938" cy="4421188"/>
            <a:chOff x="238" y="1056"/>
            <a:chExt cx="5285" cy="2785"/>
          </a:xfrm>
        </p:grpSpPr>
        <p:grpSp>
          <p:nvGrpSpPr>
            <p:cNvPr id="5" name="Group 3"/>
            <p:cNvGrpSpPr>
              <a:grpSpLocks/>
            </p:cNvGrpSpPr>
            <p:nvPr/>
          </p:nvGrpSpPr>
          <p:grpSpPr bwMode="auto">
            <a:xfrm>
              <a:off x="238" y="1056"/>
              <a:ext cx="5285" cy="1393"/>
              <a:chOff x="238" y="1056"/>
              <a:chExt cx="5285" cy="1393"/>
            </a:xfrm>
          </p:grpSpPr>
          <p:sp>
            <p:nvSpPr>
              <p:cNvPr id="14" name="Rectangle 4"/>
              <p:cNvSpPr>
                <a:spLocks noChangeArrowheads="1"/>
              </p:cNvSpPr>
              <p:nvPr/>
            </p:nvSpPr>
            <p:spPr bwMode="auto">
              <a:xfrm>
                <a:off x="243" y="1057"/>
                <a:ext cx="5272" cy="1391"/>
              </a:xfrm>
              <a:prstGeom prst="rect">
                <a:avLst/>
              </a:prstGeom>
              <a:solidFill>
                <a:srgbClr val="EAEAEA">
                  <a:alpha val="50000"/>
                </a:srgbClr>
              </a:solidFill>
              <a:ln w="9525">
                <a:noFill/>
                <a:miter lim="800000"/>
                <a:headEnd/>
                <a:tailEnd/>
              </a:ln>
              <a:effectLst/>
            </p:spPr>
            <p:txBody>
              <a:bodyPr wrap="none" anchor="ctr"/>
              <a:lstStyle/>
              <a:p>
                <a:pPr eaLnBrk="0" hangingPunct="0">
                  <a:defRPr/>
                </a:pPr>
                <a:endParaRPr lang="en-US"/>
              </a:p>
            </p:txBody>
          </p:sp>
          <p:sp>
            <p:nvSpPr>
              <p:cNvPr id="15" name="Freeform 5"/>
              <p:cNvSpPr>
                <a:spLocks/>
              </p:cNvSpPr>
              <p:nvPr/>
            </p:nvSpPr>
            <p:spPr bwMode="auto">
              <a:xfrm>
                <a:off x="238" y="1056"/>
                <a:ext cx="5273" cy="1393"/>
              </a:xfrm>
              <a:custGeom>
                <a:avLst/>
                <a:gdLst/>
                <a:ahLst/>
                <a:cxnLst>
                  <a:cxn ang="0">
                    <a:pos x="5272" y="0"/>
                  </a:cxn>
                  <a:cxn ang="0">
                    <a:pos x="0" y="0"/>
                  </a:cxn>
                  <a:cxn ang="0">
                    <a:pos x="0" y="1392"/>
                  </a:cxn>
                </a:cxnLst>
                <a:rect l="0" t="0" r="r" b="b"/>
                <a:pathLst>
                  <a:path w="5273" h="1393">
                    <a:moveTo>
                      <a:pt x="5272" y="0"/>
                    </a:moveTo>
                    <a:lnTo>
                      <a:pt x="0" y="0"/>
                    </a:lnTo>
                    <a:lnTo>
                      <a:pt x="0" y="1392"/>
                    </a:lnTo>
                  </a:path>
                </a:pathLst>
              </a:custGeom>
              <a:noFill/>
              <a:ln w="12700" cap="rnd" cmpd="sng">
                <a:solidFill>
                  <a:srgbClr val="B2B2B2"/>
                </a:solidFill>
                <a:prstDash val="solid"/>
                <a:round/>
                <a:headEnd type="none" w="sm" len="sm"/>
                <a:tailEnd type="none" w="sm" len="sm"/>
              </a:ln>
              <a:effectLst/>
            </p:spPr>
            <p:txBody>
              <a:bodyPr/>
              <a:lstStyle/>
              <a:p>
                <a:pPr eaLnBrk="0" hangingPunct="0">
                  <a:defRPr/>
                </a:pPr>
                <a:endParaRPr lang="en-US"/>
              </a:p>
            </p:txBody>
          </p:sp>
          <p:sp>
            <p:nvSpPr>
              <p:cNvPr id="16" name="Freeform 6"/>
              <p:cNvSpPr>
                <a:spLocks/>
              </p:cNvSpPr>
              <p:nvPr/>
            </p:nvSpPr>
            <p:spPr bwMode="auto">
              <a:xfrm>
                <a:off x="250" y="1056"/>
                <a:ext cx="5273" cy="1393"/>
              </a:xfrm>
              <a:custGeom>
                <a:avLst/>
                <a:gdLst/>
                <a:ahLst/>
                <a:cxnLst>
                  <a:cxn ang="0">
                    <a:pos x="5272" y="0"/>
                  </a:cxn>
                  <a:cxn ang="0">
                    <a:pos x="5272" y="1392"/>
                  </a:cxn>
                  <a:cxn ang="0">
                    <a:pos x="0" y="1392"/>
                  </a:cxn>
                </a:cxnLst>
                <a:rect l="0" t="0" r="r" b="b"/>
                <a:pathLst>
                  <a:path w="5273" h="1393">
                    <a:moveTo>
                      <a:pt x="5272" y="0"/>
                    </a:moveTo>
                    <a:lnTo>
                      <a:pt x="5272" y="1392"/>
                    </a:lnTo>
                    <a:lnTo>
                      <a:pt x="0" y="1392"/>
                    </a:lnTo>
                  </a:path>
                </a:pathLst>
              </a:custGeom>
              <a:noFill/>
              <a:ln w="12700" cap="rnd" cmpd="sng">
                <a:solidFill>
                  <a:srgbClr val="FFFFFF"/>
                </a:solidFill>
                <a:prstDash val="solid"/>
                <a:round/>
                <a:headEnd type="none" w="sm" len="sm"/>
                <a:tailEnd type="none" w="sm" len="sm"/>
              </a:ln>
              <a:effectLst/>
            </p:spPr>
            <p:txBody>
              <a:bodyPr/>
              <a:lstStyle/>
              <a:p>
                <a:pPr eaLnBrk="0" hangingPunct="0">
                  <a:defRPr/>
                </a:pPr>
                <a:endParaRPr lang="en-US"/>
              </a:p>
            </p:txBody>
          </p:sp>
        </p:grpSp>
        <p:grpSp>
          <p:nvGrpSpPr>
            <p:cNvPr id="6" name="Group 7"/>
            <p:cNvGrpSpPr>
              <a:grpSpLocks/>
            </p:cNvGrpSpPr>
            <p:nvPr/>
          </p:nvGrpSpPr>
          <p:grpSpPr bwMode="auto">
            <a:xfrm>
              <a:off x="240" y="3744"/>
              <a:ext cx="5281" cy="97"/>
              <a:chOff x="240" y="3744"/>
              <a:chExt cx="5281" cy="97"/>
            </a:xfrm>
          </p:grpSpPr>
          <p:sp>
            <p:nvSpPr>
              <p:cNvPr id="11" name="Rectangle 8"/>
              <p:cNvSpPr>
                <a:spLocks noChangeArrowheads="1"/>
              </p:cNvSpPr>
              <p:nvPr/>
            </p:nvSpPr>
            <p:spPr bwMode="auto">
              <a:xfrm>
                <a:off x="240" y="3744"/>
                <a:ext cx="5280" cy="96"/>
              </a:xfrm>
              <a:prstGeom prst="rect">
                <a:avLst/>
              </a:prstGeom>
              <a:solidFill>
                <a:srgbClr val="EAEAEA">
                  <a:alpha val="50000"/>
                </a:srgbClr>
              </a:solidFill>
              <a:ln w="9525">
                <a:noFill/>
                <a:miter lim="800000"/>
                <a:headEnd/>
                <a:tailEnd/>
              </a:ln>
              <a:effectLst/>
            </p:spPr>
            <p:txBody>
              <a:bodyPr wrap="none" anchor="ctr"/>
              <a:lstStyle/>
              <a:p>
                <a:pPr eaLnBrk="0" hangingPunct="0">
                  <a:defRPr/>
                </a:pPr>
                <a:endParaRPr lang="en-US"/>
              </a:p>
            </p:txBody>
          </p:sp>
          <p:sp>
            <p:nvSpPr>
              <p:cNvPr id="12" name="Freeform 9"/>
              <p:cNvSpPr>
                <a:spLocks/>
              </p:cNvSpPr>
              <p:nvPr/>
            </p:nvSpPr>
            <p:spPr bwMode="auto">
              <a:xfrm>
                <a:off x="240" y="3744"/>
                <a:ext cx="5281" cy="97"/>
              </a:xfrm>
              <a:custGeom>
                <a:avLst/>
                <a:gdLst/>
                <a:ahLst/>
                <a:cxnLst>
                  <a:cxn ang="0">
                    <a:pos x="5280" y="0"/>
                  </a:cxn>
                  <a:cxn ang="0">
                    <a:pos x="0" y="0"/>
                  </a:cxn>
                  <a:cxn ang="0">
                    <a:pos x="0" y="96"/>
                  </a:cxn>
                </a:cxnLst>
                <a:rect l="0" t="0" r="r" b="b"/>
                <a:pathLst>
                  <a:path w="5281" h="97">
                    <a:moveTo>
                      <a:pt x="5280" y="0"/>
                    </a:moveTo>
                    <a:lnTo>
                      <a:pt x="0" y="0"/>
                    </a:lnTo>
                    <a:lnTo>
                      <a:pt x="0" y="96"/>
                    </a:lnTo>
                  </a:path>
                </a:pathLst>
              </a:custGeom>
              <a:noFill/>
              <a:ln w="12700" cap="rnd" cmpd="sng">
                <a:solidFill>
                  <a:srgbClr val="B2B2B2"/>
                </a:solidFill>
                <a:prstDash val="solid"/>
                <a:round/>
                <a:headEnd type="none" w="sm" len="sm"/>
                <a:tailEnd type="none" w="sm" len="sm"/>
              </a:ln>
              <a:effectLst/>
            </p:spPr>
            <p:txBody>
              <a:bodyPr/>
              <a:lstStyle/>
              <a:p>
                <a:pPr eaLnBrk="0" hangingPunct="0">
                  <a:defRPr/>
                </a:pPr>
                <a:endParaRPr lang="en-US"/>
              </a:p>
            </p:txBody>
          </p:sp>
          <p:sp>
            <p:nvSpPr>
              <p:cNvPr id="13" name="Freeform 10"/>
              <p:cNvSpPr>
                <a:spLocks/>
              </p:cNvSpPr>
              <p:nvPr/>
            </p:nvSpPr>
            <p:spPr bwMode="auto">
              <a:xfrm>
                <a:off x="240" y="3744"/>
                <a:ext cx="5281" cy="97"/>
              </a:xfrm>
              <a:custGeom>
                <a:avLst/>
                <a:gdLst/>
                <a:ahLst/>
                <a:cxnLst>
                  <a:cxn ang="0">
                    <a:pos x="5280" y="0"/>
                  </a:cxn>
                  <a:cxn ang="0">
                    <a:pos x="5280" y="96"/>
                  </a:cxn>
                  <a:cxn ang="0">
                    <a:pos x="0" y="96"/>
                  </a:cxn>
                </a:cxnLst>
                <a:rect l="0" t="0" r="r" b="b"/>
                <a:pathLst>
                  <a:path w="5281" h="97">
                    <a:moveTo>
                      <a:pt x="5280" y="0"/>
                    </a:moveTo>
                    <a:lnTo>
                      <a:pt x="5280" y="96"/>
                    </a:lnTo>
                    <a:lnTo>
                      <a:pt x="0" y="96"/>
                    </a:lnTo>
                  </a:path>
                </a:pathLst>
              </a:custGeom>
              <a:noFill/>
              <a:ln w="12700" cap="rnd" cmpd="sng">
                <a:solidFill>
                  <a:srgbClr val="FFFFFF"/>
                </a:solidFill>
                <a:prstDash val="solid"/>
                <a:round/>
                <a:headEnd type="none" w="sm" len="sm"/>
                <a:tailEnd type="none" w="sm" len="sm"/>
              </a:ln>
              <a:effectLst/>
            </p:spPr>
            <p:txBody>
              <a:bodyPr/>
              <a:lstStyle/>
              <a:p>
                <a:pPr eaLnBrk="0" hangingPunct="0">
                  <a:defRPr/>
                </a:pPr>
                <a:endParaRPr lang="en-US"/>
              </a:p>
            </p:txBody>
          </p:sp>
        </p:grpSp>
        <p:grpSp>
          <p:nvGrpSpPr>
            <p:cNvPr id="7" name="Group 11"/>
            <p:cNvGrpSpPr>
              <a:grpSpLocks/>
            </p:cNvGrpSpPr>
            <p:nvPr/>
          </p:nvGrpSpPr>
          <p:grpSpPr bwMode="auto">
            <a:xfrm>
              <a:off x="338" y="1200"/>
              <a:ext cx="97" cy="1104"/>
              <a:chOff x="338" y="1200"/>
              <a:chExt cx="97" cy="1104"/>
            </a:xfrm>
          </p:grpSpPr>
          <p:sp useBgFill="1">
            <p:nvSpPr>
              <p:cNvPr id="8" name="Rectangle 12"/>
              <p:cNvSpPr>
                <a:spLocks noChangeArrowheads="1"/>
              </p:cNvSpPr>
              <p:nvPr/>
            </p:nvSpPr>
            <p:spPr bwMode="auto">
              <a:xfrm>
                <a:off x="338" y="1201"/>
                <a:ext cx="96" cy="1103"/>
              </a:xfrm>
              <a:prstGeom prst="rect">
                <a:avLst/>
              </a:prstGeom>
              <a:ln w="9525">
                <a:noFill/>
                <a:miter lim="800000"/>
                <a:headEnd/>
                <a:tailEnd/>
              </a:ln>
              <a:effectLst/>
            </p:spPr>
            <p:txBody>
              <a:bodyPr wrap="none" anchor="ctr"/>
              <a:lstStyle/>
              <a:p>
                <a:pPr eaLnBrk="0" hangingPunct="0">
                  <a:defRPr/>
                </a:pPr>
                <a:endParaRPr lang="en-US"/>
              </a:p>
            </p:txBody>
          </p:sp>
          <p:sp>
            <p:nvSpPr>
              <p:cNvPr id="9" name="Freeform 13"/>
              <p:cNvSpPr>
                <a:spLocks/>
              </p:cNvSpPr>
              <p:nvPr/>
            </p:nvSpPr>
            <p:spPr bwMode="auto">
              <a:xfrm>
                <a:off x="338" y="1200"/>
                <a:ext cx="97" cy="1104"/>
              </a:xfrm>
              <a:custGeom>
                <a:avLst/>
                <a:gdLst/>
                <a:ahLst/>
                <a:cxnLst>
                  <a:cxn ang="0">
                    <a:pos x="0" y="1103"/>
                  </a:cxn>
                  <a:cxn ang="0">
                    <a:pos x="96" y="1103"/>
                  </a:cxn>
                  <a:cxn ang="0">
                    <a:pos x="96" y="0"/>
                  </a:cxn>
                </a:cxnLst>
                <a:rect l="0" t="0" r="r" b="b"/>
                <a:pathLst>
                  <a:path w="97" h="1104">
                    <a:moveTo>
                      <a:pt x="0" y="1103"/>
                    </a:moveTo>
                    <a:lnTo>
                      <a:pt x="96" y="1103"/>
                    </a:lnTo>
                    <a:lnTo>
                      <a:pt x="96" y="0"/>
                    </a:lnTo>
                  </a:path>
                </a:pathLst>
              </a:custGeom>
              <a:noFill/>
              <a:ln w="12700" cap="rnd" cmpd="sng">
                <a:solidFill>
                  <a:srgbClr val="B2B2B2"/>
                </a:solidFill>
                <a:prstDash val="solid"/>
                <a:round/>
                <a:headEnd type="none" w="sm" len="sm"/>
                <a:tailEnd type="none" w="sm" len="sm"/>
              </a:ln>
              <a:effectLst/>
            </p:spPr>
            <p:txBody>
              <a:bodyPr/>
              <a:lstStyle/>
              <a:p>
                <a:pPr eaLnBrk="0" hangingPunct="0">
                  <a:defRPr/>
                </a:pPr>
                <a:endParaRPr lang="en-US"/>
              </a:p>
            </p:txBody>
          </p:sp>
          <p:sp>
            <p:nvSpPr>
              <p:cNvPr id="10" name="Freeform 14"/>
              <p:cNvSpPr>
                <a:spLocks/>
              </p:cNvSpPr>
              <p:nvPr/>
            </p:nvSpPr>
            <p:spPr bwMode="auto">
              <a:xfrm>
                <a:off x="338" y="1200"/>
                <a:ext cx="97" cy="1104"/>
              </a:xfrm>
              <a:custGeom>
                <a:avLst/>
                <a:gdLst/>
                <a:ahLst/>
                <a:cxnLst>
                  <a:cxn ang="0">
                    <a:pos x="0" y="1103"/>
                  </a:cxn>
                  <a:cxn ang="0">
                    <a:pos x="0" y="0"/>
                  </a:cxn>
                  <a:cxn ang="0">
                    <a:pos x="96" y="0"/>
                  </a:cxn>
                </a:cxnLst>
                <a:rect l="0" t="0" r="r" b="b"/>
                <a:pathLst>
                  <a:path w="97" h="1104">
                    <a:moveTo>
                      <a:pt x="0" y="1103"/>
                    </a:moveTo>
                    <a:lnTo>
                      <a:pt x="0" y="0"/>
                    </a:lnTo>
                    <a:lnTo>
                      <a:pt x="96" y="0"/>
                    </a:lnTo>
                  </a:path>
                </a:pathLst>
              </a:custGeom>
              <a:noFill/>
              <a:ln w="12700" cap="rnd" cmpd="sng">
                <a:solidFill>
                  <a:srgbClr val="FFFFFF"/>
                </a:solidFill>
                <a:prstDash val="solid"/>
                <a:round/>
                <a:headEnd type="none" w="sm" len="sm"/>
                <a:tailEnd type="none" w="sm" len="sm"/>
              </a:ln>
              <a:effectLst/>
            </p:spPr>
            <p:txBody>
              <a:bodyPr/>
              <a:lstStyle/>
              <a:p>
                <a:pPr eaLnBrk="0" hangingPunct="0">
                  <a:defRPr/>
                </a:pPr>
                <a:endParaRPr lang="en-US"/>
              </a:p>
            </p:txBody>
          </p:sp>
        </p:grpSp>
      </p:grpSp>
      <p:sp>
        <p:nvSpPr>
          <p:cNvPr id="74767" name="Rectangle 15"/>
          <p:cNvSpPr>
            <a:spLocks noGrp="1" noChangeArrowheads="1"/>
          </p:cNvSpPr>
          <p:nvPr>
            <p:ph type="ctrTitle" sz="quarter"/>
          </p:nvPr>
        </p:nvSpPr>
        <p:spPr>
          <a:xfrm>
            <a:off x="836613" y="2133600"/>
            <a:ext cx="7772400" cy="1143000"/>
          </a:xfrm>
        </p:spPr>
        <p:txBody>
          <a:bodyPr/>
          <a:lstStyle>
            <a:lvl1pPr>
              <a:defRPr/>
            </a:lvl1pPr>
          </a:lstStyle>
          <a:p>
            <a:r>
              <a:rPr lang="en-US"/>
              <a:t>Click to edit Master title style</a:t>
            </a:r>
          </a:p>
        </p:txBody>
      </p:sp>
      <p:sp>
        <p:nvSpPr>
          <p:cNvPr id="74768" name="Rectangle 16"/>
          <p:cNvSpPr>
            <a:spLocks noGrp="1" noChangeArrowheads="1"/>
          </p:cNvSpPr>
          <p:nvPr>
            <p:ph type="subTitle" sz="quarter" idx="1"/>
          </p:nvPr>
        </p:nvSpPr>
        <p:spPr>
          <a:xfrm>
            <a:off x="1371600" y="4038600"/>
            <a:ext cx="6400800" cy="1752600"/>
          </a:xfrm>
        </p:spPr>
        <p:txBody>
          <a:bodyPr anchor="ctr"/>
          <a:lstStyle>
            <a:lvl1pPr marL="0" indent="0" algn="ctr">
              <a:buFont typeface="Monotype Sorts" pitchFamily="2" charset="2"/>
              <a:buNone/>
              <a:defRPr/>
            </a:lvl1pPr>
          </a:lstStyle>
          <a:p>
            <a:r>
              <a:rPr lang="en-US"/>
              <a:t>Click to edit Master subtitle style</a:t>
            </a:r>
          </a:p>
        </p:txBody>
      </p:sp>
      <p:sp>
        <p:nvSpPr>
          <p:cNvPr id="17" name="Rectangle 17"/>
          <p:cNvSpPr>
            <a:spLocks noGrp="1" noChangeArrowheads="1"/>
          </p:cNvSpPr>
          <p:nvPr>
            <p:ph type="dt" sz="quarter" idx="10"/>
          </p:nvPr>
        </p:nvSpPr>
        <p:spPr>
          <a:xfrm>
            <a:off x="381000" y="6324600"/>
            <a:ext cx="1905000" cy="457200"/>
          </a:xfrm>
        </p:spPr>
        <p:txBody>
          <a:bodyPr/>
          <a:lstStyle>
            <a:lvl1pPr>
              <a:defRPr/>
            </a:lvl1pPr>
          </a:lstStyle>
          <a:p>
            <a:pPr>
              <a:defRPr/>
            </a:pPr>
            <a:endParaRPr lang="en-US"/>
          </a:p>
        </p:txBody>
      </p:sp>
      <p:sp>
        <p:nvSpPr>
          <p:cNvPr id="18" name="Rectangle 18"/>
          <p:cNvSpPr>
            <a:spLocks noGrp="1" noChangeArrowheads="1"/>
          </p:cNvSpPr>
          <p:nvPr>
            <p:ph type="ftr" sz="quarter" idx="11"/>
          </p:nvPr>
        </p:nvSpPr>
        <p:spPr>
          <a:xfrm>
            <a:off x="3124200" y="6324600"/>
            <a:ext cx="2895600" cy="457200"/>
          </a:xfrm>
        </p:spPr>
        <p:txBody>
          <a:bodyPr/>
          <a:lstStyle>
            <a:lvl1pPr>
              <a:defRPr/>
            </a:lvl1pPr>
          </a:lstStyle>
          <a:p>
            <a:pPr>
              <a:defRPr/>
            </a:pPr>
            <a:endParaRPr lang="en-US"/>
          </a:p>
        </p:txBody>
      </p:sp>
      <p:sp>
        <p:nvSpPr>
          <p:cNvPr id="19" name="Rectangle 19"/>
          <p:cNvSpPr>
            <a:spLocks noGrp="1" noChangeArrowheads="1"/>
          </p:cNvSpPr>
          <p:nvPr>
            <p:ph type="sldNum" sz="quarter" idx="12"/>
          </p:nvPr>
        </p:nvSpPr>
        <p:spPr>
          <a:xfrm>
            <a:off x="6858000" y="6324600"/>
            <a:ext cx="1905000" cy="457200"/>
          </a:xfrm>
        </p:spPr>
        <p:txBody>
          <a:bodyPr/>
          <a:lstStyle>
            <a:lvl1pPr>
              <a:defRPr/>
            </a:lvl1pPr>
          </a:lstStyle>
          <a:p>
            <a:pPr>
              <a:defRPr/>
            </a:pPr>
            <a:fld id="{A5466065-36DC-40EE-A7FE-4EE6916CEFD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ftr" sz="quarter" idx="11"/>
          </p:nvPr>
        </p:nvSpPr>
        <p:spPr>
          <a:ln/>
        </p:spPr>
        <p:txBody>
          <a:bodyPr/>
          <a:lstStyle>
            <a:lvl1pPr>
              <a:defRPr/>
            </a:lvl1pPr>
          </a:lstStyle>
          <a:p>
            <a:pPr>
              <a:defRPr/>
            </a:pPr>
            <a:endParaRPr lang="en-US"/>
          </a:p>
        </p:txBody>
      </p:sp>
      <p:sp>
        <p:nvSpPr>
          <p:cNvPr id="6" name="Rectangle 19"/>
          <p:cNvSpPr>
            <a:spLocks noGrp="1" noChangeArrowheads="1"/>
          </p:cNvSpPr>
          <p:nvPr>
            <p:ph type="sldNum" sz="quarter" idx="12"/>
          </p:nvPr>
        </p:nvSpPr>
        <p:spPr>
          <a:ln/>
        </p:spPr>
        <p:txBody>
          <a:bodyPr/>
          <a:lstStyle>
            <a:lvl1pPr>
              <a:defRPr/>
            </a:lvl1pPr>
          </a:lstStyle>
          <a:p>
            <a:pPr>
              <a:defRPr/>
            </a:pPr>
            <a:fld id="{9DCCC504-E966-468C-A4EA-906E9D4EA5C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342900"/>
            <a:ext cx="2019300" cy="5448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42900"/>
            <a:ext cx="5905500" cy="5448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ftr" sz="quarter" idx="11"/>
          </p:nvPr>
        </p:nvSpPr>
        <p:spPr>
          <a:ln/>
        </p:spPr>
        <p:txBody>
          <a:bodyPr/>
          <a:lstStyle>
            <a:lvl1pPr>
              <a:defRPr/>
            </a:lvl1pPr>
          </a:lstStyle>
          <a:p>
            <a:pPr>
              <a:defRPr/>
            </a:pPr>
            <a:endParaRPr lang="en-US"/>
          </a:p>
        </p:txBody>
      </p:sp>
      <p:sp>
        <p:nvSpPr>
          <p:cNvPr id="6" name="Rectangle 19"/>
          <p:cNvSpPr>
            <a:spLocks noGrp="1" noChangeArrowheads="1"/>
          </p:cNvSpPr>
          <p:nvPr>
            <p:ph type="sldNum" sz="quarter" idx="12"/>
          </p:nvPr>
        </p:nvSpPr>
        <p:spPr>
          <a:ln/>
        </p:spPr>
        <p:txBody>
          <a:bodyPr/>
          <a:lstStyle>
            <a:lvl1pPr>
              <a:defRPr/>
            </a:lvl1pPr>
          </a:lstStyle>
          <a:p>
            <a:pPr>
              <a:defRPr/>
            </a:pPr>
            <a:fld id="{1C08E3D6-0D62-4DBF-AF37-2A755EFFC81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295400" y="342900"/>
            <a:ext cx="7467600" cy="11049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6764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676400"/>
            <a:ext cx="3810000" cy="4114800"/>
          </a:xfrm>
        </p:spPr>
        <p:txBody>
          <a:bodyPr/>
          <a:lstStyle/>
          <a:p>
            <a:pPr lvl="0"/>
            <a:endParaRPr lang="en-US" noProof="0" smtClean="0"/>
          </a:p>
        </p:txBody>
      </p:sp>
      <p:sp>
        <p:nvSpPr>
          <p:cNvPr id="5" name="Rectangle 17"/>
          <p:cNvSpPr>
            <a:spLocks noGrp="1" noChangeArrowheads="1"/>
          </p:cNvSpPr>
          <p:nvPr>
            <p:ph type="dt" sz="half" idx="10"/>
          </p:nvPr>
        </p:nvSpPr>
        <p:spPr>
          <a:ln/>
        </p:spPr>
        <p:txBody>
          <a:bodyPr/>
          <a:lstStyle>
            <a:lvl1pPr>
              <a:defRPr/>
            </a:lvl1pPr>
          </a:lstStyle>
          <a:p>
            <a:pPr>
              <a:defRPr/>
            </a:pPr>
            <a:endParaRPr lang="en-US"/>
          </a:p>
        </p:txBody>
      </p:sp>
      <p:sp>
        <p:nvSpPr>
          <p:cNvPr id="6" name="Rectangle 18"/>
          <p:cNvSpPr>
            <a:spLocks noGrp="1" noChangeArrowheads="1"/>
          </p:cNvSpPr>
          <p:nvPr>
            <p:ph type="ftr" sz="quarter" idx="11"/>
          </p:nvPr>
        </p:nvSpPr>
        <p:spPr>
          <a:ln/>
        </p:spPr>
        <p:txBody>
          <a:bodyPr/>
          <a:lstStyle>
            <a:lvl1pPr>
              <a:defRPr/>
            </a:lvl1pPr>
          </a:lstStyle>
          <a:p>
            <a:pPr>
              <a:defRPr/>
            </a:pPr>
            <a:endParaRPr lang="en-US"/>
          </a:p>
        </p:txBody>
      </p:sp>
      <p:sp>
        <p:nvSpPr>
          <p:cNvPr id="7" name="Rectangle 19"/>
          <p:cNvSpPr>
            <a:spLocks noGrp="1" noChangeArrowheads="1"/>
          </p:cNvSpPr>
          <p:nvPr>
            <p:ph type="sldNum" sz="quarter" idx="12"/>
          </p:nvPr>
        </p:nvSpPr>
        <p:spPr>
          <a:ln/>
        </p:spPr>
        <p:txBody>
          <a:bodyPr/>
          <a:lstStyle>
            <a:lvl1pPr>
              <a:defRPr/>
            </a:lvl1pPr>
          </a:lstStyle>
          <a:p>
            <a:pPr>
              <a:defRPr/>
            </a:pPr>
            <a:fld id="{9E7BB636-6F08-4B40-8DFD-CD41B0C96A0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ftr" sz="quarter" idx="11"/>
          </p:nvPr>
        </p:nvSpPr>
        <p:spPr>
          <a:ln/>
        </p:spPr>
        <p:txBody>
          <a:bodyPr/>
          <a:lstStyle>
            <a:lvl1pPr>
              <a:defRPr/>
            </a:lvl1pPr>
          </a:lstStyle>
          <a:p>
            <a:pPr>
              <a:defRPr/>
            </a:pPr>
            <a:endParaRPr lang="en-US"/>
          </a:p>
        </p:txBody>
      </p:sp>
      <p:sp>
        <p:nvSpPr>
          <p:cNvPr id="6" name="Rectangle 19"/>
          <p:cNvSpPr>
            <a:spLocks noGrp="1" noChangeArrowheads="1"/>
          </p:cNvSpPr>
          <p:nvPr>
            <p:ph type="sldNum" sz="quarter" idx="12"/>
          </p:nvPr>
        </p:nvSpPr>
        <p:spPr>
          <a:ln/>
        </p:spPr>
        <p:txBody>
          <a:bodyPr/>
          <a:lstStyle>
            <a:lvl1pPr>
              <a:defRPr/>
            </a:lvl1pPr>
          </a:lstStyle>
          <a:p>
            <a:pPr>
              <a:defRPr/>
            </a:pPr>
            <a:fld id="{1A7F6DC8-83EE-449D-B614-FAAF9EB1EB2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ftr" sz="quarter" idx="11"/>
          </p:nvPr>
        </p:nvSpPr>
        <p:spPr>
          <a:ln/>
        </p:spPr>
        <p:txBody>
          <a:bodyPr/>
          <a:lstStyle>
            <a:lvl1pPr>
              <a:defRPr/>
            </a:lvl1pPr>
          </a:lstStyle>
          <a:p>
            <a:pPr>
              <a:defRPr/>
            </a:pPr>
            <a:endParaRPr lang="en-US"/>
          </a:p>
        </p:txBody>
      </p:sp>
      <p:sp>
        <p:nvSpPr>
          <p:cNvPr id="6" name="Rectangle 19"/>
          <p:cNvSpPr>
            <a:spLocks noGrp="1" noChangeArrowheads="1"/>
          </p:cNvSpPr>
          <p:nvPr>
            <p:ph type="sldNum" sz="quarter" idx="12"/>
          </p:nvPr>
        </p:nvSpPr>
        <p:spPr>
          <a:ln/>
        </p:spPr>
        <p:txBody>
          <a:bodyPr/>
          <a:lstStyle>
            <a:lvl1pPr>
              <a:defRPr/>
            </a:lvl1pPr>
          </a:lstStyle>
          <a:p>
            <a:pPr>
              <a:defRPr/>
            </a:pPr>
            <a:fld id="{32A0E0CD-CAD4-41B8-933F-18392D9AA6B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76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7"/>
          <p:cNvSpPr>
            <a:spLocks noGrp="1" noChangeArrowheads="1"/>
          </p:cNvSpPr>
          <p:nvPr>
            <p:ph type="dt" sz="half" idx="10"/>
          </p:nvPr>
        </p:nvSpPr>
        <p:spPr>
          <a:ln/>
        </p:spPr>
        <p:txBody>
          <a:bodyPr/>
          <a:lstStyle>
            <a:lvl1pPr>
              <a:defRPr/>
            </a:lvl1pPr>
          </a:lstStyle>
          <a:p>
            <a:pPr>
              <a:defRPr/>
            </a:pPr>
            <a:endParaRPr lang="en-US"/>
          </a:p>
        </p:txBody>
      </p:sp>
      <p:sp>
        <p:nvSpPr>
          <p:cNvPr id="6" name="Rectangle 18"/>
          <p:cNvSpPr>
            <a:spLocks noGrp="1" noChangeArrowheads="1"/>
          </p:cNvSpPr>
          <p:nvPr>
            <p:ph type="ftr" sz="quarter" idx="11"/>
          </p:nvPr>
        </p:nvSpPr>
        <p:spPr>
          <a:ln/>
        </p:spPr>
        <p:txBody>
          <a:bodyPr/>
          <a:lstStyle>
            <a:lvl1pPr>
              <a:defRPr/>
            </a:lvl1pPr>
          </a:lstStyle>
          <a:p>
            <a:pPr>
              <a:defRPr/>
            </a:pPr>
            <a:endParaRPr lang="en-US"/>
          </a:p>
        </p:txBody>
      </p:sp>
      <p:sp>
        <p:nvSpPr>
          <p:cNvPr id="7" name="Rectangle 19"/>
          <p:cNvSpPr>
            <a:spLocks noGrp="1" noChangeArrowheads="1"/>
          </p:cNvSpPr>
          <p:nvPr>
            <p:ph type="sldNum" sz="quarter" idx="12"/>
          </p:nvPr>
        </p:nvSpPr>
        <p:spPr>
          <a:ln/>
        </p:spPr>
        <p:txBody>
          <a:bodyPr/>
          <a:lstStyle>
            <a:lvl1pPr>
              <a:defRPr/>
            </a:lvl1pPr>
          </a:lstStyle>
          <a:p>
            <a:pPr>
              <a:defRPr/>
            </a:pPr>
            <a:fld id="{3FB800BF-789A-4554-88BA-FA617C16005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7"/>
          <p:cNvSpPr>
            <a:spLocks noGrp="1" noChangeArrowheads="1"/>
          </p:cNvSpPr>
          <p:nvPr>
            <p:ph type="dt" sz="half" idx="10"/>
          </p:nvPr>
        </p:nvSpPr>
        <p:spPr>
          <a:ln/>
        </p:spPr>
        <p:txBody>
          <a:bodyPr/>
          <a:lstStyle>
            <a:lvl1pPr>
              <a:defRPr/>
            </a:lvl1pPr>
          </a:lstStyle>
          <a:p>
            <a:pPr>
              <a:defRPr/>
            </a:pPr>
            <a:endParaRPr lang="en-US"/>
          </a:p>
        </p:txBody>
      </p:sp>
      <p:sp>
        <p:nvSpPr>
          <p:cNvPr id="8" name="Rectangle 18"/>
          <p:cNvSpPr>
            <a:spLocks noGrp="1" noChangeArrowheads="1"/>
          </p:cNvSpPr>
          <p:nvPr>
            <p:ph type="ftr" sz="quarter" idx="11"/>
          </p:nvPr>
        </p:nvSpPr>
        <p:spPr>
          <a:ln/>
        </p:spPr>
        <p:txBody>
          <a:bodyPr/>
          <a:lstStyle>
            <a:lvl1pPr>
              <a:defRPr/>
            </a:lvl1pPr>
          </a:lstStyle>
          <a:p>
            <a:pPr>
              <a:defRPr/>
            </a:pPr>
            <a:endParaRPr lang="en-US"/>
          </a:p>
        </p:txBody>
      </p:sp>
      <p:sp>
        <p:nvSpPr>
          <p:cNvPr id="9" name="Rectangle 19"/>
          <p:cNvSpPr>
            <a:spLocks noGrp="1" noChangeArrowheads="1"/>
          </p:cNvSpPr>
          <p:nvPr>
            <p:ph type="sldNum" sz="quarter" idx="12"/>
          </p:nvPr>
        </p:nvSpPr>
        <p:spPr>
          <a:ln/>
        </p:spPr>
        <p:txBody>
          <a:bodyPr/>
          <a:lstStyle>
            <a:lvl1pPr>
              <a:defRPr/>
            </a:lvl1pPr>
          </a:lstStyle>
          <a:p>
            <a:pPr>
              <a:defRPr/>
            </a:pPr>
            <a:fld id="{F8FEC312-6825-4DCA-8565-F5A477FDBF7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7"/>
          <p:cNvSpPr>
            <a:spLocks noGrp="1" noChangeArrowheads="1"/>
          </p:cNvSpPr>
          <p:nvPr>
            <p:ph type="dt" sz="half" idx="10"/>
          </p:nvPr>
        </p:nvSpPr>
        <p:spPr>
          <a:ln/>
        </p:spPr>
        <p:txBody>
          <a:bodyPr/>
          <a:lstStyle>
            <a:lvl1pPr>
              <a:defRPr/>
            </a:lvl1pPr>
          </a:lstStyle>
          <a:p>
            <a:pPr>
              <a:defRPr/>
            </a:pPr>
            <a:endParaRPr lang="en-US"/>
          </a:p>
        </p:txBody>
      </p:sp>
      <p:sp>
        <p:nvSpPr>
          <p:cNvPr id="4" name="Rectangle 18"/>
          <p:cNvSpPr>
            <a:spLocks noGrp="1" noChangeArrowheads="1"/>
          </p:cNvSpPr>
          <p:nvPr>
            <p:ph type="ftr" sz="quarter" idx="11"/>
          </p:nvPr>
        </p:nvSpPr>
        <p:spPr>
          <a:ln/>
        </p:spPr>
        <p:txBody>
          <a:bodyPr/>
          <a:lstStyle>
            <a:lvl1pPr>
              <a:defRPr/>
            </a:lvl1pPr>
          </a:lstStyle>
          <a:p>
            <a:pPr>
              <a:defRPr/>
            </a:pPr>
            <a:endParaRPr lang="en-US"/>
          </a:p>
        </p:txBody>
      </p:sp>
      <p:sp>
        <p:nvSpPr>
          <p:cNvPr id="5" name="Rectangle 19"/>
          <p:cNvSpPr>
            <a:spLocks noGrp="1" noChangeArrowheads="1"/>
          </p:cNvSpPr>
          <p:nvPr>
            <p:ph type="sldNum" sz="quarter" idx="12"/>
          </p:nvPr>
        </p:nvSpPr>
        <p:spPr>
          <a:ln/>
        </p:spPr>
        <p:txBody>
          <a:bodyPr/>
          <a:lstStyle>
            <a:lvl1pPr>
              <a:defRPr/>
            </a:lvl1pPr>
          </a:lstStyle>
          <a:p>
            <a:pPr>
              <a:defRPr/>
            </a:pPr>
            <a:fld id="{8B72B41B-EDF6-48B4-B25E-01592097903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7"/>
          <p:cNvSpPr>
            <a:spLocks noGrp="1" noChangeArrowheads="1"/>
          </p:cNvSpPr>
          <p:nvPr>
            <p:ph type="dt" sz="half" idx="10"/>
          </p:nvPr>
        </p:nvSpPr>
        <p:spPr>
          <a:ln/>
        </p:spPr>
        <p:txBody>
          <a:bodyPr/>
          <a:lstStyle>
            <a:lvl1pPr>
              <a:defRPr/>
            </a:lvl1pPr>
          </a:lstStyle>
          <a:p>
            <a:pPr>
              <a:defRPr/>
            </a:pPr>
            <a:endParaRPr lang="en-US"/>
          </a:p>
        </p:txBody>
      </p:sp>
      <p:sp>
        <p:nvSpPr>
          <p:cNvPr id="3" name="Rectangle 18"/>
          <p:cNvSpPr>
            <a:spLocks noGrp="1" noChangeArrowheads="1"/>
          </p:cNvSpPr>
          <p:nvPr>
            <p:ph type="ftr" sz="quarter" idx="11"/>
          </p:nvPr>
        </p:nvSpPr>
        <p:spPr>
          <a:ln/>
        </p:spPr>
        <p:txBody>
          <a:bodyPr/>
          <a:lstStyle>
            <a:lvl1pPr>
              <a:defRPr/>
            </a:lvl1pPr>
          </a:lstStyle>
          <a:p>
            <a:pPr>
              <a:defRPr/>
            </a:pPr>
            <a:endParaRPr lang="en-US"/>
          </a:p>
        </p:txBody>
      </p:sp>
      <p:sp>
        <p:nvSpPr>
          <p:cNvPr id="4" name="Rectangle 19"/>
          <p:cNvSpPr>
            <a:spLocks noGrp="1" noChangeArrowheads="1"/>
          </p:cNvSpPr>
          <p:nvPr>
            <p:ph type="sldNum" sz="quarter" idx="12"/>
          </p:nvPr>
        </p:nvSpPr>
        <p:spPr>
          <a:ln/>
        </p:spPr>
        <p:txBody>
          <a:bodyPr/>
          <a:lstStyle>
            <a:lvl1pPr>
              <a:defRPr/>
            </a:lvl1pPr>
          </a:lstStyle>
          <a:p>
            <a:pPr>
              <a:defRPr/>
            </a:pPr>
            <a:fld id="{3A0C981A-05EB-448A-85D7-A66166954C4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p>
        </p:txBody>
      </p:sp>
      <p:sp>
        <p:nvSpPr>
          <p:cNvPr id="6" name="Rectangle 18"/>
          <p:cNvSpPr>
            <a:spLocks noGrp="1" noChangeArrowheads="1"/>
          </p:cNvSpPr>
          <p:nvPr>
            <p:ph type="ftr" sz="quarter" idx="11"/>
          </p:nvPr>
        </p:nvSpPr>
        <p:spPr>
          <a:ln/>
        </p:spPr>
        <p:txBody>
          <a:bodyPr/>
          <a:lstStyle>
            <a:lvl1pPr>
              <a:defRPr/>
            </a:lvl1pPr>
          </a:lstStyle>
          <a:p>
            <a:pPr>
              <a:defRPr/>
            </a:pPr>
            <a:endParaRPr lang="en-US"/>
          </a:p>
        </p:txBody>
      </p:sp>
      <p:sp>
        <p:nvSpPr>
          <p:cNvPr id="7" name="Rectangle 19"/>
          <p:cNvSpPr>
            <a:spLocks noGrp="1" noChangeArrowheads="1"/>
          </p:cNvSpPr>
          <p:nvPr>
            <p:ph type="sldNum" sz="quarter" idx="12"/>
          </p:nvPr>
        </p:nvSpPr>
        <p:spPr>
          <a:ln/>
        </p:spPr>
        <p:txBody>
          <a:bodyPr/>
          <a:lstStyle>
            <a:lvl1pPr>
              <a:defRPr/>
            </a:lvl1pPr>
          </a:lstStyle>
          <a:p>
            <a:pPr>
              <a:defRPr/>
            </a:pPr>
            <a:fld id="{6E0F5AC4-ACD2-4F5B-9FDA-1A3030C80EC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p>
        </p:txBody>
      </p:sp>
      <p:sp>
        <p:nvSpPr>
          <p:cNvPr id="6" name="Rectangle 18"/>
          <p:cNvSpPr>
            <a:spLocks noGrp="1" noChangeArrowheads="1"/>
          </p:cNvSpPr>
          <p:nvPr>
            <p:ph type="ftr" sz="quarter" idx="11"/>
          </p:nvPr>
        </p:nvSpPr>
        <p:spPr>
          <a:ln/>
        </p:spPr>
        <p:txBody>
          <a:bodyPr/>
          <a:lstStyle>
            <a:lvl1pPr>
              <a:defRPr/>
            </a:lvl1pPr>
          </a:lstStyle>
          <a:p>
            <a:pPr>
              <a:defRPr/>
            </a:pPr>
            <a:endParaRPr lang="en-US"/>
          </a:p>
        </p:txBody>
      </p:sp>
      <p:sp>
        <p:nvSpPr>
          <p:cNvPr id="7" name="Rectangle 19"/>
          <p:cNvSpPr>
            <a:spLocks noGrp="1" noChangeArrowheads="1"/>
          </p:cNvSpPr>
          <p:nvPr>
            <p:ph type="sldNum" sz="quarter" idx="12"/>
          </p:nvPr>
        </p:nvSpPr>
        <p:spPr>
          <a:ln/>
        </p:spPr>
        <p:txBody>
          <a:bodyPr/>
          <a:lstStyle>
            <a:lvl1pPr>
              <a:defRPr/>
            </a:lvl1pPr>
          </a:lstStyle>
          <a:p>
            <a:pPr>
              <a:defRPr/>
            </a:pPr>
            <a:fld id="{2E7CF675-A94A-48E3-80E0-2E44110CFA8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tile tx="0" ty="0" sx="100000" sy="100000" flip="none" algn="tl"/>
        </a:blipFill>
        <a:effectLst/>
      </p:bgPr>
    </p:bg>
    <p:spTree>
      <p:nvGrpSpPr>
        <p:cNvPr id="1" name=""/>
        <p:cNvGrpSpPr/>
        <p:nvPr/>
      </p:nvGrpSpPr>
      <p:grpSpPr>
        <a:xfrm>
          <a:off x="0" y="0"/>
          <a:ext cx="0" cy="0"/>
          <a:chOff x="0" y="0"/>
          <a:chExt cx="0" cy="0"/>
        </a:xfrm>
      </p:grpSpPr>
      <p:grpSp>
        <p:nvGrpSpPr>
          <p:cNvPr id="37890" name="Group 2"/>
          <p:cNvGrpSpPr>
            <a:grpSpLocks/>
          </p:cNvGrpSpPr>
          <p:nvPr/>
        </p:nvGrpSpPr>
        <p:grpSpPr bwMode="auto">
          <a:xfrm>
            <a:off x="381000" y="304800"/>
            <a:ext cx="8383588" cy="6022975"/>
            <a:chOff x="240" y="192"/>
            <a:chExt cx="5281" cy="3794"/>
          </a:xfrm>
        </p:grpSpPr>
        <p:grpSp>
          <p:nvGrpSpPr>
            <p:cNvPr id="37896" name="Group 3"/>
            <p:cNvGrpSpPr>
              <a:grpSpLocks/>
            </p:cNvGrpSpPr>
            <p:nvPr/>
          </p:nvGrpSpPr>
          <p:grpSpPr bwMode="auto">
            <a:xfrm>
              <a:off x="240" y="1008"/>
              <a:ext cx="5281" cy="2978"/>
              <a:chOff x="240" y="1008"/>
              <a:chExt cx="5281" cy="2978"/>
            </a:xfrm>
          </p:grpSpPr>
          <p:sp>
            <p:nvSpPr>
              <p:cNvPr id="73732" name="Rectangle 4"/>
              <p:cNvSpPr>
                <a:spLocks noChangeArrowheads="1"/>
              </p:cNvSpPr>
              <p:nvPr/>
            </p:nvSpPr>
            <p:spPr bwMode="auto">
              <a:xfrm>
                <a:off x="245" y="1010"/>
                <a:ext cx="5269" cy="2976"/>
              </a:xfrm>
              <a:prstGeom prst="rect">
                <a:avLst/>
              </a:prstGeom>
              <a:solidFill>
                <a:srgbClr val="EAEAEA">
                  <a:alpha val="50000"/>
                </a:srgbClr>
              </a:solidFill>
              <a:ln w="9525">
                <a:noFill/>
                <a:miter lim="800000"/>
                <a:headEnd/>
                <a:tailEnd/>
              </a:ln>
              <a:effectLst/>
            </p:spPr>
            <p:txBody>
              <a:bodyPr wrap="none" anchor="ctr"/>
              <a:lstStyle/>
              <a:p>
                <a:pPr eaLnBrk="0" hangingPunct="0">
                  <a:defRPr/>
                </a:pPr>
                <a:endParaRPr lang="en-US"/>
              </a:p>
            </p:txBody>
          </p:sp>
          <p:sp>
            <p:nvSpPr>
              <p:cNvPr id="73733" name="Freeform 5"/>
              <p:cNvSpPr>
                <a:spLocks/>
              </p:cNvSpPr>
              <p:nvPr/>
            </p:nvSpPr>
            <p:spPr bwMode="auto">
              <a:xfrm>
                <a:off x="240" y="1008"/>
                <a:ext cx="5269" cy="2977"/>
              </a:xfrm>
              <a:custGeom>
                <a:avLst/>
                <a:gdLst/>
                <a:ahLst/>
                <a:cxnLst>
                  <a:cxn ang="0">
                    <a:pos x="5268" y="0"/>
                  </a:cxn>
                  <a:cxn ang="0">
                    <a:pos x="0" y="0"/>
                  </a:cxn>
                  <a:cxn ang="0">
                    <a:pos x="0" y="2976"/>
                  </a:cxn>
                </a:cxnLst>
                <a:rect l="0" t="0" r="r" b="b"/>
                <a:pathLst>
                  <a:path w="5269" h="2977">
                    <a:moveTo>
                      <a:pt x="5268" y="0"/>
                    </a:moveTo>
                    <a:lnTo>
                      <a:pt x="0" y="0"/>
                    </a:lnTo>
                    <a:lnTo>
                      <a:pt x="0" y="2976"/>
                    </a:lnTo>
                  </a:path>
                </a:pathLst>
              </a:custGeom>
              <a:noFill/>
              <a:ln w="12700" cap="rnd" cmpd="sng">
                <a:solidFill>
                  <a:srgbClr val="B2B2B2"/>
                </a:solidFill>
                <a:prstDash val="solid"/>
                <a:round/>
                <a:headEnd type="none" w="sm" len="sm"/>
                <a:tailEnd type="none" w="sm" len="sm"/>
              </a:ln>
              <a:effectLst/>
            </p:spPr>
            <p:txBody>
              <a:bodyPr/>
              <a:lstStyle/>
              <a:p>
                <a:pPr eaLnBrk="0" hangingPunct="0">
                  <a:defRPr/>
                </a:pPr>
                <a:endParaRPr lang="en-US"/>
              </a:p>
            </p:txBody>
          </p:sp>
          <p:sp>
            <p:nvSpPr>
              <p:cNvPr id="73734" name="Freeform 6"/>
              <p:cNvSpPr>
                <a:spLocks/>
              </p:cNvSpPr>
              <p:nvPr/>
            </p:nvSpPr>
            <p:spPr bwMode="auto">
              <a:xfrm>
                <a:off x="252" y="1008"/>
                <a:ext cx="5269" cy="2977"/>
              </a:xfrm>
              <a:custGeom>
                <a:avLst/>
                <a:gdLst/>
                <a:ahLst/>
                <a:cxnLst>
                  <a:cxn ang="0">
                    <a:pos x="5268" y="0"/>
                  </a:cxn>
                  <a:cxn ang="0">
                    <a:pos x="5268" y="2976"/>
                  </a:cxn>
                  <a:cxn ang="0">
                    <a:pos x="0" y="2976"/>
                  </a:cxn>
                </a:cxnLst>
                <a:rect l="0" t="0" r="r" b="b"/>
                <a:pathLst>
                  <a:path w="5269" h="2977">
                    <a:moveTo>
                      <a:pt x="5268" y="0"/>
                    </a:moveTo>
                    <a:lnTo>
                      <a:pt x="5268" y="2976"/>
                    </a:lnTo>
                    <a:lnTo>
                      <a:pt x="0" y="2976"/>
                    </a:lnTo>
                  </a:path>
                </a:pathLst>
              </a:custGeom>
              <a:noFill/>
              <a:ln w="12700" cap="rnd" cmpd="sng">
                <a:solidFill>
                  <a:srgbClr val="FFFFFF"/>
                </a:solidFill>
                <a:prstDash val="solid"/>
                <a:round/>
                <a:headEnd type="none" w="sm" len="sm"/>
                <a:tailEnd type="none" w="sm" len="sm"/>
              </a:ln>
              <a:effectLst/>
            </p:spPr>
            <p:txBody>
              <a:bodyPr/>
              <a:lstStyle/>
              <a:p>
                <a:pPr eaLnBrk="0" hangingPunct="0">
                  <a:defRPr/>
                </a:pPr>
                <a:endParaRPr lang="en-US"/>
              </a:p>
            </p:txBody>
          </p:sp>
        </p:grpSp>
        <p:grpSp>
          <p:nvGrpSpPr>
            <p:cNvPr id="37897" name="Group 7"/>
            <p:cNvGrpSpPr>
              <a:grpSpLocks/>
            </p:cNvGrpSpPr>
            <p:nvPr/>
          </p:nvGrpSpPr>
          <p:grpSpPr bwMode="auto">
            <a:xfrm>
              <a:off x="336" y="1103"/>
              <a:ext cx="97" cy="2785"/>
              <a:chOff x="336" y="1103"/>
              <a:chExt cx="97" cy="2785"/>
            </a:xfrm>
          </p:grpSpPr>
          <p:sp useBgFill="1">
            <p:nvSpPr>
              <p:cNvPr id="73736" name="Rectangle 8"/>
              <p:cNvSpPr>
                <a:spLocks noChangeArrowheads="1"/>
              </p:cNvSpPr>
              <p:nvPr/>
            </p:nvSpPr>
            <p:spPr bwMode="auto">
              <a:xfrm>
                <a:off x="336" y="1104"/>
                <a:ext cx="96" cy="2784"/>
              </a:xfrm>
              <a:prstGeom prst="rect">
                <a:avLst/>
              </a:prstGeom>
              <a:ln w="9525">
                <a:noFill/>
                <a:miter lim="800000"/>
                <a:headEnd/>
                <a:tailEnd/>
              </a:ln>
              <a:effectLst/>
            </p:spPr>
            <p:txBody>
              <a:bodyPr wrap="none" anchor="ctr"/>
              <a:lstStyle/>
              <a:p>
                <a:pPr eaLnBrk="0" hangingPunct="0">
                  <a:defRPr/>
                </a:pPr>
                <a:endParaRPr lang="en-US"/>
              </a:p>
            </p:txBody>
          </p:sp>
          <p:sp>
            <p:nvSpPr>
              <p:cNvPr id="73737" name="Freeform 9"/>
              <p:cNvSpPr>
                <a:spLocks/>
              </p:cNvSpPr>
              <p:nvPr/>
            </p:nvSpPr>
            <p:spPr bwMode="auto">
              <a:xfrm>
                <a:off x="336" y="1103"/>
                <a:ext cx="97" cy="2785"/>
              </a:xfrm>
              <a:custGeom>
                <a:avLst/>
                <a:gdLst/>
                <a:ahLst/>
                <a:cxnLst>
                  <a:cxn ang="0">
                    <a:pos x="0" y="2784"/>
                  </a:cxn>
                  <a:cxn ang="0">
                    <a:pos x="96" y="2784"/>
                  </a:cxn>
                  <a:cxn ang="0">
                    <a:pos x="96" y="0"/>
                  </a:cxn>
                </a:cxnLst>
                <a:rect l="0" t="0" r="r" b="b"/>
                <a:pathLst>
                  <a:path w="97" h="2785">
                    <a:moveTo>
                      <a:pt x="0" y="2784"/>
                    </a:moveTo>
                    <a:lnTo>
                      <a:pt x="96" y="2784"/>
                    </a:lnTo>
                    <a:lnTo>
                      <a:pt x="96" y="0"/>
                    </a:lnTo>
                  </a:path>
                </a:pathLst>
              </a:custGeom>
              <a:noFill/>
              <a:ln w="12700" cap="rnd" cmpd="sng">
                <a:solidFill>
                  <a:srgbClr val="B2B2B2"/>
                </a:solidFill>
                <a:prstDash val="solid"/>
                <a:round/>
                <a:headEnd type="none" w="sm" len="sm"/>
                <a:tailEnd type="none" w="sm" len="sm"/>
              </a:ln>
              <a:effectLst/>
            </p:spPr>
            <p:txBody>
              <a:bodyPr/>
              <a:lstStyle/>
              <a:p>
                <a:pPr eaLnBrk="0" hangingPunct="0">
                  <a:defRPr/>
                </a:pPr>
                <a:endParaRPr lang="en-US"/>
              </a:p>
            </p:txBody>
          </p:sp>
          <p:sp>
            <p:nvSpPr>
              <p:cNvPr id="73738" name="Freeform 10"/>
              <p:cNvSpPr>
                <a:spLocks/>
              </p:cNvSpPr>
              <p:nvPr/>
            </p:nvSpPr>
            <p:spPr bwMode="auto">
              <a:xfrm>
                <a:off x="336" y="1103"/>
                <a:ext cx="97" cy="2785"/>
              </a:xfrm>
              <a:custGeom>
                <a:avLst/>
                <a:gdLst/>
                <a:ahLst/>
                <a:cxnLst>
                  <a:cxn ang="0">
                    <a:pos x="0" y="2784"/>
                  </a:cxn>
                  <a:cxn ang="0">
                    <a:pos x="0" y="0"/>
                  </a:cxn>
                  <a:cxn ang="0">
                    <a:pos x="96" y="0"/>
                  </a:cxn>
                </a:cxnLst>
                <a:rect l="0" t="0" r="r" b="b"/>
                <a:pathLst>
                  <a:path w="97" h="2785">
                    <a:moveTo>
                      <a:pt x="0" y="2784"/>
                    </a:moveTo>
                    <a:lnTo>
                      <a:pt x="0" y="0"/>
                    </a:lnTo>
                    <a:lnTo>
                      <a:pt x="96" y="0"/>
                    </a:lnTo>
                  </a:path>
                </a:pathLst>
              </a:custGeom>
              <a:noFill/>
              <a:ln w="12700" cap="rnd" cmpd="sng">
                <a:solidFill>
                  <a:srgbClr val="FFFFFF"/>
                </a:solidFill>
                <a:prstDash val="solid"/>
                <a:round/>
                <a:headEnd type="none" w="sm" len="sm"/>
                <a:tailEnd type="none" w="sm" len="sm"/>
              </a:ln>
              <a:effectLst/>
            </p:spPr>
            <p:txBody>
              <a:bodyPr/>
              <a:lstStyle/>
              <a:p>
                <a:pPr eaLnBrk="0" hangingPunct="0">
                  <a:defRPr/>
                </a:pPr>
                <a:endParaRPr lang="en-US"/>
              </a:p>
            </p:txBody>
          </p:sp>
        </p:grpSp>
        <p:grpSp>
          <p:nvGrpSpPr>
            <p:cNvPr id="37898" name="Group 11"/>
            <p:cNvGrpSpPr>
              <a:grpSpLocks/>
            </p:cNvGrpSpPr>
            <p:nvPr/>
          </p:nvGrpSpPr>
          <p:grpSpPr bwMode="auto">
            <a:xfrm>
              <a:off x="240" y="192"/>
              <a:ext cx="193" cy="721"/>
              <a:chOff x="240" y="192"/>
              <a:chExt cx="193" cy="721"/>
            </a:xfrm>
          </p:grpSpPr>
          <p:sp>
            <p:nvSpPr>
              <p:cNvPr id="73740" name="Rectangle 12"/>
              <p:cNvSpPr>
                <a:spLocks noChangeArrowheads="1"/>
              </p:cNvSpPr>
              <p:nvPr/>
            </p:nvSpPr>
            <p:spPr bwMode="auto">
              <a:xfrm>
                <a:off x="240" y="192"/>
                <a:ext cx="192" cy="720"/>
              </a:xfrm>
              <a:prstGeom prst="rect">
                <a:avLst/>
              </a:prstGeom>
              <a:solidFill>
                <a:srgbClr val="EAEAEA">
                  <a:alpha val="50000"/>
                </a:srgbClr>
              </a:solidFill>
              <a:ln w="9525">
                <a:noFill/>
                <a:miter lim="800000"/>
                <a:headEnd/>
                <a:tailEnd/>
              </a:ln>
              <a:effectLst/>
            </p:spPr>
            <p:txBody>
              <a:bodyPr wrap="none" anchor="ctr"/>
              <a:lstStyle/>
              <a:p>
                <a:pPr eaLnBrk="0" hangingPunct="0">
                  <a:defRPr/>
                </a:pPr>
                <a:endParaRPr lang="en-US"/>
              </a:p>
            </p:txBody>
          </p:sp>
          <p:sp>
            <p:nvSpPr>
              <p:cNvPr id="73741" name="Freeform 13"/>
              <p:cNvSpPr>
                <a:spLocks/>
              </p:cNvSpPr>
              <p:nvPr/>
            </p:nvSpPr>
            <p:spPr bwMode="auto">
              <a:xfrm>
                <a:off x="240" y="192"/>
                <a:ext cx="193" cy="721"/>
              </a:xfrm>
              <a:custGeom>
                <a:avLst/>
                <a:gdLst/>
                <a:ahLst/>
                <a:cxnLst>
                  <a:cxn ang="0">
                    <a:pos x="192" y="0"/>
                  </a:cxn>
                  <a:cxn ang="0">
                    <a:pos x="0" y="0"/>
                  </a:cxn>
                  <a:cxn ang="0">
                    <a:pos x="0" y="720"/>
                  </a:cxn>
                </a:cxnLst>
                <a:rect l="0" t="0" r="r" b="b"/>
                <a:pathLst>
                  <a:path w="193" h="721">
                    <a:moveTo>
                      <a:pt x="192" y="0"/>
                    </a:moveTo>
                    <a:lnTo>
                      <a:pt x="0" y="0"/>
                    </a:lnTo>
                    <a:lnTo>
                      <a:pt x="0" y="720"/>
                    </a:lnTo>
                  </a:path>
                </a:pathLst>
              </a:custGeom>
              <a:noFill/>
              <a:ln w="12700" cap="rnd" cmpd="sng">
                <a:solidFill>
                  <a:srgbClr val="B2B2B2"/>
                </a:solidFill>
                <a:prstDash val="solid"/>
                <a:round/>
                <a:headEnd type="none" w="sm" len="sm"/>
                <a:tailEnd type="none" w="sm" len="sm"/>
              </a:ln>
              <a:effectLst/>
            </p:spPr>
            <p:txBody>
              <a:bodyPr/>
              <a:lstStyle/>
              <a:p>
                <a:pPr eaLnBrk="0" hangingPunct="0">
                  <a:defRPr/>
                </a:pPr>
                <a:endParaRPr lang="en-US"/>
              </a:p>
            </p:txBody>
          </p:sp>
          <p:sp>
            <p:nvSpPr>
              <p:cNvPr id="73742" name="Freeform 14"/>
              <p:cNvSpPr>
                <a:spLocks/>
              </p:cNvSpPr>
              <p:nvPr/>
            </p:nvSpPr>
            <p:spPr bwMode="auto">
              <a:xfrm>
                <a:off x="240" y="192"/>
                <a:ext cx="193" cy="721"/>
              </a:xfrm>
              <a:custGeom>
                <a:avLst/>
                <a:gdLst/>
                <a:ahLst/>
                <a:cxnLst>
                  <a:cxn ang="0">
                    <a:pos x="192" y="0"/>
                  </a:cxn>
                  <a:cxn ang="0">
                    <a:pos x="192" y="720"/>
                  </a:cxn>
                  <a:cxn ang="0">
                    <a:pos x="0" y="720"/>
                  </a:cxn>
                </a:cxnLst>
                <a:rect l="0" t="0" r="r" b="b"/>
                <a:pathLst>
                  <a:path w="193" h="721">
                    <a:moveTo>
                      <a:pt x="192" y="0"/>
                    </a:moveTo>
                    <a:lnTo>
                      <a:pt x="192" y="720"/>
                    </a:lnTo>
                    <a:lnTo>
                      <a:pt x="0" y="720"/>
                    </a:lnTo>
                  </a:path>
                </a:pathLst>
              </a:custGeom>
              <a:noFill/>
              <a:ln w="12700" cap="rnd" cmpd="sng">
                <a:solidFill>
                  <a:srgbClr val="FFFFFF"/>
                </a:solidFill>
                <a:prstDash val="solid"/>
                <a:round/>
                <a:headEnd type="none" w="sm" len="sm"/>
                <a:tailEnd type="none" w="sm" len="sm"/>
              </a:ln>
              <a:effectLst/>
            </p:spPr>
            <p:txBody>
              <a:bodyPr/>
              <a:lstStyle/>
              <a:p>
                <a:pPr eaLnBrk="0" hangingPunct="0">
                  <a:defRPr/>
                </a:pPr>
                <a:endParaRPr lang="en-US"/>
              </a:p>
            </p:txBody>
          </p:sp>
        </p:grpSp>
      </p:grpSp>
      <p:sp>
        <p:nvSpPr>
          <p:cNvPr id="73743" name="Rectangle 15"/>
          <p:cNvSpPr>
            <a:spLocks noGrp="1" noChangeArrowheads="1"/>
          </p:cNvSpPr>
          <p:nvPr>
            <p:ph type="title"/>
          </p:nvPr>
        </p:nvSpPr>
        <p:spPr bwMode="auto">
          <a:xfrm>
            <a:off x="1295400" y="342900"/>
            <a:ext cx="7467600" cy="11049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37892" name="Rectangle 16"/>
          <p:cNvSpPr>
            <a:spLocks noGrp="1" noChangeArrowheads="1"/>
          </p:cNvSpPr>
          <p:nvPr>
            <p:ph type="body" idx="1"/>
          </p:nvPr>
        </p:nvSpPr>
        <p:spPr bwMode="auto">
          <a:xfrm>
            <a:off x="685800" y="16764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 Click to edit Master text styles</a:t>
            </a:r>
          </a:p>
          <a:p>
            <a:pPr lvl="1"/>
            <a:r>
              <a:rPr lang="en-US" smtClean="0"/>
              <a:t> Second Level</a:t>
            </a:r>
          </a:p>
          <a:p>
            <a:pPr lvl="2"/>
            <a:r>
              <a:rPr lang="en-US" smtClean="0"/>
              <a:t> Third Level</a:t>
            </a:r>
          </a:p>
          <a:p>
            <a:pPr lvl="3"/>
            <a:r>
              <a:rPr lang="en-US" smtClean="0"/>
              <a:t> Fourth Level</a:t>
            </a:r>
          </a:p>
          <a:p>
            <a:pPr lvl="4"/>
            <a:r>
              <a:rPr lang="en-US" smtClean="0"/>
              <a:t>Fifth Level</a:t>
            </a:r>
          </a:p>
        </p:txBody>
      </p:sp>
      <p:sp>
        <p:nvSpPr>
          <p:cNvPr id="73745" name="Rectangle 17"/>
          <p:cNvSpPr>
            <a:spLocks noGrp="1" noChangeArrowheads="1"/>
          </p:cNvSpPr>
          <p:nvPr>
            <p:ph type="dt" sz="half" idx="2"/>
          </p:nvPr>
        </p:nvSpPr>
        <p:spPr bwMode="auto">
          <a:xfrm>
            <a:off x="381000" y="6323013"/>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1400"/>
            </a:lvl1pPr>
          </a:lstStyle>
          <a:p>
            <a:pPr>
              <a:defRPr/>
            </a:pPr>
            <a:endParaRPr lang="en-US"/>
          </a:p>
        </p:txBody>
      </p:sp>
      <p:sp>
        <p:nvSpPr>
          <p:cNvPr id="73746" name="Rectangle 18"/>
          <p:cNvSpPr>
            <a:spLocks noGrp="1" noChangeArrowheads="1"/>
          </p:cNvSpPr>
          <p:nvPr>
            <p:ph type="ftr" sz="quarter" idx="3"/>
          </p:nvPr>
        </p:nvSpPr>
        <p:spPr bwMode="auto">
          <a:xfrm>
            <a:off x="3124200" y="6323013"/>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1400"/>
            </a:lvl1pPr>
          </a:lstStyle>
          <a:p>
            <a:pPr>
              <a:defRPr/>
            </a:pPr>
            <a:endParaRPr lang="en-US"/>
          </a:p>
        </p:txBody>
      </p:sp>
      <p:sp>
        <p:nvSpPr>
          <p:cNvPr id="73747" name="Rectangle 19"/>
          <p:cNvSpPr>
            <a:spLocks noGrp="1" noChangeArrowheads="1"/>
          </p:cNvSpPr>
          <p:nvPr>
            <p:ph type="sldNum" sz="quarter" idx="4"/>
          </p:nvPr>
        </p:nvSpPr>
        <p:spPr bwMode="auto">
          <a:xfrm>
            <a:off x="6858000" y="6323013"/>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1400"/>
            </a:lvl1pPr>
          </a:lstStyle>
          <a:p>
            <a:pPr>
              <a:defRPr/>
            </a:pPr>
            <a:fld id="{0A9A2B2D-2566-4F65-ADEE-D01870BFC69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8" r:id="rId1"/>
    <p:sldLayoutId id="2147483667" r:id="rId2"/>
    <p:sldLayoutId id="2147483666" r:id="rId3"/>
    <p:sldLayoutId id="2147483665" r:id="rId4"/>
    <p:sldLayoutId id="2147483664" r:id="rId5"/>
    <p:sldLayoutId id="2147483663" r:id="rId6"/>
    <p:sldLayoutId id="2147483662" r:id="rId7"/>
    <p:sldLayoutId id="2147483661" r:id="rId8"/>
    <p:sldLayoutId id="2147483660" r:id="rId9"/>
    <p:sldLayoutId id="2147483659" r:id="rId10"/>
    <p:sldLayoutId id="2147483658" r:id="rId11"/>
    <p:sldLayoutId id="2147483657" r:id="rId12"/>
  </p:sldLayoutIdLst>
  <p:txStyles>
    <p:titleStyle>
      <a:lvl1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itchFamily="18" charset="0"/>
        </a:defRPr>
      </a:lvl2pPr>
      <a:lvl3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itchFamily="18" charset="0"/>
        </a:defRPr>
      </a:lvl3pPr>
      <a:lvl4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itchFamily="18" charset="0"/>
        </a:defRPr>
      </a:lvl4pPr>
      <a:lvl5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itchFamily="18" charset="0"/>
        </a:defRPr>
      </a:lvl5pPr>
      <a:lvl6pPr marL="457200"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itchFamily="18" charset="0"/>
        </a:defRPr>
      </a:lvl6pPr>
      <a:lvl7pPr marL="914400"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itchFamily="18" charset="0"/>
        </a:defRPr>
      </a:lvl7pPr>
      <a:lvl8pPr marL="1371600"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itchFamily="18" charset="0"/>
        </a:defRPr>
      </a:lvl8pPr>
      <a:lvl9pPr marL="1828800"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itchFamily="18" charset="0"/>
        </a:defRPr>
      </a:lvl9pPr>
    </p:titleStyle>
    <p:bodyStyle>
      <a:lvl1pPr marL="342900" indent="-342900" algn="l" rtl="0" eaLnBrk="0" fontAlgn="base" hangingPunct="0">
        <a:spcBef>
          <a:spcPct val="20000"/>
        </a:spcBef>
        <a:spcAft>
          <a:spcPct val="0"/>
        </a:spcAft>
        <a:buClr>
          <a:schemeClr val="bg2"/>
        </a:buClr>
        <a:buSzPct val="75000"/>
        <a:buFont typeface="Monotype Sorts"/>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65000"/>
        <a:buFont typeface="Monotype Sorts"/>
        <a:buChar char="n"/>
        <a:defRPr sz="2800">
          <a:solidFill>
            <a:schemeClr val="tx1"/>
          </a:solidFill>
          <a:latin typeface="+mn-lt"/>
        </a:defRPr>
      </a:lvl2pPr>
      <a:lvl3pPr marL="1143000" indent="-228600" algn="l" rtl="0" eaLnBrk="0" fontAlgn="base" hangingPunct="0">
        <a:spcBef>
          <a:spcPct val="20000"/>
        </a:spcBef>
        <a:spcAft>
          <a:spcPct val="0"/>
        </a:spcAft>
        <a:buClr>
          <a:schemeClr val="bg2"/>
        </a:buClr>
        <a:buChar char="•"/>
        <a:defRPr sz="2400">
          <a:solidFill>
            <a:schemeClr val="tx1"/>
          </a:solidFill>
          <a:latin typeface="+mn-lt"/>
        </a:defRPr>
      </a:lvl3pPr>
      <a:lvl4pPr marL="1600200" indent="-228600" algn="l" rtl="0" eaLnBrk="0" fontAlgn="base" hangingPunct="0">
        <a:spcBef>
          <a:spcPct val="20000"/>
        </a:spcBef>
        <a:spcAft>
          <a:spcPct val="0"/>
        </a:spcAft>
        <a:buClr>
          <a:schemeClr val="bg2"/>
        </a:buClr>
        <a:buSzPct val="75000"/>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75000"/>
        <a:buChar char="•"/>
        <a:defRPr sz="2000">
          <a:solidFill>
            <a:schemeClr val="tx1"/>
          </a:solidFill>
          <a:latin typeface="+mn-lt"/>
        </a:defRPr>
      </a:lvl5pPr>
      <a:lvl6pPr marL="2514600" indent="-228600" algn="l" rtl="0" eaLnBrk="0" fontAlgn="base" hangingPunct="0">
        <a:spcBef>
          <a:spcPct val="20000"/>
        </a:spcBef>
        <a:spcAft>
          <a:spcPct val="0"/>
        </a:spcAft>
        <a:buClr>
          <a:schemeClr val="bg2"/>
        </a:buClr>
        <a:buSzPct val="75000"/>
        <a:buChar char="•"/>
        <a:defRPr sz="2000">
          <a:solidFill>
            <a:schemeClr val="tx1"/>
          </a:solidFill>
          <a:latin typeface="+mn-lt"/>
        </a:defRPr>
      </a:lvl6pPr>
      <a:lvl7pPr marL="2971800" indent="-228600" algn="l" rtl="0" eaLnBrk="0" fontAlgn="base" hangingPunct="0">
        <a:spcBef>
          <a:spcPct val="20000"/>
        </a:spcBef>
        <a:spcAft>
          <a:spcPct val="0"/>
        </a:spcAft>
        <a:buClr>
          <a:schemeClr val="bg2"/>
        </a:buClr>
        <a:buSzPct val="75000"/>
        <a:buChar char="•"/>
        <a:defRPr sz="2000">
          <a:solidFill>
            <a:schemeClr val="tx1"/>
          </a:solidFill>
          <a:latin typeface="+mn-lt"/>
        </a:defRPr>
      </a:lvl7pPr>
      <a:lvl8pPr marL="3429000" indent="-228600" algn="l" rtl="0" eaLnBrk="0" fontAlgn="base" hangingPunct="0">
        <a:spcBef>
          <a:spcPct val="20000"/>
        </a:spcBef>
        <a:spcAft>
          <a:spcPct val="0"/>
        </a:spcAft>
        <a:buClr>
          <a:schemeClr val="bg2"/>
        </a:buClr>
        <a:buSzPct val="75000"/>
        <a:buChar char="•"/>
        <a:defRPr sz="2000">
          <a:solidFill>
            <a:schemeClr val="tx1"/>
          </a:solidFill>
          <a:latin typeface="+mn-lt"/>
        </a:defRPr>
      </a:lvl8pPr>
      <a:lvl9pPr marL="3886200" indent="-228600" algn="l" rtl="0" eaLnBrk="0" fontAlgn="base" hangingPunct="0">
        <a:spcBef>
          <a:spcPct val="20000"/>
        </a:spcBef>
        <a:spcAft>
          <a:spcPct val="0"/>
        </a:spcAft>
        <a:buClr>
          <a:schemeClr val="bg2"/>
        </a:buClr>
        <a:buSzPct val="75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reach.louisville.edu/tutoring/computer/"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hyperlink" Target="http://www.reach.louisville.edu/tutoring/general/request.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vlib.or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www.gasbuddy.com/"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www.yourwaresolutions.com/software.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www.abesofmaine.com/item.do?item=SDCZ8GBA11&amp;id=SDCZ8GBA11"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hyperlink" Target="http://news.zdnet.com/2100-9595_22-258867.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3074"/>
          <p:cNvSpPr>
            <a:spLocks noGrp="1" noChangeArrowheads="1"/>
          </p:cNvSpPr>
          <p:nvPr>
            <p:ph type="ctrTitle"/>
          </p:nvPr>
        </p:nvSpPr>
        <p:spPr>
          <a:xfrm>
            <a:off x="838200" y="1676400"/>
            <a:ext cx="7772400" cy="2209800"/>
          </a:xfrm>
        </p:spPr>
        <p:txBody>
          <a:bodyPr/>
          <a:lstStyle/>
          <a:p>
            <a:pPr>
              <a:defRPr/>
            </a:pPr>
            <a:r>
              <a:rPr lang="en-US" dirty="0" smtClean="0"/>
              <a:t>CIS150</a:t>
            </a:r>
            <a:br>
              <a:rPr lang="en-US" dirty="0" smtClean="0"/>
            </a:br>
            <a:r>
              <a:rPr lang="en-US" dirty="0" smtClean="0"/>
              <a:t> </a:t>
            </a:r>
            <a:r>
              <a:rPr lang="en-US" sz="3600" dirty="0" smtClean="0"/>
              <a:t>Periodic Update 1</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77826"/>
                                        </p:tgtEl>
                                        <p:attrNameLst>
                                          <p:attrName>style.visibility</p:attrName>
                                        </p:attrNameLst>
                                      </p:cBhvr>
                                      <p:to>
                                        <p:strVal val="visible"/>
                                      </p:to>
                                    </p:set>
                                    <p:animEffect transition="in" filter="blinds(vertical)">
                                      <p:cBhvr>
                                        <p:cTn id="7" dur="500"/>
                                        <p:tgtEl>
                                          <p:spTgt spid="77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6402" name="Rectangle 2"/>
          <p:cNvSpPr>
            <a:spLocks noChangeArrowheads="1"/>
          </p:cNvSpPr>
          <p:nvPr/>
        </p:nvSpPr>
        <p:spPr bwMode="auto">
          <a:xfrm>
            <a:off x="762000" y="342900"/>
            <a:ext cx="8001000" cy="1104900"/>
          </a:xfrm>
          <a:prstGeom prst="rect">
            <a:avLst/>
          </a:prstGeom>
          <a:noFill/>
          <a:ln w="9525">
            <a:noFill/>
            <a:miter lim="800000"/>
            <a:headEnd/>
            <a:tailEnd/>
          </a:ln>
          <a:effectLst/>
        </p:spPr>
        <p:txBody>
          <a:bodyPr lIns="92075" tIns="46038" rIns="92075" bIns="46038" anchor="ctr"/>
          <a:lstStyle/>
          <a:p>
            <a:pPr algn="ctr" eaLnBrk="0" hangingPunct="0">
              <a:defRPr/>
            </a:pPr>
            <a:r>
              <a:rPr lang="en-US" sz="4400" b="1">
                <a:solidFill>
                  <a:schemeClr val="tx2"/>
                </a:solidFill>
                <a:effectLst>
                  <a:outerShdw blurRad="38100" dist="38100" dir="2700000" algn="tl">
                    <a:srgbClr val="C0C0C0"/>
                  </a:outerShdw>
                </a:effectLst>
              </a:rPr>
              <a:t>Un-Real World Quote</a:t>
            </a:r>
          </a:p>
        </p:txBody>
      </p:sp>
      <p:sp>
        <p:nvSpPr>
          <p:cNvPr id="34818" name="Rectangle 3"/>
          <p:cNvSpPr>
            <a:spLocks noChangeArrowheads="1"/>
          </p:cNvSpPr>
          <p:nvPr/>
        </p:nvSpPr>
        <p:spPr bwMode="auto">
          <a:xfrm>
            <a:off x="685800" y="2667000"/>
            <a:ext cx="8077200" cy="652463"/>
          </a:xfrm>
          <a:prstGeom prst="rect">
            <a:avLst/>
          </a:prstGeom>
          <a:noFill/>
          <a:ln w="12700">
            <a:noFill/>
            <a:miter lim="800000"/>
            <a:headEnd type="none" w="sm" len="sm"/>
            <a:tailEnd type="none" w="sm" len="sm"/>
          </a:ln>
        </p:spPr>
        <p:txBody>
          <a:bodyPr anchor="ctr">
            <a:spAutoFit/>
          </a:bodyPr>
          <a:lstStyle/>
          <a:p>
            <a:pPr indent="457200" algn="ctr" eaLnBrk="0" hangingPunct="0">
              <a:lnSpc>
                <a:spcPct val="115000"/>
              </a:lnSpc>
            </a:pPr>
            <a:r>
              <a:rPr lang="en-US" sz="3200" b="1" i="1"/>
              <a:t>“Do or do not... there is no try.”</a:t>
            </a:r>
          </a:p>
        </p:txBody>
      </p:sp>
      <p:sp>
        <p:nvSpPr>
          <p:cNvPr id="34819" name="Text Box 4"/>
          <p:cNvSpPr txBox="1">
            <a:spLocks noChangeArrowheads="1"/>
          </p:cNvSpPr>
          <p:nvPr/>
        </p:nvSpPr>
        <p:spPr bwMode="auto">
          <a:xfrm>
            <a:off x="3352800" y="5410200"/>
            <a:ext cx="5410200" cy="933450"/>
          </a:xfrm>
          <a:prstGeom prst="rect">
            <a:avLst/>
          </a:prstGeom>
          <a:noFill/>
          <a:ln w="12700">
            <a:noFill/>
            <a:miter lim="800000"/>
            <a:headEnd type="none" w="sm" len="sm"/>
            <a:tailEnd type="none" w="sm" len="sm"/>
          </a:ln>
        </p:spPr>
        <p:txBody>
          <a:bodyPr>
            <a:spAutoFit/>
          </a:bodyPr>
          <a:lstStyle/>
          <a:p>
            <a:pPr algn="r" eaLnBrk="0" hangingPunct="0">
              <a:lnSpc>
                <a:spcPct val="115000"/>
              </a:lnSpc>
            </a:pPr>
            <a:r>
              <a:rPr lang="en-US"/>
              <a:t>Jedi Master Yoda (in the future)</a:t>
            </a:r>
          </a:p>
          <a:p>
            <a:pPr algn="r" eaLnBrk="0" hangingPunct="0">
              <a:lnSpc>
                <a:spcPct val="115000"/>
              </a:lnSpc>
            </a:pPr>
            <a:r>
              <a:rPr lang="en-US"/>
              <a:t>Fictional character in Star Wars</a:t>
            </a:r>
          </a:p>
        </p:txBody>
      </p:sp>
      <p:pic>
        <p:nvPicPr>
          <p:cNvPr id="34820" name="Picture 1"/>
          <p:cNvPicPr>
            <a:picLocks noChangeAspect="1" noChangeArrowheads="1"/>
          </p:cNvPicPr>
          <p:nvPr/>
        </p:nvPicPr>
        <p:blipFill>
          <a:blip r:embed="rId3" cstate="print"/>
          <a:srcRect/>
          <a:stretch>
            <a:fillRect/>
          </a:stretch>
        </p:blipFill>
        <p:spPr bwMode="auto">
          <a:xfrm>
            <a:off x="685800" y="4340225"/>
            <a:ext cx="1600200" cy="1993900"/>
          </a:xfrm>
          <a:prstGeom prst="rect">
            <a:avLst/>
          </a:prstGeom>
          <a:noFill/>
          <a:ln w="9525">
            <a:noFill/>
            <a:miter lim="800000"/>
            <a:headEnd/>
            <a:tailEnd/>
          </a:ln>
        </p:spPr>
      </p:pic>
    </p:spTree>
  </p:cSld>
  <p:clrMapOvr>
    <a:masterClrMapping/>
  </p:clrMapOvr>
  <p:transition spd="slow">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762000" y="381000"/>
            <a:ext cx="8001000" cy="990600"/>
          </a:xfrm>
        </p:spPr>
        <p:txBody>
          <a:bodyPr/>
          <a:lstStyle/>
          <a:p>
            <a:pPr>
              <a:defRPr/>
            </a:pPr>
            <a:r>
              <a:rPr lang="en-US" dirty="0" smtClean="0"/>
              <a:t>This Week in I.T.</a:t>
            </a:r>
            <a:endParaRPr lang="en-US" dirty="0" smtClean="0"/>
          </a:p>
        </p:txBody>
      </p:sp>
      <p:sp>
        <p:nvSpPr>
          <p:cNvPr id="18434" name="Rectangle 3"/>
          <p:cNvSpPr>
            <a:spLocks noGrp="1" noChangeArrowheads="1"/>
          </p:cNvSpPr>
          <p:nvPr>
            <p:ph type="body" sz="half" idx="1"/>
          </p:nvPr>
        </p:nvSpPr>
        <p:spPr>
          <a:xfrm>
            <a:off x="685800" y="1676400"/>
            <a:ext cx="8077200" cy="4648200"/>
          </a:xfrm>
        </p:spPr>
        <p:txBody>
          <a:bodyPr/>
          <a:lstStyle/>
          <a:p>
            <a:pPr>
              <a:lnSpc>
                <a:spcPct val="110000"/>
              </a:lnSpc>
              <a:buFont typeface="Wingdings" pitchFamily="2" charset="2"/>
              <a:buChar char="v"/>
            </a:pPr>
            <a:r>
              <a:rPr lang="en-US" dirty="0" smtClean="0"/>
              <a:t> </a:t>
            </a:r>
            <a:r>
              <a:rPr lang="en-US" dirty="0" smtClean="0"/>
              <a:t>Microsoft </a:t>
            </a:r>
            <a:r>
              <a:rPr lang="en-US" dirty="0" smtClean="0"/>
              <a:t>Office 2010 Beta </a:t>
            </a:r>
            <a:r>
              <a:rPr lang="en-US" dirty="0" smtClean="0"/>
              <a:t>draws </a:t>
            </a:r>
            <a:r>
              <a:rPr lang="en-US" dirty="0" smtClean="0"/>
              <a:t>2 </a:t>
            </a:r>
            <a:r>
              <a:rPr lang="en-US" dirty="0" smtClean="0"/>
              <a:t>million, 	while MS stops sales of Word in order to 	comply with court ruling to remove XML</a:t>
            </a:r>
          </a:p>
          <a:p>
            <a:pPr>
              <a:lnSpc>
                <a:spcPct val="110000"/>
              </a:lnSpc>
              <a:buFont typeface="Wingdings" pitchFamily="2" charset="2"/>
              <a:buChar char="v"/>
            </a:pPr>
            <a:r>
              <a:rPr lang="en-US" dirty="0" smtClean="0"/>
              <a:t> Consumer Electronics Show (CES 2010)</a:t>
            </a:r>
          </a:p>
          <a:p>
            <a:pPr>
              <a:lnSpc>
                <a:spcPct val="110000"/>
              </a:lnSpc>
              <a:buFont typeface="Wingdings" pitchFamily="2" charset="2"/>
              <a:buChar char="v"/>
            </a:pPr>
            <a:r>
              <a:rPr lang="en-US" dirty="0" smtClean="0"/>
              <a:t> </a:t>
            </a:r>
            <a:r>
              <a:rPr lang="en-US" dirty="0" smtClean="0"/>
              <a:t>Dell announces it will introduce a prototype 	tablet PC </a:t>
            </a:r>
            <a:r>
              <a:rPr lang="en-US" dirty="0" smtClean="0"/>
              <a:t>as well as a new </a:t>
            </a:r>
            <a:r>
              <a:rPr lang="en-US" dirty="0" err="1" smtClean="0"/>
              <a:t>smartphone</a:t>
            </a:r>
            <a:endParaRPr lang="en-US" dirty="0" smtClean="0"/>
          </a:p>
          <a:p>
            <a:pPr>
              <a:lnSpc>
                <a:spcPct val="110000"/>
              </a:lnSpc>
              <a:buFont typeface="Wingdings" pitchFamily="2" charset="2"/>
              <a:buChar char="v"/>
            </a:pPr>
            <a:r>
              <a:rPr lang="en-US" dirty="0" smtClean="0"/>
              <a:t> </a:t>
            </a:r>
            <a:r>
              <a:rPr lang="en-US" dirty="0" smtClean="0"/>
              <a:t>Google Wave begins to catch on - several 	tools come together as for collaboration</a:t>
            </a:r>
          </a:p>
        </p:txBody>
      </p:sp>
    </p:spTree>
  </p:cSld>
  <p:clrMapOvr>
    <a:masterClrMapping/>
  </p:clrMapOvr>
  <p:transition spd="slow">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0994" name="Rectangle 2"/>
          <p:cNvSpPr>
            <a:spLocks noChangeArrowheads="1"/>
          </p:cNvSpPr>
          <p:nvPr/>
        </p:nvSpPr>
        <p:spPr bwMode="auto">
          <a:xfrm>
            <a:off x="762000" y="342900"/>
            <a:ext cx="8001000" cy="1104900"/>
          </a:xfrm>
          <a:prstGeom prst="rect">
            <a:avLst/>
          </a:prstGeom>
          <a:noFill/>
          <a:ln w="9525">
            <a:noFill/>
            <a:miter lim="800000"/>
            <a:headEnd/>
            <a:tailEnd/>
          </a:ln>
          <a:effectLst/>
        </p:spPr>
        <p:txBody>
          <a:bodyPr lIns="92075" tIns="46038" rIns="92075" bIns="46038" anchor="ctr"/>
          <a:lstStyle/>
          <a:p>
            <a:pPr algn="ctr" eaLnBrk="0" hangingPunct="0">
              <a:defRPr/>
            </a:pPr>
            <a:r>
              <a:rPr lang="en-US" sz="4400" b="1">
                <a:solidFill>
                  <a:schemeClr val="tx2"/>
                </a:solidFill>
                <a:effectLst>
                  <a:outerShdw blurRad="38100" dist="38100" dir="2700000" algn="tl">
                    <a:srgbClr val="C0C0C0"/>
                  </a:outerShdw>
                </a:effectLst>
              </a:rPr>
              <a:t>Any Questions</a:t>
            </a:r>
          </a:p>
        </p:txBody>
      </p:sp>
      <p:graphicFrame>
        <p:nvGraphicFramePr>
          <p:cNvPr id="1026" name="Object 3"/>
          <p:cNvGraphicFramePr>
            <a:graphicFrameLocks noChangeAspect="1"/>
          </p:cNvGraphicFramePr>
          <p:nvPr/>
        </p:nvGraphicFramePr>
        <p:xfrm>
          <a:off x="3886200" y="2286000"/>
          <a:ext cx="1654175" cy="3459163"/>
        </p:xfrm>
        <a:graphic>
          <a:graphicData uri="http://schemas.openxmlformats.org/presentationml/2006/ole">
            <p:oleObj spid="_x0000_s1026" name="Clip" r:id="rId4" imgW="1659600" imgH="3468960" progId="">
              <p:embed/>
            </p:oleObj>
          </a:graphicData>
        </a:graphic>
      </p:graphicFrame>
    </p:spTree>
  </p:cSld>
  <p:clrMapOvr>
    <a:masterClrMapping/>
  </p:clrMapOvr>
  <p:transition spd="slow">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762000" y="381000"/>
            <a:ext cx="8001000" cy="990600"/>
          </a:xfrm>
        </p:spPr>
        <p:txBody>
          <a:bodyPr/>
          <a:lstStyle/>
          <a:p>
            <a:pPr>
              <a:defRPr/>
            </a:pPr>
            <a:r>
              <a:rPr lang="en-US" smtClean="0"/>
              <a:t>Reminders</a:t>
            </a:r>
          </a:p>
        </p:txBody>
      </p:sp>
      <p:sp>
        <p:nvSpPr>
          <p:cNvPr id="18434" name="Rectangle 3"/>
          <p:cNvSpPr>
            <a:spLocks noGrp="1" noChangeArrowheads="1"/>
          </p:cNvSpPr>
          <p:nvPr>
            <p:ph type="body" sz="half" idx="1"/>
          </p:nvPr>
        </p:nvSpPr>
        <p:spPr>
          <a:xfrm>
            <a:off x="685800" y="1676400"/>
            <a:ext cx="8077200" cy="4648200"/>
          </a:xfrm>
        </p:spPr>
        <p:txBody>
          <a:bodyPr/>
          <a:lstStyle/>
          <a:p>
            <a:pPr>
              <a:lnSpc>
                <a:spcPct val="114000"/>
              </a:lnSpc>
              <a:buFont typeface="Wingdings" pitchFamily="2" charset="2"/>
              <a:buChar char="v"/>
            </a:pPr>
            <a:r>
              <a:rPr lang="en-US" dirty="0" smtClean="0"/>
              <a:t> </a:t>
            </a:r>
            <a:r>
              <a:rPr lang="en-US" dirty="0" smtClean="0"/>
              <a:t>Thanks for your Survey responses (85%)</a:t>
            </a:r>
          </a:p>
          <a:p>
            <a:pPr>
              <a:lnSpc>
                <a:spcPct val="114000"/>
              </a:lnSpc>
              <a:buFont typeface="Wingdings" pitchFamily="2" charset="2"/>
              <a:buChar char="v"/>
            </a:pPr>
            <a:r>
              <a:rPr lang="en-US" dirty="0" smtClean="0"/>
              <a:t> Reading </a:t>
            </a:r>
            <a:r>
              <a:rPr lang="en-US" dirty="0" smtClean="0"/>
              <a:t>and lecture material</a:t>
            </a:r>
          </a:p>
          <a:p>
            <a:pPr lvl="1">
              <a:lnSpc>
                <a:spcPct val="114000"/>
              </a:lnSpc>
              <a:buSzPct val="75000"/>
              <a:buFont typeface="Wingdings" pitchFamily="2" charset="2"/>
              <a:buChar char="Ø"/>
            </a:pPr>
            <a:r>
              <a:rPr lang="en-US" dirty="0" smtClean="0"/>
              <a:t> Introduction</a:t>
            </a:r>
            <a:r>
              <a:rPr lang="en-US" dirty="0" smtClean="0"/>
              <a:t>, I.T. Benefits, Controversies</a:t>
            </a:r>
          </a:p>
          <a:p>
            <a:pPr lvl="1">
              <a:lnSpc>
                <a:spcPct val="114000"/>
              </a:lnSpc>
              <a:buSzPct val="75000"/>
              <a:buFont typeface="Wingdings" pitchFamily="2" charset="2"/>
              <a:buChar char="Ø"/>
            </a:pPr>
            <a:r>
              <a:rPr lang="en-US" dirty="0" smtClean="0"/>
              <a:t> Strategic Uses of I.S.</a:t>
            </a:r>
          </a:p>
          <a:p>
            <a:pPr lvl="1">
              <a:lnSpc>
                <a:spcPct val="114000"/>
              </a:lnSpc>
              <a:buSzPct val="75000"/>
              <a:buFont typeface="Wingdings" pitchFamily="2" charset="2"/>
              <a:buChar char="Ø"/>
            </a:pPr>
            <a:r>
              <a:rPr lang="en-US" dirty="0" smtClean="0"/>
              <a:t> Capital One Case Study</a:t>
            </a:r>
          </a:p>
          <a:p>
            <a:pPr lvl="1">
              <a:lnSpc>
                <a:spcPct val="114000"/>
              </a:lnSpc>
              <a:buSzPct val="75000"/>
              <a:buFont typeface="Wingdings" pitchFamily="2" charset="2"/>
              <a:buChar char="Ø"/>
            </a:pPr>
            <a:r>
              <a:rPr lang="en-US" dirty="0" smtClean="0"/>
              <a:t> </a:t>
            </a:r>
            <a:r>
              <a:rPr lang="en-US" b="1" i="1" u="sng" dirty="0" smtClean="0"/>
              <a:t>Case Studies in I.T. Ethics</a:t>
            </a:r>
            <a:r>
              <a:rPr lang="en-US" dirty="0" smtClean="0"/>
              <a:t> (Chapter 1) 	</a:t>
            </a:r>
            <a:r>
              <a:rPr lang="en-US" dirty="0" smtClean="0"/>
              <a:t>“Frameworks </a:t>
            </a:r>
            <a:r>
              <a:rPr lang="en-US" dirty="0" smtClean="0"/>
              <a:t>for Ethical and Policy </a:t>
            </a:r>
            <a:r>
              <a:rPr lang="en-US" dirty="0" smtClean="0"/>
              <a:t>Analysis”</a:t>
            </a:r>
            <a:endParaRPr lang="en-US" dirty="0" smtClean="0"/>
          </a:p>
          <a:p>
            <a:pPr lvl="1">
              <a:lnSpc>
                <a:spcPct val="114000"/>
              </a:lnSpc>
              <a:buSzPct val="75000"/>
              <a:buFont typeface="Wingdings" pitchFamily="2" charset="2"/>
              <a:buChar char="Ø"/>
            </a:pPr>
            <a:r>
              <a:rPr lang="en-US" dirty="0" smtClean="0"/>
              <a:t> Introduction to Critical Thinking Model</a:t>
            </a:r>
          </a:p>
        </p:txBody>
      </p:sp>
    </p:spTree>
  </p:cSld>
  <p:clrMapOvr>
    <a:masterClrMapping/>
  </p:clrMapOvr>
  <p:transition spd="slow">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a:xfrm>
            <a:off x="762000" y="381000"/>
            <a:ext cx="8001000" cy="990600"/>
          </a:xfrm>
        </p:spPr>
        <p:txBody>
          <a:bodyPr/>
          <a:lstStyle/>
          <a:p>
            <a:pPr>
              <a:defRPr/>
            </a:pPr>
            <a:r>
              <a:rPr lang="en-US" smtClean="0"/>
              <a:t>REACH</a:t>
            </a:r>
          </a:p>
        </p:txBody>
      </p:sp>
      <p:sp>
        <p:nvSpPr>
          <p:cNvPr id="22530" name="Rectangle 3"/>
          <p:cNvSpPr>
            <a:spLocks noGrp="1" noChangeArrowheads="1"/>
          </p:cNvSpPr>
          <p:nvPr>
            <p:ph type="body" sz="half" idx="1"/>
          </p:nvPr>
        </p:nvSpPr>
        <p:spPr>
          <a:xfrm>
            <a:off x="685800" y="1676400"/>
            <a:ext cx="8229600" cy="4648200"/>
          </a:xfrm>
        </p:spPr>
        <p:txBody>
          <a:bodyPr/>
          <a:lstStyle/>
          <a:p>
            <a:pPr>
              <a:lnSpc>
                <a:spcPct val="105000"/>
              </a:lnSpc>
              <a:buFont typeface="Wingdings" pitchFamily="2" charset="2"/>
              <a:buChar char="v"/>
            </a:pPr>
            <a:r>
              <a:rPr lang="en-US" dirty="0" smtClean="0"/>
              <a:t> Free tutoring services available to all students</a:t>
            </a:r>
          </a:p>
          <a:p>
            <a:pPr>
              <a:lnSpc>
                <a:spcPct val="105000"/>
              </a:lnSpc>
              <a:buFont typeface="Wingdings" pitchFamily="2" charset="2"/>
              <a:buChar char="v"/>
            </a:pPr>
            <a:r>
              <a:rPr lang="en-US" dirty="0" smtClean="0"/>
              <a:t> Get assistance with:</a:t>
            </a:r>
          </a:p>
          <a:p>
            <a:pPr lvl="1">
              <a:buSzPct val="75000"/>
              <a:buFont typeface="Wingdings" pitchFamily="2" charset="2"/>
              <a:buChar char="Ø"/>
            </a:pPr>
            <a:r>
              <a:rPr lang="en-US" dirty="0" smtClean="0"/>
              <a:t> CIS100, CIS199, CIS300</a:t>
            </a:r>
          </a:p>
          <a:p>
            <a:pPr lvl="1">
              <a:buSzPct val="75000"/>
              <a:buFont typeface="Wingdings" pitchFamily="2" charset="2"/>
              <a:buChar char="Ø"/>
            </a:pPr>
            <a:r>
              <a:rPr lang="en-US" dirty="0" smtClean="0"/>
              <a:t> Microsoft Excel, PowerPoint, Word, Access</a:t>
            </a:r>
          </a:p>
          <a:p>
            <a:pPr lvl="1">
              <a:buSzPct val="75000"/>
              <a:buFont typeface="Wingdings" pitchFamily="2" charset="2"/>
              <a:buChar char="Ø"/>
            </a:pPr>
            <a:r>
              <a:rPr lang="en-US" dirty="0" smtClean="0"/>
              <a:t> Math and Programming skills</a:t>
            </a:r>
          </a:p>
          <a:p>
            <a:pPr>
              <a:lnSpc>
                <a:spcPct val="105000"/>
              </a:lnSpc>
              <a:buFont typeface="Wingdings" pitchFamily="2" charset="2"/>
              <a:buChar char="v"/>
            </a:pPr>
            <a:r>
              <a:rPr lang="en-US" dirty="0" smtClean="0"/>
              <a:t> Flexible hours to accommodate student needs </a:t>
            </a:r>
          </a:p>
          <a:p>
            <a:pPr>
              <a:lnSpc>
                <a:spcPct val="105000"/>
              </a:lnSpc>
              <a:buFont typeface="Wingdings" pitchFamily="2" charset="2"/>
              <a:buChar char="v"/>
            </a:pPr>
            <a:r>
              <a:rPr lang="en-US" dirty="0" smtClean="0"/>
              <a:t> Knowledgeable staff - top CIS300 students</a:t>
            </a:r>
          </a:p>
          <a:p>
            <a:pPr>
              <a:lnSpc>
                <a:spcPct val="105000"/>
              </a:lnSpc>
              <a:buFont typeface="Wingdings" pitchFamily="2" charset="2"/>
              <a:buChar char="v"/>
            </a:pPr>
            <a:r>
              <a:rPr lang="en-US" dirty="0" smtClean="0"/>
              <a:t> A quiet place in Ekstrom Library (or MITC)</a:t>
            </a:r>
          </a:p>
        </p:txBody>
      </p:sp>
    </p:spTree>
  </p:cSld>
  <p:clrMapOvr>
    <a:masterClrMapping/>
  </p:clrMapOvr>
  <p:transition spd="slow">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a:xfrm>
            <a:off x="762000" y="381000"/>
            <a:ext cx="8001000" cy="990600"/>
          </a:xfrm>
        </p:spPr>
        <p:txBody>
          <a:bodyPr/>
          <a:lstStyle/>
          <a:p>
            <a:pPr>
              <a:defRPr/>
            </a:pPr>
            <a:r>
              <a:rPr lang="en-US" smtClean="0"/>
              <a:t>REACH</a:t>
            </a:r>
          </a:p>
        </p:txBody>
      </p:sp>
      <p:sp>
        <p:nvSpPr>
          <p:cNvPr id="24578" name="Rectangle 3"/>
          <p:cNvSpPr>
            <a:spLocks noGrp="1" noChangeArrowheads="1"/>
          </p:cNvSpPr>
          <p:nvPr>
            <p:ph type="body" sz="half" idx="1"/>
          </p:nvPr>
        </p:nvSpPr>
        <p:spPr>
          <a:xfrm>
            <a:off x="685800" y="1676400"/>
            <a:ext cx="8153400" cy="4648200"/>
          </a:xfrm>
        </p:spPr>
        <p:txBody>
          <a:bodyPr/>
          <a:lstStyle/>
          <a:p>
            <a:pPr>
              <a:lnSpc>
                <a:spcPct val="110000"/>
              </a:lnSpc>
              <a:buFont typeface="Wingdings" pitchFamily="2" charset="2"/>
              <a:buChar char="v"/>
            </a:pPr>
            <a:r>
              <a:rPr lang="en-US" dirty="0" smtClean="0"/>
              <a:t> Can request individual or small group help:</a:t>
            </a:r>
          </a:p>
          <a:p>
            <a:pPr>
              <a:lnSpc>
                <a:spcPct val="110000"/>
              </a:lnSpc>
              <a:buFont typeface="Monotype Sorts"/>
              <a:buNone/>
            </a:pPr>
            <a:r>
              <a:rPr lang="en-US" sz="2200" dirty="0" smtClean="0"/>
              <a:t> 	 	</a:t>
            </a:r>
            <a:r>
              <a:rPr lang="en-US" sz="2200" b="1" i="1" dirty="0" smtClean="0">
                <a:hlinkClick r:id="rId3"/>
              </a:rPr>
              <a:t>http://reach.louisville.edu/tutoring/computer/</a:t>
            </a:r>
            <a:endParaRPr lang="en-US" sz="2200" b="1" i="1" dirty="0" smtClean="0"/>
          </a:p>
          <a:p>
            <a:pPr>
              <a:lnSpc>
                <a:spcPct val="110000"/>
              </a:lnSpc>
              <a:buFont typeface="Monotype Sorts"/>
              <a:buNone/>
            </a:pPr>
            <a:r>
              <a:rPr lang="en-US" sz="2200" b="1" i="1" dirty="0" smtClean="0"/>
              <a:t>    		</a:t>
            </a:r>
            <a:r>
              <a:rPr lang="en-US" sz="2200" b="1" i="1" dirty="0" smtClean="0">
                <a:hlinkClick r:id="rId4"/>
              </a:rPr>
              <a:t>http://www.reach.louisville.edu/tutoring/general/request.html</a:t>
            </a:r>
            <a:endParaRPr lang="en-US" sz="2200" b="1" i="1" dirty="0" smtClean="0"/>
          </a:p>
          <a:p>
            <a:pPr>
              <a:lnSpc>
                <a:spcPct val="110000"/>
              </a:lnSpc>
              <a:buFont typeface="Wingdings" pitchFamily="2" charset="2"/>
              <a:buChar char="v"/>
            </a:pPr>
            <a:r>
              <a:rPr lang="en-US" dirty="0" smtClean="0"/>
              <a:t> Hours of operation:</a:t>
            </a:r>
          </a:p>
          <a:p>
            <a:pPr lvl="1">
              <a:lnSpc>
                <a:spcPct val="110000"/>
              </a:lnSpc>
              <a:buSzPct val="75000"/>
              <a:buFont typeface="Wingdings" pitchFamily="2" charset="2"/>
              <a:buChar char="Ø"/>
            </a:pPr>
            <a:r>
              <a:rPr lang="en-US" sz="2600" dirty="0" smtClean="0"/>
              <a:t> Ekstrom Library (first floor - CRC) is open from 	8am until 8pm Mon-Thu and 8am to 4pm on Friday</a:t>
            </a:r>
          </a:p>
          <a:p>
            <a:pPr lvl="1">
              <a:lnSpc>
                <a:spcPct val="110000"/>
              </a:lnSpc>
              <a:buSzPct val="75000"/>
              <a:buNone/>
            </a:pPr>
            <a:r>
              <a:rPr lang="en-US" sz="2600" dirty="0" smtClean="0"/>
              <a:t>		as well as from noon until 2pm on Sunday</a:t>
            </a:r>
          </a:p>
          <a:p>
            <a:pPr lvl="1">
              <a:lnSpc>
                <a:spcPct val="110000"/>
              </a:lnSpc>
              <a:buSzPct val="75000"/>
              <a:buFont typeface="Wingdings" pitchFamily="2" charset="2"/>
              <a:buChar char="Ø"/>
            </a:pPr>
            <a:r>
              <a:rPr lang="en-US" sz="2600" dirty="0" smtClean="0"/>
              <a:t> </a:t>
            </a:r>
            <a:r>
              <a:rPr lang="en-US" sz="2600" dirty="0" err="1" smtClean="0"/>
              <a:t>iTech</a:t>
            </a:r>
            <a:r>
              <a:rPr lang="en-US" sz="2600" dirty="0" smtClean="0"/>
              <a:t> Zone (Miller I.T. Center) is also open from</a:t>
            </a:r>
          </a:p>
          <a:p>
            <a:pPr lvl="1">
              <a:lnSpc>
                <a:spcPct val="110000"/>
              </a:lnSpc>
              <a:buSzPct val="75000"/>
              <a:buNone/>
            </a:pPr>
            <a:r>
              <a:rPr lang="en-US" sz="2600" dirty="0" smtClean="0"/>
              <a:t>		8am until 8pm Mon-Thu and 8am to 4pm on Friday</a:t>
            </a:r>
          </a:p>
        </p:txBody>
      </p:sp>
    </p:spTree>
  </p:cSld>
  <p:clrMapOvr>
    <a:masterClrMapping/>
  </p:clrMapOvr>
  <p:transition spd="slow">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762000" y="342900"/>
            <a:ext cx="8001000" cy="1104900"/>
          </a:xfrm>
          <a:prstGeom prst="rect">
            <a:avLst/>
          </a:prstGeom>
          <a:noFill/>
          <a:ln w="9525">
            <a:noFill/>
            <a:miter lim="800000"/>
            <a:headEnd/>
            <a:tailEnd/>
          </a:ln>
        </p:spPr>
        <p:txBody>
          <a:bodyPr lIns="92075" tIns="46038" rIns="92075" bIns="46038" anchor="ctr"/>
          <a:lstStyle/>
          <a:p>
            <a:pPr algn="ctr">
              <a:defRPr/>
            </a:pPr>
            <a:r>
              <a:rPr lang="en-US" sz="4400" b="1" dirty="0" smtClean="0">
                <a:solidFill>
                  <a:schemeClr val="tx2"/>
                </a:solidFill>
                <a:effectLst>
                  <a:outerShdw blurRad="38100" dist="38100" dir="2700000" algn="tl">
                    <a:srgbClr val="C0C0C0"/>
                  </a:outerShdw>
                </a:effectLst>
              </a:rPr>
              <a:t>Great </a:t>
            </a:r>
            <a:r>
              <a:rPr lang="en-US" sz="4400" b="1" dirty="0">
                <a:solidFill>
                  <a:schemeClr val="tx2"/>
                </a:solidFill>
                <a:effectLst>
                  <a:outerShdw blurRad="38100" dist="38100" dir="2700000" algn="tl">
                    <a:srgbClr val="C0C0C0"/>
                  </a:outerShdw>
                </a:effectLst>
              </a:rPr>
              <a:t>Research Site</a:t>
            </a:r>
            <a:endParaRPr lang="en-US" sz="4400" b="1" dirty="0">
              <a:solidFill>
                <a:schemeClr val="tx2"/>
              </a:solidFill>
            </a:endParaRPr>
          </a:p>
        </p:txBody>
      </p:sp>
      <p:sp>
        <p:nvSpPr>
          <p:cNvPr id="28674" name="Rectangle 3"/>
          <p:cNvSpPr>
            <a:spLocks noChangeArrowheads="1"/>
          </p:cNvSpPr>
          <p:nvPr/>
        </p:nvSpPr>
        <p:spPr bwMode="auto">
          <a:xfrm>
            <a:off x="685800" y="3200400"/>
            <a:ext cx="8077200" cy="579438"/>
          </a:xfrm>
          <a:prstGeom prst="rect">
            <a:avLst/>
          </a:prstGeom>
          <a:noFill/>
          <a:ln w="12700">
            <a:noFill/>
            <a:miter lim="800000"/>
            <a:headEnd type="none" w="sm" len="sm"/>
            <a:tailEnd type="none" w="sm" len="sm"/>
          </a:ln>
        </p:spPr>
        <p:txBody>
          <a:bodyPr>
            <a:spAutoFit/>
          </a:bodyPr>
          <a:lstStyle/>
          <a:p>
            <a:pPr algn="ctr"/>
            <a:r>
              <a:rPr kumimoji="1" lang="en-US" sz="3200" b="1" i="1" dirty="0">
                <a:solidFill>
                  <a:srgbClr val="0000FF"/>
                </a:solidFill>
                <a:hlinkClick r:id="rId3" tooltip="Click here to visit the WWW Virtual Library"/>
              </a:rPr>
              <a:t>http://</a:t>
            </a:r>
            <a:r>
              <a:rPr kumimoji="1" lang="en-US" sz="3200" b="1" i="1" dirty="0" smtClean="0">
                <a:solidFill>
                  <a:srgbClr val="0000FF"/>
                </a:solidFill>
                <a:hlinkClick r:id="rId3" tooltip="Click here to visit the WWW Virtual Library"/>
              </a:rPr>
              <a:t>vlib.org/</a:t>
            </a:r>
            <a:r>
              <a:rPr kumimoji="1" lang="en-US" sz="3200" b="1" i="1" dirty="0" smtClean="0">
                <a:solidFill>
                  <a:srgbClr val="0000FF"/>
                </a:solidFill>
              </a:rPr>
              <a:t> </a:t>
            </a:r>
            <a:endParaRPr kumimoji="1" lang="en-US" sz="3200" b="1" i="1" dirty="0">
              <a:solidFill>
                <a:srgbClr val="0000FF"/>
              </a:solidFill>
            </a:endParaRPr>
          </a:p>
        </p:txBody>
      </p:sp>
      <p:sp>
        <p:nvSpPr>
          <p:cNvPr id="28675" name="Text Box 4"/>
          <p:cNvSpPr txBox="1">
            <a:spLocks noChangeArrowheads="1"/>
          </p:cNvSpPr>
          <p:nvPr/>
        </p:nvSpPr>
        <p:spPr bwMode="auto">
          <a:xfrm>
            <a:off x="685800" y="4724400"/>
            <a:ext cx="8077200" cy="1463675"/>
          </a:xfrm>
          <a:prstGeom prst="rect">
            <a:avLst/>
          </a:prstGeom>
          <a:noFill/>
          <a:ln w="12700">
            <a:noFill/>
            <a:miter lim="800000"/>
            <a:headEnd type="none" w="sm" len="sm"/>
            <a:tailEnd type="none" w="sm" len="sm"/>
          </a:ln>
        </p:spPr>
        <p:txBody>
          <a:bodyPr>
            <a:spAutoFit/>
          </a:bodyPr>
          <a:lstStyle/>
          <a:p>
            <a:pPr algn="ctr">
              <a:lnSpc>
                <a:spcPct val="125000"/>
              </a:lnSpc>
              <a:spcBef>
                <a:spcPct val="50000"/>
              </a:spcBef>
            </a:pPr>
            <a:r>
              <a:rPr lang="en-US" b="1" dirty="0"/>
              <a:t>The WWW Virtual Library (VL) is the oldest catalogue of the Web, started by Tim Berners-Lee, the creator of HTML and </a:t>
            </a:r>
            <a:r>
              <a:rPr lang="en-US" b="1" dirty="0" smtClean="0"/>
              <a:t>the </a:t>
            </a:r>
            <a:r>
              <a:rPr lang="en-US" b="1" dirty="0"/>
              <a:t>Web itself, which </a:t>
            </a:r>
            <a:r>
              <a:rPr lang="en-US" b="1" dirty="0" smtClean="0"/>
              <a:t>came online </a:t>
            </a:r>
            <a:r>
              <a:rPr lang="en-US" b="1" dirty="0"/>
              <a:t>in August </a:t>
            </a:r>
            <a:r>
              <a:rPr lang="en-US" b="1" dirty="0" smtClean="0"/>
              <a:t>of 1991</a:t>
            </a:r>
            <a:r>
              <a:rPr lang="en-US" dirty="0"/>
              <a:t>.</a:t>
            </a:r>
          </a:p>
        </p:txBody>
      </p:sp>
      <p:pic>
        <p:nvPicPr>
          <p:cNvPr id="28676" name="Picture 5"/>
          <p:cNvPicPr>
            <a:picLocks noChangeAspect="1" noChangeArrowheads="1"/>
          </p:cNvPicPr>
          <p:nvPr/>
        </p:nvPicPr>
        <p:blipFill>
          <a:blip r:embed="rId4" cstate="print"/>
          <a:srcRect/>
          <a:stretch>
            <a:fillRect/>
          </a:stretch>
        </p:blipFill>
        <p:spPr bwMode="auto">
          <a:xfrm>
            <a:off x="7467600" y="1600200"/>
            <a:ext cx="1295400" cy="1268413"/>
          </a:xfrm>
          <a:prstGeom prst="rect">
            <a:avLst/>
          </a:prstGeom>
          <a:noFill/>
          <a:ln w="12700">
            <a:noFill/>
            <a:miter lim="800000"/>
            <a:headEnd type="none" w="sm" len="sm"/>
            <a:tailEnd type="none" w="sm" len="sm"/>
          </a:ln>
        </p:spPr>
      </p:pic>
    </p:spTree>
  </p:cSld>
  <p:clrMapOvr>
    <a:masterClrMapping/>
  </p:clrMapOvr>
  <p:transition spd="slow">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5666" name="Rectangle 2"/>
          <p:cNvSpPr>
            <a:spLocks noChangeArrowheads="1"/>
          </p:cNvSpPr>
          <p:nvPr/>
        </p:nvSpPr>
        <p:spPr bwMode="auto">
          <a:xfrm>
            <a:off x="762000" y="342900"/>
            <a:ext cx="8001000" cy="1104900"/>
          </a:xfrm>
          <a:prstGeom prst="rect">
            <a:avLst/>
          </a:prstGeom>
          <a:noFill/>
          <a:ln w="9525">
            <a:noFill/>
            <a:miter lim="800000"/>
            <a:headEnd/>
            <a:tailEnd/>
          </a:ln>
          <a:effectLst/>
        </p:spPr>
        <p:txBody>
          <a:bodyPr lIns="92075" tIns="46038" rIns="92075" bIns="46038" anchor="ctr"/>
          <a:lstStyle/>
          <a:p>
            <a:pPr algn="ctr">
              <a:defRPr/>
            </a:pPr>
            <a:r>
              <a:rPr lang="en-US" sz="4400" b="1" dirty="0">
                <a:solidFill>
                  <a:schemeClr val="tx2"/>
                </a:solidFill>
                <a:effectLst>
                  <a:outerShdw blurRad="38100" dist="38100" dir="2700000" algn="tl">
                    <a:srgbClr val="C0C0C0"/>
                  </a:outerShdw>
                </a:effectLst>
              </a:rPr>
              <a:t>And Something for Fun</a:t>
            </a:r>
          </a:p>
        </p:txBody>
      </p:sp>
      <p:sp>
        <p:nvSpPr>
          <p:cNvPr id="43013" name="Rectangle 3"/>
          <p:cNvSpPr>
            <a:spLocks noChangeArrowheads="1"/>
          </p:cNvSpPr>
          <p:nvPr/>
        </p:nvSpPr>
        <p:spPr bwMode="auto">
          <a:xfrm>
            <a:off x="685800" y="3886200"/>
            <a:ext cx="8077200" cy="579438"/>
          </a:xfrm>
          <a:prstGeom prst="rect">
            <a:avLst/>
          </a:prstGeom>
          <a:noFill/>
          <a:ln w="12700">
            <a:noFill/>
            <a:miter lim="800000"/>
            <a:headEnd type="none" w="sm" len="sm"/>
            <a:tailEnd type="none" w="sm" len="sm"/>
          </a:ln>
        </p:spPr>
        <p:txBody>
          <a:bodyPr>
            <a:spAutoFit/>
          </a:bodyPr>
          <a:lstStyle/>
          <a:p>
            <a:pPr algn="ctr"/>
            <a:r>
              <a:rPr kumimoji="1" lang="en-US" sz="3200" b="1" i="1">
                <a:solidFill>
                  <a:srgbClr val="0000FF"/>
                </a:solidFill>
                <a:hlinkClick r:id="rId3" tooltip="Click here to visit the money-saving GasBuddy.com Web site"/>
              </a:rPr>
              <a:t>http://www.gasbuddy.com/</a:t>
            </a:r>
            <a:endParaRPr kumimoji="1" lang="en-US" sz="3200" b="1" i="1">
              <a:solidFill>
                <a:srgbClr val="0000FF"/>
              </a:solidFill>
            </a:endParaRPr>
          </a:p>
        </p:txBody>
      </p:sp>
      <p:pic>
        <p:nvPicPr>
          <p:cNvPr id="43014" name="Picture 6"/>
          <p:cNvPicPr>
            <a:picLocks noChangeAspect="1" noChangeArrowheads="1"/>
          </p:cNvPicPr>
          <p:nvPr/>
        </p:nvPicPr>
        <p:blipFill>
          <a:blip r:embed="rId4" cstate="print"/>
          <a:srcRect/>
          <a:stretch>
            <a:fillRect/>
          </a:stretch>
        </p:blipFill>
        <p:spPr bwMode="auto">
          <a:xfrm>
            <a:off x="3810000" y="1600200"/>
            <a:ext cx="4962525" cy="838200"/>
          </a:xfrm>
          <a:prstGeom prst="rect">
            <a:avLst/>
          </a:prstGeom>
          <a:noFill/>
          <a:ln w="9525">
            <a:noFill/>
            <a:miter lim="800000"/>
            <a:headEnd/>
            <a:tailEnd/>
          </a:ln>
          <a:effectLst/>
        </p:spPr>
      </p:pic>
    </p:spTree>
  </p:cSld>
  <p:clrMapOvr>
    <a:masterClrMapping/>
  </p:clrMapOvr>
  <p:transition spd="slow">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4226" name="Rectangle 2"/>
          <p:cNvSpPr>
            <a:spLocks noChangeArrowheads="1"/>
          </p:cNvSpPr>
          <p:nvPr/>
        </p:nvSpPr>
        <p:spPr bwMode="auto">
          <a:xfrm>
            <a:off x="762000" y="342900"/>
            <a:ext cx="8001000" cy="1104900"/>
          </a:xfrm>
          <a:prstGeom prst="rect">
            <a:avLst/>
          </a:prstGeom>
          <a:noFill/>
          <a:ln w="9525">
            <a:noFill/>
            <a:miter lim="800000"/>
            <a:headEnd/>
            <a:tailEnd/>
          </a:ln>
          <a:effectLst/>
        </p:spPr>
        <p:txBody>
          <a:bodyPr lIns="92075" tIns="46038" rIns="92075" bIns="46038" anchor="ctr"/>
          <a:lstStyle/>
          <a:p>
            <a:pPr algn="ctr" eaLnBrk="0" hangingPunct="0">
              <a:defRPr/>
            </a:pPr>
            <a:r>
              <a:rPr lang="en-US" sz="4400" b="1" dirty="0">
                <a:solidFill>
                  <a:schemeClr val="tx2"/>
                </a:solidFill>
                <a:effectLst>
                  <a:outerShdw blurRad="38100" dist="38100" dir="2700000" algn="tl">
                    <a:srgbClr val="C0C0C0"/>
                  </a:outerShdw>
                </a:effectLst>
              </a:rPr>
              <a:t>Favorite PC Utility</a:t>
            </a:r>
          </a:p>
        </p:txBody>
      </p:sp>
      <p:sp>
        <p:nvSpPr>
          <p:cNvPr id="28674" name="Rectangle 3"/>
          <p:cNvSpPr>
            <a:spLocks noChangeArrowheads="1"/>
          </p:cNvSpPr>
          <p:nvPr/>
        </p:nvSpPr>
        <p:spPr bwMode="auto">
          <a:xfrm>
            <a:off x="685800" y="5486400"/>
            <a:ext cx="8077200" cy="519113"/>
          </a:xfrm>
          <a:prstGeom prst="rect">
            <a:avLst/>
          </a:prstGeom>
          <a:noFill/>
          <a:ln w="12700">
            <a:noFill/>
            <a:miter lim="800000"/>
            <a:headEnd type="none" w="sm" len="sm"/>
            <a:tailEnd type="none" w="sm" len="sm"/>
          </a:ln>
        </p:spPr>
        <p:txBody>
          <a:bodyPr>
            <a:spAutoFit/>
          </a:bodyPr>
          <a:lstStyle/>
          <a:p>
            <a:pPr algn="ctr" eaLnBrk="0" hangingPunct="0"/>
            <a:r>
              <a:rPr kumimoji="1" lang="en-US" sz="2800" b="1" i="1">
                <a:hlinkClick r:id="rId3"/>
              </a:rPr>
              <a:t>http://www.yourwaresolutions.com/software.html</a:t>
            </a:r>
            <a:r>
              <a:rPr kumimoji="1" lang="en-US" b="1" i="1"/>
              <a:t> </a:t>
            </a:r>
          </a:p>
        </p:txBody>
      </p:sp>
      <p:sp>
        <p:nvSpPr>
          <p:cNvPr id="28675" name="Text Box 4"/>
          <p:cNvSpPr txBox="1">
            <a:spLocks noChangeArrowheads="1"/>
          </p:cNvSpPr>
          <p:nvPr/>
        </p:nvSpPr>
        <p:spPr bwMode="auto">
          <a:xfrm>
            <a:off x="1066800" y="2819400"/>
            <a:ext cx="7467600" cy="249237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b="1">
                <a:solidFill>
                  <a:srgbClr val="FF0000"/>
                </a:solidFill>
              </a:rPr>
              <a:t>FreeRAM XP Pro</a:t>
            </a:r>
            <a:r>
              <a:rPr lang="en-US"/>
              <a:t> is a </a:t>
            </a:r>
            <a:r>
              <a:rPr lang="en-US" b="1"/>
              <a:t>f</a:t>
            </a:r>
            <a:r>
              <a:rPr lang="en-US" sz="2200" b="1"/>
              <a:t>reeware</a:t>
            </a:r>
            <a:r>
              <a:rPr lang="en-US" sz="2200"/>
              <a:t> application that frees and optimizes your computer's RAM (Random Access Memory), resulting in an increase in system performance and productivity. Automatically configures itself for ease of use and also features advanced options and customizability. It has been designed to be easy to use, yet highly customizable by computer novices and experts alike. </a:t>
            </a:r>
            <a:r>
              <a:rPr lang="en-US" sz="2200" i="1"/>
              <a:t>(</a:t>
            </a:r>
            <a:r>
              <a:rPr lang="en-US" sz="2200" b="1" i="1" u="sng"/>
              <a:t>Note</a:t>
            </a:r>
            <a:r>
              <a:rPr lang="en-US" sz="2200" b="1" i="1"/>
              <a:t>:</a:t>
            </a:r>
            <a:r>
              <a:rPr lang="en-US" sz="2200" i="1"/>
              <a:t> This utility is not compatible with Vista.)</a:t>
            </a:r>
          </a:p>
        </p:txBody>
      </p:sp>
      <p:sp>
        <p:nvSpPr>
          <p:cNvPr id="28676" name="Text Box 5"/>
          <p:cNvSpPr txBox="1">
            <a:spLocks noChangeArrowheads="1"/>
          </p:cNvSpPr>
          <p:nvPr/>
        </p:nvSpPr>
        <p:spPr bwMode="auto">
          <a:xfrm>
            <a:off x="685800" y="1752600"/>
            <a:ext cx="4343400" cy="457200"/>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b="1">
                <a:solidFill>
                  <a:schemeClr val="accent2"/>
                </a:solidFill>
              </a:rPr>
              <a:t>Download.com rated 5 out of 5!</a:t>
            </a:r>
            <a:r>
              <a:rPr lang="en-US"/>
              <a:t> </a:t>
            </a:r>
          </a:p>
        </p:txBody>
      </p:sp>
      <p:pic>
        <p:nvPicPr>
          <p:cNvPr id="28677" name="Picture 6"/>
          <p:cNvPicPr>
            <a:picLocks noChangeAspect="1" noChangeArrowheads="1"/>
          </p:cNvPicPr>
          <p:nvPr/>
        </p:nvPicPr>
        <p:blipFill>
          <a:blip r:embed="rId4" cstate="print"/>
          <a:srcRect/>
          <a:stretch>
            <a:fillRect/>
          </a:stretch>
        </p:blipFill>
        <p:spPr bwMode="auto">
          <a:xfrm>
            <a:off x="5181600" y="1600200"/>
            <a:ext cx="3551238" cy="758825"/>
          </a:xfrm>
          <a:prstGeom prst="rect">
            <a:avLst/>
          </a:prstGeom>
          <a:noFill/>
          <a:ln w="12700">
            <a:noFill/>
            <a:miter lim="800000"/>
            <a:headEnd type="none" w="sm" len="sm"/>
            <a:tailEnd type="none" w="sm" len="sm"/>
          </a:ln>
        </p:spPr>
      </p:pic>
    </p:spTree>
  </p:cSld>
  <p:clrMapOvr>
    <a:masterClrMapping/>
  </p:clrMapOvr>
  <p:transition spd="slow">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a:xfrm>
            <a:off x="762000" y="381000"/>
            <a:ext cx="8001000" cy="990600"/>
          </a:xfrm>
        </p:spPr>
        <p:txBody>
          <a:bodyPr/>
          <a:lstStyle/>
          <a:p>
            <a:pPr>
              <a:defRPr/>
            </a:pPr>
            <a:r>
              <a:rPr lang="en-US" dirty="0" smtClean="0"/>
              <a:t>Top Technology Deal</a:t>
            </a:r>
          </a:p>
        </p:txBody>
      </p:sp>
      <p:sp>
        <p:nvSpPr>
          <p:cNvPr id="30722" name="Rectangle 10"/>
          <p:cNvSpPr>
            <a:spLocks noChangeArrowheads="1"/>
          </p:cNvSpPr>
          <p:nvPr/>
        </p:nvSpPr>
        <p:spPr bwMode="auto">
          <a:xfrm>
            <a:off x="685800" y="1676400"/>
            <a:ext cx="8077200" cy="4648200"/>
          </a:xfrm>
          <a:prstGeom prst="rect">
            <a:avLst/>
          </a:prstGeom>
          <a:noFill/>
          <a:ln w="9525">
            <a:noFill/>
            <a:miter lim="800000"/>
            <a:headEnd/>
            <a:tailEnd/>
          </a:ln>
        </p:spPr>
        <p:txBody>
          <a:bodyPr lIns="92075" tIns="46038" rIns="92075" bIns="46038"/>
          <a:lstStyle/>
          <a:p>
            <a:pPr marL="342900" indent="-342900" eaLnBrk="0" hangingPunct="0">
              <a:lnSpc>
                <a:spcPct val="105000"/>
              </a:lnSpc>
              <a:spcBef>
                <a:spcPct val="20000"/>
              </a:spcBef>
              <a:buClr>
                <a:schemeClr val="bg2"/>
              </a:buClr>
              <a:buSzPct val="75000"/>
              <a:buFont typeface="Monotype Sorts"/>
              <a:buNone/>
            </a:pPr>
            <a:endParaRPr lang="en-US" sz="2800" b="1" i="1" u="sng">
              <a:solidFill>
                <a:srgbClr val="0000FF"/>
              </a:solidFill>
            </a:endParaRPr>
          </a:p>
        </p:txBody>
      </p:sp>
      <p:sp>
        <p:nvSpPr>
          <p:cNvPr id="30723" name="Rectangle 16"/>
          <p:cNvSpPr>
            <a:spLocks noChangeArrowheads="1"/>
          </p:cNvSpPr>
          <p:nvPr/>
        </p:nvSpPr>
        <p:spPr bwMode="auto">
          <a:xfrm>
            <a:off x="914400" y="3810000"/>
            <a:ext cx="7696200" cy="830997"/>
          </a:xfrm>
          <a:prstGeom prst="rect">
            <a:avLst/>
          </a:prstGeom>
          <a:noFill/>
          <a:ln w="12700">
            <a:noFill/>
            <a:miter lim="800000"/>
            <a:headEnd type="none" w="sm" len="sm"/>
            <a:tailEnd type="none" w="sm" len="sm"/>
          </a:ln>
        </p:spPr>
        <p:txBody>
          <a:bodyPr wrap="square">
            <a:spAutoFit/>
          </a:bodyPr>
          <a:lstStyle/>
          <a:p>
            <a:pPr algn="ctr" eaLnBrk="0" hangingPunct="0"/>
            <a:r>
              <a:rPr lang="en-US" b="1" i="1" dirty="0" smtClean="0">
                <a:hlinkClick r:id="rId3"/>
              </a:rPr>
              <a:t>http://www.abesofmaine.com/item.do?item=SDCZ8GBA11&amp;id=SDCZ8GBA11</a:t>
            </a:r>
            <a:r>
              <a:rPr lang="en-US" b="1" i="1" dirty="0" smtClean="0"/>
              <a:t> </a:t>
            </a:r>
            <a:endParaRPr lang="en-US" b="1" i="1" dirty="0"/>
          </a:p>
        </p:txBody>
      </p:sp>
      <p:sp>
        <p:nvSpPr>
          <p:cNvPr id="30724" name="Rectangle 19"/>
          <p:cNvSpPr>
            <a:spLocks noChangeArrowheads="1"/>
          </p:cNvSpPr>
          <p:nvPr/>
        </p:nvSpPr>
        <p:spPr bwMode="auto">
          <a:xfrm>
            <a:off x="4419600" y="5155317"/>
            <a:ext cx="4343400" cy="1200329"/>
          </a:xfrm>
          <a:prstGeom prst="rect">
            <a:avLst/>
          </a:prstGeom>
          <a:noFill/>
          <a:ln w="12700">
            <a:noFill/>
            <a:miter lim="800000"/>
            <a:headEnd type="none" w="sm" len="sm"/>
            <a:tailEnd type="none" w="sm" len="sm"/>
          </a:ln>
        </p:spPr>
        <p:txBody>
          <a:bodyPr wrap="square" anchor="ctr">
            <a:spAutoFit/>
          </a:bodyPr>
          <a:lstStyle/>
          <a:p>
            <a:pPr algn="ctr"/>
            <a:r>
              <a:rPr lang="en-US" b="1" dirty="0"/>
              <a:t>SanDisk </a:t>
            </a:r>
            <a:r>
              <a:rPr lang="en-US" b="1" dirty="0" smtClean="0"/>
              <a:t>8GB </a:t>
            </a:r>
            <a:r>
              <a:rPr lang="en-US" b="1" dirty="0" err="1" smtClean="0"/>
              <a:t>Cruzer</a:t>
            </a:r>
            <a:r>
              <a:rPr lang="en-US" b="1" dirty="0" smtClean="0"/>
              <a:t> Micro</a:t>
            </a:r>
          </a:p>
          <a:p>
            <a:pPr algn="ctr"/>
            <a:r>
              <a:rPr lang="en-US" b="1" dirty="0" smtClean="0"/>
              <a:t>USB Flash Drive (New Design!) </a:t>
            </a:r>
          </a:p>
          <a:p>
            <a:pPr algn="ctr"/>
            <a:r>
              <a:rPr lang="en-US" dirty="0" smtClean="0"/>
              <a:t>only </a:t>
            </a:r>
            <a:r>
              <a:rPr lang="en-US" dirty="0"/>
              <a:t>$</a:t>
            </a:r>
            <a:r>
              <a:rPr lang="en-US" dirty="0" smtClean="0"/>
              <a:t>16.29 + $1.49 shipping </a:t>
            </a:r>
            <a:endParaRPr lang="en-US" dirty="0"/>
          </a:p>
        </p:txBody>
      </p:sp>
      <p:pic>
        <p:nvPicPr>
          <p:cNvPr id="30729" name="Picture 9"/>
          <p:cNvPicPr>
            <a:picLocks noChangeAspect="1" noChangeArrowheads="1"/>
          </p:cNvPicPr>
          <p:nvPr/>
        </p:nvPicPr>
        <p:blipFill>
          <a:blip r:embed="rId4" cstate="print"/>
          <a:srcRect/>
          <a:stretch>
            <a:fillRect/>
          </a:stretch>
        </p:blipFill>
        <p:spPr bwMode="auto">
          <a:xfrm>
            <a:off x="685800" y="1600200"/>
            <a:ext cx="1600200" cy="1600200"/>
          </a:xfrm>
          <a:prstGeom prst="rect">
            <a:avLst/>
          </a:prstGeom>
          <a:noFill/>
          <a:ln w="9525">
            <a:noFill/>
            <a:miter lim="800000"/>
            <a:headEnd/>
            <a:tailEnd/>
          </a:ln>
          <a:effectLst/>
        </p:spPr>
      </p:pic>
      <p:pic>
        <p:nvPicPr>
          <p:cNvPr id="7169" name="Picture 1"/>
          <p:cNvPicPr>
            <a:picLocks noChangeAspect="1" noChangeArrowheads="1"/>
          </p:cNvPicPr>
          <p:nvPr/>
        </p:nvPicPr>
        <p:blipFill>
          <a:blip r:embed="rId5" cstate="print"/>
          <a:srcRect/>
          <a:stretch>
            <a:fillRect/>
          </a:stretch>
        </p:blipFill>
        <p:spPr bwMode="auto">
          <a:xfrm>
            <a:off x="6357505" y="1600200"/>
            <a:ext cx="2424545" cy="762000"/>
          </a:xfrm>
          <a:prstGeom prst="rect">
            <a:avLst/>
          </a:prstGeom>
          <a:noFill/>
          <a:ln w="9525">
            <a:noFill/>
            <a:miter lim="800000"/>
            <a:headEnd/>
            <a:tailEnd/>
          </a:ln>
          <a:effectLst/>
        </p:spPr>
      </p:pic>
    </p:spTree>
  </p:cSld>
  <p:clrMapOvr>
    <a:masterClrMapping/>
  </p:clrMapOvr>
  <p:transition spd="slow">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8450" name="Rectangle 2"/>
          <p:cNvSpPr>
            <a:spLocks noChangeArrowheads="1"/>
          </p:cNvSpPr>
          <p:nvPr/>
        </p:nvSpPr>
        <p:spPr bwMode="auto">
          <a:xfrm>
            <a:off x="762000" y="342900"/>
            <a:ext cx="8001000" cy="1104900"/>
          </a:xfrm>
          <a:prstGeom prst="rect">
            <a:avLst/>
          </a:prstGeom>
          <a:noFill/>
          <a:ln w="9525">
            <a:noFill/>
            <a:miter lim="800000"/>
            <a:headEnd/>
            <a:tailEnd/>
          </a:ln>
          <a:effectLst/>
        </p:spPr>
        <p:txBody>
          <a:bodyPr lIns="92075" tIns="46038" rIns="92075" bIns="46038" anchor="ctr"/>
          <a:lstStyle/>
          <a:p>
            <a:pPr algn="ctr" eaLnBrk="0" hangingPunct="0">
              <a:defRPr/>
            </a:pPr>
            <a:r>
              <a:rPr lang="en-US" sz="4400" b="1" dirty="0">
                <a:solidFill>
                  <a:schemeClr val="tx2"/>
                </a:solidFill>
                <a:effectLst>
                  <a:outerShdw blurRad="38100" dist="38100" dir="2700000" algn="tl">
                    <a:srgbClr val="C0C0C0"/>
                  </a:outerShdw>
                </a:effectLst>
              </a:rPr>
              <a:t>Interesting I.T. Article</a:t>
            </a:r>
          </a:p>
        </p:txBody>
      </p:sp>
      <p:sp>
        <p:nvSpPr>
          <p:cNvPr id="32770" name="Rectangle 3"/>
          <p:cNvSpPr>
            <a:spLocks noChangeArrowheads="1"/>
          </p:cNvSpPr>
          <p:nvPr/>
        </p:nvSpPr>
        <p:spPr bwMode="auto">
          <a:xfrm>
            <a:off x="685800" y="4191000"/>
            <a:ext cx="8077200" cy="584200"/>
          </a:xfrm>
          <a:prstGeom prst="rect">
            <a:avLst/>
          </a:prstGeom>
          <a:noFill/>
          <a:ln w="12700">
            <a:noFill/>
            <a:miter lim="800000"/>
            <a:headEnd type="none" w="sm" len="sm"/>
            <a:tailEnd type="none" w="sm" len="sm"/>
          </a:ln>
        </p:spPr>
        <p:txBody>
          <a:bodyPr>
            <a:spAutoFit/>
          </a:bodyPr>
          <a:lstStyle/>
          <a:p>
            <a:pPr algn="ctr" eaLnBrk="0" hangingPunct="0"/>
            <a:r>
              <a:rPr kumimoji="1" lang="en-US" sz="3200" b="1" i="1">
                <a:solidFill>
                  <a:srgbClr val="0000FF"/>
                </a:solidFill>
                <a:hlinkClick r:id="rId3" tooltip="Click here to read the &quot;Get Smart About Skills Today&quot; article published by ZDNet"/>
              </a:rPr>
              <a:t>Get Smart About Skills Today</a:t>
            </a:r>
            <a:endParaRPr kumimoji="1" lang="en-US" sz="3200" b="1" i="1">
              <a:solidFill>
                <a:srgbClr val="0000FF"/>
              </a:solidFill>
            </a:endParaRPr>
          </a:p>
        </p:txBody>
      </p:sp>
      <p:pic>
        <p:nvPicPr>
          <p:cNvPr id="32771" name="Picture 2"/>
          <p:cNvPicPr>
            <a:picLocks noChangeAspect="1" noChangeArrowheads="1"/>
          </p:cNvPicPr>
          <p:nvPr/>
        </p:nvPicPr>
        <p:blipFill>
          <a:blip r:embed="rId4" cstate="print"/>
          <a:srcRect/>
          <a:stretch>
            <a:fillRect/>
          </a:stretch>
        </p:blipFill>
        <p:spPr bwMode="auto">
          <a:xfrm>
            <a:off x="6477000" y="1600200"/>
            <a:ext cx="2316163" cy="892175"/>
          </a:xfrm>
          <a:prstGeom prst="rect">
            <a:avLst/>
          </a:prstGeom>
          <a:noFill/>
          <a:ln w="9525">
            <a:noFill/>
            <a:miter lim="800000"/>
            <a:headEnd/>
            <a:tailEnd/>
          </a:ln>
        </p:spPr>
      </p:pic>
    </p:spTree>
  </p:cSld>
  <p:clrMapOvr>
    <a:masterClrMapping/>
  </p:clrMapOvr>
  <p:transition spd="slow">
    <p:random/>
  </p:transition>
  <p:timing>
    <p:tnLst>
      <p:par>
        <p:cTn id="1" dur="indefinite" restart="never" nodeType="tmRoot"/>
      </p:par>
    </p:tnLst>
  </p:timing>
</p:sld>
</file>

<file path=ppt/theme/theme1.xml><?xml version="1.0" encoding="utf-8"?>
<a:theme xmlns:a="http://schemas.openxmlformats.org/drawingml/2006/main" name="Professional">
  <a:themeElements>
    <a:clrScheme name="Professional.pot 1">
      <a:dk1>
        <a:srgbClr val="000000"/>
      </a:dk1>
      <a:lt1>
        <a:srgbClr val="FFFFFF"/>
      </a:lt1>
      <a:dk2>
        <a:srgbClr val="000000"/>
      </a:dk2>
      <a:lt2>
        <a:srgbClr val="B2B2B2"/>
      </a:lt2>
      <a:accent1>
        <a:srgbClr val="6600FF"/>
      </a:accent1>
      <a:accent2>
        <a:srgbClr val="CC00FF"/>
      </a:accent2>
      <a:accent3>
        <a:srgbClr val="FFFFFF"/>
      </a:accent3>
      <a:accent4>
        <a:srgbClr val="000000"/>
      </a:accent4>
      <a:accent5>
        <a:srgbClr val="B8AAFF"/>
      </a:accent5>
      <a:accent6>
        <a:srgbClr val="B900E7"/>
      </a:accent6>
      <a:hlink>
        <a:srgbClr val="00CC99"/>
      </a:hlink>
      <a:folHlink>
        <a:srgbClr val="0099CC"/>
      </a:folHlink>
    </a:clrScheme>
    <a:fontScheme name="Professional.po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rofessional.pot 1">
        <a:dk1>
          <a:srgbClr val="000000"/>
        </a:dk1>
        <a:lt1>
          <a:srgbClr val="FFFFFF"/>
        </a:lt1>
        <a:dk2>
          <a:srgbClr val="000000"/>
        </a:dk2>
        <a:lt2>
          <a:srgbClr val="B2B2B2"/>
        </a:lt2>
        <a:accent1>
          <a:srgbClr val="6600FF"/>
        </a:accent1>
        <a:accent2>
          <a:srgbClr val="CC00FF"/>
        </a:accent2>
        <a:accent3>
          <a:srgbClr val="FFFFFF"/>
        </a:accent3>
        <a:accent4>
          <a:srgbClr val="000000"/>
        </a:accent4>
        <a:accent5>
          <a:srgbClr val="B8A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Professional.pot 2">
        <a:dk1>
          <a:srgbClr val="000000"/>
        </a:dk1>
        <a:lt1>
          <a:srgbClr val="FFFFFF"/>
        </a:lt1>
        <a:dk2>
          <a:srgbClr val="000000"/>
        </a:dk2>
        <a:lt2>
          <a:srgbClr val="B2B2B2"/>
        </a:lt2>
        <a:accent1>
          <a:srgbClr val="99CCFF"/>
        </a:accent1>
        <a:accent2>
          <a:srgbClr val="CCCCFF"/>
        </a:accent2>
        <a:accent3>
          <a:srgbClr val="FFFFFF"/>
        </a:accent3>
        <a:accent4>
          <a:srgbClr val="000000"/>
        </a:accent4>
        <a:accent5>
          <a:srgbClr val="CAE2FF"/>
        </a:accent5>
        <a:accent6>
          <a:srgbClr val="B9B9E7"/>
        </a:accent6>
        <a:hlink>
          <a:srgbClr val="FF99CC"/>
        </a:hlink>
        <a:folHlink>
          <a:srgbClr val="CBCBCB"/>
        </a:folHlink>
      </a:clrScheme>
      <a:clrMap bg1="lt1" tx1="dk1" bg2="lt2" tx2="dk2" accent1="accent1" accent2="accent2" accent3="accent3" accent4="accent4" accent5="accent5" accent6="accent6" hlink="hlink" folHlink="folHlink"/>
    </a:extraClrScheme>
    <a:extraClrScheme>
      <a:clrScheme name="Professional.pot 3">
        <a:dk1>
          <a:srgbClr val="000000"/>
        </a:dk1>
        <a:lt1>
          <a:srgbClr val="FFFFFF"/>
        </a:lt1>
        <a:dk2>
          <a:srgbClr val="000000"/>
        </a:dk2>
        <a:lt2>
          <a:srgbClr val="B2B2B2"/>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
      <a:clrScheme name="Professional.pot 4">
        <a:dk1>
          <a:srgbClr val="000000"/>
        </a:dk1>
        <a:lt1>
          <a:srgbClr val="FFFFFF"/>
        </a:lt1>
        <a:dk2>
          <a:srgbClr val="000000"/>
        </a:dk2>
        <a:lt2>
          <a:srgbClr val="B2B2B2"/>
        </a:lt2>
        <a:accent1>
          <a:srgbClr val="FF0033"/>
        </a:accent1>
        <a:accent2>
          <a:srgbClr val="CC6600"/>
        </a:accent2>
        <a:accent3>
          <a:srgbClr val="FFFFFF"/>
        </a:accent3>
        <a:accent4>
          <a:srgbClr val="000000"/>
        </a:accent4>
        <a:accent5>
          <a:srgbClr val="FFAAAD"/>
        </a:accent5>
        <a:accent6>
          <a:srgbClr val="B95C00"/>
        </a:accent6>
        <a:hlink>
          <a:srgbClr val="999933"/>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343</Words>
  <Application>Microsoft Office PowerPoint</Application>
  <PresentationFormat>On-screen Show (4:3)</PresentationFormat>
  <Paragraphs>64</Paragraphs>
  <Slides>12</Slides>
  <Notes>12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Professional</vt:lpstr>
      <vt:lpstr>Clip</vt:lpstr>
      <vt:lpstr>CIS150  Periodic Update 1</vt:lpstr>
      <vt:lpstr>Reminders</vt:lpstr>
      <vt:lpstr>REACH</vt:lpstr>
      <vt:lpstr>REACH</vt:lpstr>
      <vt:lpstr>Slide 5</vt:lpstr>
      <vt:lpstr>Slide 6</vt:lpstr>
      <vt:lpstr>Slide 7</vt:lpstr>
      <vt:lpstr>Top Technology Deal</vt:lpstr>
      <vt:lpstr>Slide 9</vt:lpstr>
      <vt:lpstr>Slide 10</vt:lpstr>
      <vt:lpstr>This Week in I.T.</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CIS300  Periodic Update 1</dc:title>
  <dc:creator/>
  <cp:lastModifiedBy/>
  <cp:revision>20</cp:revision>
  <cp:lastPrinted>1901-01-01T05:00:00Z</cp:lastPrinted>
  <dcterms:created xsi:type="dcterms:W3CDTF">1901-01-01T05:00:00Z</dcterms:created>
  <dcterms:modified xsi:type="dcterms:W3CDTF">2010-01-12T04:28:33Z</dcterms:modified>
</cp:coreProperties>
</file>