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EB7C-0EAC-48D6-BEAD-5356D14E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5344"/>
            <a:ext cx="8825658" cy="1812235"/>
          </a:xfrm>
        </p:spPr>
        <p:txBody>
          <a:bodyPr/>
          <a:lstStyle/>
          <a:p>
            <a:r>
              <a:rPr lang="en-US" dirty="0"/>
              <a:t>						Spring-Boot</a:t>
            </a:r>
            <a:br>
              <a:rPr lang="en-US" dirty="0"/>
            </a:br>
            <a:r>
              <a:rPr lang="en-US" dirty="0"/>
              <a:t>				Interest calculator 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45399-6DC2-4A66-A77C-B84F342A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7070" y="5125308"/>
            <a:ext cx="3436061" cy="70564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MICROSERVICE BY Jake Fenwick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7365-7C51-4C4D-B034-A620ECB1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About My Microservice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0BB29-0852-495E-98EC-75C576982CF3}"/>
              </a:ext>
            </a:extLst>
          </p:cNvPr>
          <p:cNvSpPr txBox="1"/>
          <p:nvPr/>
        </p:nvSpPr>
        <p:spPr>
          <a:xfrm>
            <a:off x="2749826" y="2648851"/>
            <a:ext cx="6692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Welcome to my MS interest calculator, Today I will be walking you through my interest calculator with its features and uses.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264720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4EB7-7474-4FFB-9FB8-6A83A6D0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  Features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04B9-536B-43EB-A854-0272D2A28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83013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The basic features of my microservice are:</a:t>
            </a:r>
          </a:p>
          <a:p>
            <a:pPr marL="0" indent="0">
              <a:buNone/>
            </a:pPr>
            <a:r>
              <a:rPr lang="en-US" sz="2800" b="1" dirty="0"/>
              <a:t>Taking the given user information and displaying</a:t>
            </a:r>
          </a:p>
          <a:p>
            <a:pPr marL="0" indent="0">
              <a:buNone/>
            </a:pPr>
            <a:r>
              <a:rPr lang="en-US" sz="2800" b="1" dirty="0"/>
              <a:t>a interactive table with repayments , interest cost and total cost to the user.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88562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C2BC-89D3-437B-A9AE-9EDD1C3E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	How will this help the customer?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7CFE-F9B1-477A-935A-2D4C0E06C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68032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Using my interest calculator will help customers compare their current interest rates against other lenders or simply giving the customer a better understanding at the total costs of their loans.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43797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A48A-BFEF-4A6E-910D-22543EDC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Thank you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4947-C6C4-4EB7-8BCA-8F379046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Thank you for your time, I hope this has helped your understanding of my MS</a:t>
            </a:r>
          </a:p>
          <a:p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97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40</TotalTime>
  <Words>152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      Spring-Boot     Interest calculator </vt:lpstr>
      <vt:lpstr>     About My Microservice</vt:lpstr>
      <vt:lpstr>        Features</vt:lpstr>
      <vt:lpstr>     How will this help the customer?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Spring-Boot     Interest calculator </dc:title>
  <dc:creator>Jake Fenwickscott(UST,AU)</dc:creator>
  <cp:lastModifiedBy>Jake Fenwickscott(UST,AU)</cp:lastModifiedBy>
  <cp:revision>1</cp:revision>
  <dcterms:created xsi:type="dcterms:W3CDTF">2021-08-24T00:59:32Z</dcterms:created>
  <dcterms:modified xsi:type="dcterms:W3CDTF">2021-08-24T01:40:29Z</dcterms:modified>
</cp:coreProperties>
</file>