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94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3D3E-818D-4CD3-962F-3A2A4FC9D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ABDE7-1F43-4DF9-9BAE-9FA358C41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B2D7-CC60-49BC-A103-4769739A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57EA-DE9B-4692-A50F-7BE693E5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1574-0C5A-4CA7-8C4D-DF92732B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DB8E-5695-4FBE-A1B3-9ACBDBC0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FD3D4-7231-4F58-9189-0A903762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D2585-10EB-475D-962A-6584F826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C89D-CC78-4CC7-BE7D-58AF2B90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4D6C3-1408-4742-8AC8-8A9739FC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6A948-490A-4ADA-8024-45306B2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6A2C5-9225-4DB2-BA16-446D69F35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A0EA-A416-46CB-B495-5C451D3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7C8F-9B52-4DB4-83CC-C0C3A863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3905-6248-4F8F-9088-2A3E7D1E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C7ED-21D1-4AC1-A799-ED1E27A5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39C8-B1E6-4CBD-9895-A2E3D3E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D3C5-7178-4E88-A2EC-B4A48386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C1D9-4B75-4EE4-A526-E16FD4A3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E2298-EA2E-46CF-8F94-E5F36049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9080-3DAF-44F5-B7B9-418CB4C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F9D2B-8770-4716-8634-AC4382D9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C2D2-3D57-4004-88A7-C4BBD467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DC5B-2698-4077-B9C1-41C8303F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2AD7-A75C-4A56-ADCE-4913D10A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4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290C-0A23-4D57-8985-439DCA1C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6C1D-B735-4020-98FB-3AAFA925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6078B-12C5-40C9-8524-B0106CBAA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E7B53-0781-4916-B9F9-006666E5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9781-FBCA-4217-96EE-9B342999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0EF22-A629-4960-871C-FF34C286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7C1-7647-4900-9EDD-5C7C9BA9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3B829-4B81-426C-B8DB-4E351E02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F69B0-4059-45E9-82AF-54371EFE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54284-CD62-49DD-8898-A05A7BC4C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74873-3405-4825-85B2-C6C76579A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27133-676D-4F4A-995B-103A2726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4CC65-3C27-4A17-8089-9941B320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16500-11AA-4793-9A10-4F3025F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F798-0CB5-43C4-90D7-A4A514BF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29BF9-73C7-498F-A099-DB36909D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1198-D41E-48DE-88F1-7D7346E5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AC403-2413-4F71-A90A-24D85AD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A3D29-3AFE-4C2A-9653-07FBA79B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80BA0-5E99-4AF5-8E3D-4AC2FDE2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F15C8-8ECC-495A-8D23-B1326DEF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1064-2FC8-42AB-831A-7DD4DAB0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E39B-83C7-4CEE-901A-26581BDB7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472E3-8100-4495-A8EC-8736DD473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E816-DBA1-4C6E-8087-E1A1A200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B8AF-C0FC-46B2-824F-B147D3C0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9EFF-CF1C-43A9-AF64-F0A539C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3EBD-EE27-4BDA-8D62-D3709277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966FA-B135-42AA-981C-99330AD1B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D12C5-8F5C-4980-8737-E5E5D209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9DB8D-1119-419F-859D-8CDF9171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41-2F81-46A0-9E33-FA76D414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511C0-1427-4D27-9260-52C269F7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1DC0D-FF7E-4B44-ACE5-27831A1C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E963F-DBB5-4645-9BE2-425B2CB53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68D7-1FF6-4F9F-BB3A-320A3BB28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C415-F73B-427C-9B81-E9E110E5FBE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DBB7-D276-422D-9F5B-CFC67443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F19-D89B-460B-9862-03CC2D840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FE49-4056-444F-A726-C0FC96A0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1766E1-C9D5-45DF-A903-EED1216417C4}"/>
              </a:ext>
            </a:extLst>
          </p:cNvPr>
          <p:cNvSpPr/>
          <p:nvPr/>
        </p:nvSpPr>
        <p:spPr>
          <a:xfrm>
            <a:off x="262239" y="3777798"/>
            <a:ext cx="3869337" cy="38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6F235-781E-4DE7-9FFF-9CB4D76B5CD3}"/>
              </a:ext>
            </a:extLst>
          </p:cNvPr>
          <p:cNvSpPr/>
          <p:nvPr/>
        </p:nvSpPr>
        <p:spPr>
          <a:xfrm>
            <a:off x="270933" y="395111"/>
            <a:ext cx="3849511" cy="2900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9A75-4AEC-480E-8887-C62111E048E8}"/>
              </a:ext>
            </a:extLst>
          </p:cNvPr>
          <p:cNvSpPr/>
          <p:nvPr/>
        </p:nvSpPr>
        <p:spPr>
          <a:xfrm>
            <a:off x="4521203" y="395110"/>
            <a:ext cx="7470772" cy="6196190"/>
          </a:xfrm>
          <a:prstGeom prst="rect">
            <a:avLst/>
          </a:prstGeom>
          <a:noFill/>
          <a:ln w="539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9CFE5-9234-420E-936B-B9C6675AA69D}"/>
              </a:ext>
            </a:extLst>
          </p:cNvPr>
          <p:cNvSpPr/>
          <p:nvPr/>
        </p:nvSpPr>
        <p:spPr>
          <a:xfrm>
            <a:off x="270933" y="3777885"/>
            <a:ext cx="3869337" cy="2813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F385B8-5583-43F5-8A1C-DD3C32FDA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t="37814" r="2922" b="39576"/>
          <a:stretch/>
        </p:blipFill>
        <p:spPr>
          <a:xfrm>
            <a:off x="6598034" y="533937"/>
            <a:ext cx="3296494" cy="790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60F84E-66D6-4F81-A874-36D29DD0B597}"/>
              </a:ext>
            </a:extLst>
          </p:cNvPr>
          <p:cNvSpPr txBox="1"/>
          <p:nvPr/>
        </p:nvSpPr>
        <p:spPr>
          <a:xfrm>
            <a:off x="4624074" y="327376"/>
            <a:ext cx="194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ALUMNI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620515-6AE6-44D2-9848-CA213C98AC07}"/>
              </a:ext>
            </a:extLst>
          </p:cNvPr>
          <p:cNvSpPr/>
          <p:nvPr/>
        </p:nvSpPr>
        <p:spPr>
          <a:xfrm>
            <a:off x="270932" y="403421"/>
            <a:ext cx="3849511" cy="38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214E8-52C6-495F-AA16-F8FEF3386022}"/>
              </a:ext>
            </a:extLst>
          </p:cNvPr>
          <p:cNvSpPr/>
          <p:nvPr/>
        </p:nvSpPr>
        <p:spPr>
          <a:xfrm>
            <a:off x="4705221" y="926695"/>
            <a:ext cx="1766203" cy="38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6BAA7-5286-4027-A3E3-8482D97104BD}"/>
              </a:ext>
            </a:extLst>
          </p:cNvPr>
          <p:cNvSpPr txBox="1"/>
          <p:nvPr/>
        </p:nvSpPr>
        <p:spPr>
          <a:xfrm>
            <a:off x="586407" y="395110"/>
            <a:ext cx="323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SUMMER 2019 INTERNSHIPS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12C4A-5C69-4D23-807C-22B077087CDE}"/>
              </a:ext>
            </a:extLst>
          </p:cNvPr>
          <p:cNvSpPr txBox="1"/>
          <p:nvPr/>
        </p:nvSpPr>
        <p:spPr>
          <a:xfrm>
            <a:off x="847016" y="3761175"/>
            <a:ext cx="2596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ACTUARY EXAM NEWS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375FC0-68E8-4CA5-A928-0B5EC2C38BD9}"/>
              </a:ext>
            </a:extLst>
          </p:cNvPr>
          <p:cNvSpPr/>
          <p:nvPr/>
        </p:nvSpPr>
        <p:spPr>
          <a:xfrm>
            <a:off x="10042912" y="930683"/>
            <a:ext cx="1775283" cy="375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D815ED-F882-4319-9E6E-829ACA0699F0}"/>
              </a:ext>
            </a:extLst>
          </p:cNvPr>
          <p:cNvSpPr/>
          <p:nvPr/>
        </p:nvSpPr>
        <p:spPr>
          <a:xfrm>
            <a:off x="4705221" y="153116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3E6DB0-536E-42EF-A999-1CDB61B911A7}"/>
              </a:ext>
            </a:extLst>
          </p:cNvPr>
          <p:cNvSpPr/>
          <p:nvPr/>
        </p:nvSpPr>
        <p:spPr>
          <a:xfrm>
            <a:off x="6148151" y="153116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13BBCE-25EB-48BF-A585-1C9161E0C782}"/>
              </a:ext>
            </a:extLst>
          </p:cNvPr>
          <p:cNvSpPr/>
          <p:nvPr/>
        </p:nvSpPr>
        <p:spPr>
          <a:xfrm>
            <a:off x="7648868" y="153116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B547F-2D49-479F-9D1D-7DD7C1F944E0}"/>
              </a:ext>
            </a:extLst>
          </p:cNvPr>
          <p:cNvSpPr/>
          <p:nvPr/>
        </p:nvSpPr>
        <p:spPr>
          <a:xfrm>
            <a:off x="9097225" y="153116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DD048-A161-46D4-831B-72C8B662F8EC}"/>
              </a:ext>
            </a:extLst>
          </p:cNvPr>
          <p:cNvSpPr/>
          <p:nvPr/>
        </p:nvSpPr>
        <p:spPr>
          <a:xfrm>
            <a:off x="10558691" y="153116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988C60-326B-483D-85C6-85F19ABD1F51}"/>
              </a:ext>
            </a:extLst>
          </p:cNvPr>
          <p:cNvSpPr/>
          <p:nvPr/>
        </p:nvSpPr>
        <p:spPr>
          <a:xfrm>
            <a:off x="4705221" y="2825385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DA6F0B-8BF7-4ACA-A78C-89B36C4C8685}"/>
              </a:ext>
            </a:extLst>
          </p:cNvPr>
          <p:cNvSpPr/>
          <p:nvPr/>
        </p:nvSpPr>
        <p:spPr>
          <a:xfrm>
            <a:off x="6143328" y="281232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009B4-5BB7-4681-A2AC-19C28A20F726}"/>
              </a:ext>
            </a:extLst>
          </p:cNvPr>
          <p:cNvSpPr/>
          <p:nvPr/>
        </p:nvSpPr>
        <p:spPr>
          <a:xfrm>
            <a:off x="7644045" y="281232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FF3D93-B14E-40F4-A7A1-19DE6A2845E5}"/>
              </a:ext>
            </a:extLst>
          </p:cNvPr>
          <p:cNvSpPr/>
          <p:nvPr/>
        </p:nvSpPr>
        <p:spPr>
          <a:xfrm>
            <a:off x="9092402" y="281232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47551E-14B0-40DB-8E99-FD30B8733503}"/>
              </a:ext>
            </a:extLst>
          </p:cNvPr>
          <p:cNvSpPr/>
          <p:nvPr/>
        </p:nvSpPr>
        <p:spPr>
          <a:xfrm>
            <a:off x="10553868" y="281232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5D6D75-051F-4EC8-8671-0DE2229205CD}"/>
              </a:ext>
            </a:extLst>
          </p:cNvPr>
          <p:cNvSpPr/>
          <p:nvPr/>
        </p:nvSpPr>
        <p:spPr>
          <a:xfrm>
            <a:off x="4705221" y="4119610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5CF549-42EE-4BF3-83CD-FBC2F5CE4D6A}"/>
              </a:ext>
            </a:extLst>
          </p:cNvPr>
          <p:cNvSpPr/>
          <p:nvPr/>
        </p:nvSpPr>
        <p:spPr>
          <a:xfrm>
            <a:off x="6143328" y="4140905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73DE18-9A75-4A55-BE94-5B359DC39A9C}"/>
              </a:ext>
            </a:extLst>
          </p:cNvPr>
          <p:cNvSpPr/>
          <p:nvPr/>
        </p:nvSpPr>
        <p:spPr>
          <a:xfrm>
            <a:off x="7644045" y="4140905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770C7D-06C6-4AFB-AB92-E1D4AB48F1B1}"/>
              </a:ext>
            </a:extLst>
          </p:cNvPr>
          <p:cNvSpPr/>
          <p:nvPr/>
        </p:nvSpPr>
        <p:spPr>
          <a:xfrm>
            <a:off x="9092402" y="4140905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1D2A65-2A58-4C9D-9BFC-CABB21017D89}"/>
              </a:ext>
            </a:extLst>
          </p:cNvPr>
          <p:cNvSpPr/>
          <p:nvPr/>
        </p:nvSpPr>
        <p:spPr>
          <a:xfrm>
            <a:off x="10553868" y="4140905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170C15-E513-4917-A8E5-1FD4C80E7B9F}"/>
              </a:ext>
            </a:extLst>
          </p:cNvPr>
          <p:cNvSpPr/>
          <p:nvPr/>
        </p:nvSpPr>
        <p:spPr>
          <a:xfrm>
            <a:off x="4705221" y="5413834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56B9D3-A98B-450E-B033-88AACE577F61}"/>
              </a:ext>
            </a:extLst>
          </p:cNvPr>
          <p:cNvSpPr/>
          <p:nvPr/>
        </p:nvSpPr>
        <p:spPr>
          <a:xfrm>
            <a:off x="6148151" y="5413834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2C5BA4-B28D-4FBC-990E-2AF68AC1D80A}"/>
              </a:ext>
            </a:extLst>
          </p:cNvPr>
          <p:cNvSpPr/>
          <p:nvPr/>
        </p:nvSpPr>
        <p:spPr>
          <a:xfrm>
            <a:off x="7648868" y="5413834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38AD56-CAF6-409F-B458-7D2556DCB30D}"/>
              </a:ext>
            </a:extLst>
          </p:cNvPr>
          <p:cNvSpPr/>
          <p:nvPr/>
        </p:nvSpPr>
        <p:spPr>
          <a:xfrm>
            <a:off x="9097225" y="5413834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454ED7-FFAD-4D78-9212-CF745943F694}"/>
              </a:ext>
            </a:extLst>
          </p:cNvPr>
          <p:cNvSpPr/>
          <p:nvPr/>
        </p:nvSpPr>
        <p:spPr>
          <a:xfrm>
            <a:off x="10558691" y="5413834"/>
            <a:ext cx="1243473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403A9E-3F48-4FAF-BC31-CB53D7CAC382}"/>
              </a:ext>
            </a:extLst>
          </p:cNvPr>
          <p:cNvSpPr txBox="1"/>
          <p:nvPr/>
        </p:nvSpPr>
        <p:spPr>
          <a:xfrm>
            <a:off x="9961786" y="350126"/>
            <a:ext cx="195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CORNER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E9F5EF-C539-46BE-8A22-B0C63B3B6421}"/>
              </a:ext>
            </a:extLst>
          </p:cNvPr>
          <p:cNvSpPr/>
          <p:nvPr/>
        </p:nvSpPr>
        <p:spPr>
          <a:xfrm>
            <a:off x="413544" y="1082158"/>
            <a:ext cx="1005007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E22493-9DB7-4629-AEEE-F6412C306DD8}"/>
              </a:ext>
            </a:extLst>
          </p:cNvPr>
          <p:cNvSpPr/>
          <p:nvPr/>
        </p:nvSpPr>
        <p:spPr>
          <a:xfrm>
            <a:off x="1622118" y="1073583"/>
            <a:ext cx="1072047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1AB859-41A4-4395-B5AC-2AF7C94352CE}"/>
              </a:ext>
            </a:extLst>
          </p:cNvPr>
          <p:cNvSpPr/>
          <p:nvPr/>
        </p:nvSpPr>
        <p:spPr>
          <a:xfrm>
            <a:off x="413543" y="2248436"/>
            <a:ext cx="1003691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D1BB46-7B5D-4DF5-B776-981F4E8230EF}"/>
              </a:ext>
            </a:extLst>
          </p:cNvPr>
          <p:cNvSpPr/>
          <p:nvPr/>
        </p:nvSpPr>
        <p:spPr>
          <a:xfrm>
            <a:off x="2918400" y="1075522"/>
            <a:ext cx="1047755" cy="863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AF12D1-6ABF-4E51-842F-B4238F97D44E}"/>
              </a:ext>
            </a:extLst>
          </p:cNvPr>
          <p:cNvSpPr/>
          <p:nvPr/>
        </p:nvSpPr>
        <p:spPr>
          <a:xfrm>
            <a:off x="1622118" y="2248436"/>
            <a:ext cx="1072047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D8350E-0770-429B-96AC-A28905262B4E}"/>
              </a:ext>
            </a:extLst>
          </p:cNvPr>
          <p:cNvSpPr/>
          <p:nvPr/>
        </p:nvSpPr>
        <p:spPr>
          <a:xfrm>
            <a:off x="2878183" y="2253191"/>
            <a:ext cx="1072047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005D7D-D618-46D4-8DFF-2B5537E724B6}"/>
              </a:ext>
            </a:extLst>
          </p:cNvPr>
          <p:cNvSpPr/>
          <p:nvPr/>
        </p:nvSpPr>
        <p:spPr>
          <a:xfrm>
            <a:off x="389837" y="4410714"/>
            <a:ext cx="1005007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E8D19C-7190-4552-82B4-10E8DD7FB04D}"/>
              </a:ext>
            </a:extLst>
          </p:cNvPr>
          <p:cNvSpPr/>
          <p:nvPr/>
        </p:nvSpPr>
        <p:spPr>
          <a:xfrm>
            <a:off x="1604653" y="4381234"/>
            <a:ext cx="1072047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C72871-B82E-46AD-8AE7-A3A98075D9A8}"/>
              </a:ext>
            </a:extLst>
          </p:cNvPr>
          <p:cNvSpPr/>
          <p:nvPr/>
        </p:nvSpPr>
        <p:spPr>
          <a:xfrm>
            <a:off x="389836" y="5576992"/>
            <a:ext cx="1003691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9EDAEB-015E-4866-A3D2-062FC17A8DA8}"/>
              </a:ext>
            </a:extLst>
          </p:cNvPr>
          <p:cNvSpPr/>
          <p:nvPr/>
        </p:nvSpPr>
        <p:spPr>
          <a:xfrm>
            <a:off x="2894693" y="4404078"/>
            <a:ext cx="1047755" cy="863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B6C072-680C-4F31-A589-6F1452B2FE65}"/>
              </a:ext>
            </a:extLst>
          </p:cNvPr>
          <p:cNvSpPr/>
          <p:nvPr/>
        </p:nvSpPr>
        <p:spPr>
          <a:xfrm>
            <a:off x="1598411" y="5576992"/>
            <a:ext cx="1072047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ACFBA4-CC94-4323-A2E8-01E63D6E423F}"/>
              </a:ext>
            </a:extLst>
          </p:cNvPr>
          <p:cNvSpPr/>
          <p:nvPr/>
        </p:nvSpPr>
        <p:spPr>
          <a:xfrm>
            <a:off x="2854476" y="5581747"/>
            <a:ext cx="1072047" cy="885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959C7-B8EA-4960-A82A-6F5F559F1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t="37814" r="2922" b="39576"/>
          <a:stretch/>
        </p:blipFill>
        <p:spPr>
          <a:xfrm>
            <a:off x="0" y="0"/>
            <a:ext cx="28608868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617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6326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Ryan</dc:creator>
  <cp:lastModifiedBy>Kathleen Ryan</cp:lastModifiedBy>
  <cp:revision>7</cp:revision>
  <dcterms:created xsi:type="dcterms:W3CDTF">2019-09-08T13:51:38Z</dcterms:created>
  <dcterms:modified xsi:type="dcterms:W3CDTF">2019-09-25T15:57:50Z</dcterms:modified>
</cp:coreProperties>
</file>