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8" r:id="rId6"/>
    <p:sldId id="266" r:id="rId7"/>
    <p:sldId id="267" r:id="rId8"/>
    <p:sldId id="262" r:id="rId9"/>
    <p:sldId id="26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oorman" userId="c3935223f037ddc6" providerId="LiveId" clId="{B3DE49A1-401B-462F-BE3F-D82EFF30D16D}"/>
    <pc:docChg chg="undo custSel addSld delSld modSld sldOrd">
      <pc:chgData name="David Moorman" userId="c3935223f037ddc6" providerId="LiveId" clId="{B3DE49A1-401B-462F-BE3F-D82EFF30D16D}" dt="2020-09-10T15:07:00.761" v="2926" actId="20577"/>
      <pc:docMkLst>
        <pc:docMk/>
      </pc:docMkLst>
      <pc:sldChg chg="delSp delDesignElem">
        <pc:chgData name="David Moorman" userId="c3935223f037ddc6" providerId="LiveId" clId="{B3DE49A1-401B-462F-BE3F-D82EFF30D16D}" dt="2020-09-07T23:34:14.890" v="2"/>
        <pc:sldMkLst>
          <pc:docMk/>
          <pc:sldMk cId="1049307946" sldId="256"/>
        </pc:sldMkLst>
        <pc:spChg chg="del">
          <ac:chgData name="David Moorman" userId="c3935223f037ddc6" providerId="LiveId" clId="{B3DE49A1-401B-462F-BE3F-D82EFF30D16D}" dt="2020-09-07T23:34:14.890" v="2"/>
          <ac:spMkLst>
            <pc:docMk/>
            <pc:sldMk cId="1049307946" sldId="256"/>
            <ac:spMk id="9" creationId="{24EF3E42-675E-4E84-AA5A-E233060C0D3C}"/>
          </ac:spMkLst>
        </pc:spChg>
        <pc:spChg chg="del">
          <ac:chgData name="David Moorman" userId="c3935223f037ddc6" providerId="LiveId" clId="{B3DE49A1-401B-462F-BE3F-D82EFF30D16D}" dt="2020-09-07T23:34:14.890" v="2"/>
          <ac:spMkLst>
            <pc:docMk/>
            <pc:sldMk cId="1049307946" sldId="256"/>
            <ac:spMk id="11" creationId="{0F3B65B4-B443-446A-9981-E6E89B0B75C1}"/>
          </ac:spMkLst>
        </pc:spChg>
        <pc:spChg chg="del">
          <ac:chgData name="David Moorman" userId="c3935223f037ddc6" providerId="LiveId" clId="{B3DE49A1-401B-462F-BE3F-D82EFF30D16D}" dt="2020-09-07T23:34:14.890" v="2"/>
          <ac:spMkLst>
            <pc:docMk/>
            <pc:sldMk cId="1049307946" sldId="256"/>
            <ac:spMk id="13" creationId="{A06AD511-C9DC-4741-80E5-7BBFBEA4EBD6}"/>
          </ac:spMkLst>
        </pc:spChg>
        <pc:cxnChg chg="del">
          <ac:chgData name="David Moorman" userId="c3935223f037ddc6" providerId="LiveId" clId="{B3DE49A1-401B-462F-BE3F-D82EFF30D16D}" dt="2020-09-07T23:34:14.890" v="2"/>
          <ac:cxnSpMkLst>
            <pc:docMk/>
            <pc:sldMk cId="1049307946" sldId="256"/>
            <ac:cxnSpMk id="15" creationId="{FD6C387B-06BE-490B-A22D-8EA8A67AA87E}"/>
          </ac:cxnSpMkLst>
        </pc:cxnChg>
        <pc:cxnChg chg="del">
          <ac:chgData name="David Moorman" userId="c3935223f037ddc6" providerId="LiveId" clId="{B3DE49A1-401B-462F-BE3F-D82EFF30D16D}" dt="2020-09-07T23:34:14.890" v="2"/>
          <ac:cxnSpMkLst>
            <pc:docMk/>
            <pc:sldMk cId="1049307946" sldId="256"/>
            <ac:cxnSpMk id="17" creationId="{94DCE841-D2A0-408E-8F2F-990D0105E2FE}"/>
          </ac:cxnSpMkLst>
        </pc:cxnChg>
      </pc:sldChg>
      <pc:sldChg chg="addSp delSp modSp new mod">
        <pc:chgData name="David Moorman" userId="c3935223f037ddc6" providerId="LiveId" clId="{B3DE49A1-401B-462F-BE3F-D82EFF30D16D}" dt="2020-09-08T23:57:34.895" v="1714" actId="20577"/>
        <pc:sldMkLst>
          <pc:docMk/>
          <pc:sldMk cId="1796300889" sldId="257"/>
        </pc:sldMkLst>
        <pc:spChg chg="mod">
          <ac:chgData name="David Moorman" userId="c3935223f037ddc6" providerId="LiveId" clId="{B3DE49A1-401B-462F-BE3F-D82EFF30D16D}" dt="2020-09-08T21:29:41.528" v="218" actId="403"/>
          <ac:spMkLst>
            <pc:docMk/>
            <pc:sldMk cId="1796300889" sldId="257"/>
            <ac:spMk id="2" creationId="{07F7E5D1-FA2A-45EC-BA14-A89D5C3339ED}"/>
          </ac:spMkLst>
        </pc:spChg>
        <pc:spChg chg="del mod">
          <ac:chgData name="David Moorman" userId="c3935223f037ddc6" providerId="LiveId" clId="{B3DE49A1-401B-462F-BE3F-D82EFF30D16D}" dt="2020-09-08T21:31:57.084" v="299"/>
          <ac:spMkLst>
            <pc:docMk/>
            <pc:sldMk cId="1796300889" sldId="257"/>
            <ac:spMk id="3" creationId="{97854E55-0CFF-49DD-9DF9-0883D132005F}"/>
          </ac:spMkLst>
        </pc:spChg>
        <pc:spChg chg="mod">
          <ac:chgData name="David Moorman" userId="c3935223f037ddc6" providerId="LiveId" clId="{B3DE49A1-401B-462F-BE3F-D82EFF30D16D}" dt="2020-09-08T23:57:34.895" v="1714" actId="20577"/>
          <ac:spMkLst>
            <pc:docMk/>
            <pc:sldMk cId="1796300889" sldId="257"/>
            <ac:spMk id="4" creationId="{C25B9E8F-F84F-4A86-BA2C-2AB314853890}"/>
          </ac:spMkLst>
        </pc:spChg>
        <pc:spChg chg="add del mod">
          <ac:chgData name="David Moorman" userId="c3935223f037ddc6" providerId="LiveId" clId="{B3DE49A1-401B-462F-BE3F-D82EFF30D16D}" dt="2020-09-07T23:45:57.042" v="6" actId="478"/>
          <ac:spMkLst>
            <pc:docMk/>
            <pc:sldMk cId="1796300889" sldId="257"/>
            <ac:spMk id="6" creationId="{C956E573-42F3-473A-A20D-3454674E7181}"/>
          </ac:spMkLst>
        </pc:spChg>
        <pc:picChg chg="add mod">
          <ac:chgData name="David Moorman" userId="c3935223f037ddc6" providerId="LiveId" clId="{B3DE49A1-401B-462F-BE3F-D82EFF30D16D}" dt="2020-09-08T22:48:36.759" v="426" actId="1076"/>
          <ac:picMkLst>
            <pc:docMk/>
            <pc:sldMk cId="1796300889" sldId="257"/>
            <ac:picMk id="3" creationId="{CB69259E-C661-4978-B435-3746224FBB98}"/>
          </ac:picMkLst>
        </pc:picChg>
        <pc:picChg chg="add mod">
          <ac:chgData name="David Moorman" userId="c3935223f037ddc6" providerId="LiveId" clId="{B3DE49A1-401B-462F-BE3F-D82EFF30D16D}" dt="2020-09-08T21:34:18.713" v="341" actId="1076"/>
          <ac:picMkLst>
            <pc:docMk/>
            <pc:sldMk cId="1796300889" sldId="257"/>
            <ac:picMk id="5" creationId="{4BCC84B9-2288-41CB-A303-48F9E79CC7C9}"/>
          </ac:picMkLst>
        </pc:picChg>
        <pc:picChg chg="add del mod">
          <ac:chgData name="David Moorman" userId="c3935223f037ddc6" providerId="LiveId" clId="{B3DE49A1-401B-462F-BE3F-D82EFF30D16D}" dt="2020-09-08T22:48:23.078" v="420" actId="478"/>
          <ac:picMkLst>
            <pc:docMk/>
            <pc:sldMk cId="1796300889" sldId="257"/>
            <ac:picMk id="6" creationId="{9EB84D82-08F9-4D0C-AB1B-D0A296A75253}"/>
          </ac:picMkLst>
        </pc:picChg>
        <pc:picChg chg="add mod">
          <ac:chgData name="David Moorman" userId="c3935223f037ddc6" providerId="LiveId" clId="{B3DE49A1-401B-462F-BE3F-D82EFF30D16D}" dt="2020-09-08T21:34:04.999" v="339" actId="1076"/>
          <ac:picMkLst>
            <pc:docMk/>
            <pc:sldMk cId="1796300889" sldId="257"/>
            <ac:picMk id="7" creationId="{730A4771-CFB6-4FD5-AB04-EC8691D2246E}"/>
          </ac:picMkLst>
        </pc:picChg>
        <pc:picChg chg="add mod modCrop">
          <ac:chgData name="David Moorman" userId="c3935223f037ddc6" providerId="LiveId" clId="{B3DE49A1-401B-462F-BE3F-D82EFF30D16D}" dt="2020-09-08T21:34:13.977" v="340" actId="1076"/>
          <ac:picMkLst>
            <pc:docMk/>
            <pc:sldMk cId="1796300889" sldId="257"/>
            <ac:picMk id="8" creationId="{5D862FAD-709D-4A29-9C36-508F331E241A}"/>
          </ac:picMkLst>
        </pc:picChg>
      </pc:sldChg>
      <pc:sldChg chg="addSp delSp modSp add mod modClrScheme chgLayout">
        <pc:chgData name="David Moorman" userId="c3935223f037ddc6" providerId="LiveId" clId="{B3DE49A1-401B-462F-BE3F-D82EFF30D16D}" dt="2020-09-08T23:17:12.195" v="1181" actId="207"/>
        <pc:sldMkLst>
          <pc:docMk/>
          <pc:sldMk cId="303720144" sldId="258"/>
        </pc:sldMkLst>
        <pc:spChg chg="mod ord">
          <ac:chgData name="David Moorman" userId="c3935223f037ddc6" providerId="LiveId" clId="{B3DE49A1-401B-462F-BE3F-D82EFF30D16D}" dt="2020-09-08T21:34:57.906" v="342" actId="700"/>
          <ac:spMkLst>
            <pc:docMk/>
            <pc:sldMk cId="303720144" sldId="258"/>
            <ac:spMk id="2" creationId="{07F7E5D1-FA2A-45EC-BA14-A89D5C3339ED}"/>
          </ac:spMkLst>
        </pc:spChg>
        <pc:spChg chg="del mod ord">
          <ac:chgData name="David Moorman" userId="c3935223f037ddc6" providerId="LiveId" clId="{B3DE49A1-401B-462F-BE3F-D82EFF30D16D}" dt="2020-09-08T21:34:57.906" v="342" actId="700"/>
          <ac:spMkLst>
            <pc:docMk/>
            <pc:sldMk cId="303720144" sldId="258"/>
            <ac:spMk id="3" creationId="{97854E55-0CFF-49DD-9DF9-0883D132005F}"/>
          </ac:spMkLst>
        </pc:spChg>
        <pc:spChg chg="mod ord">
          <ac:chgData name="David Moorman" userId="c3935223f037ddc6" providerId="LiveId" clId="{B3DE49A1-401B-462F-BE3F-D82EFF30D16D}" dt="2020-09-08T23:17:12.195" v="1181" actId="207"/>
          <ac:spMkLst>
            <pc:docMk/>
            <pc:sldMk cId="303720144" sldId="258"/>
            <ac:spMk id="4" creationId="{C25B9E8F-F84F-4A86-BA2C-2AB314853890}"/>
          </ac:spMkLst>
        </pc:spChg>
        <pc:spChg chg="add del mod ord">
          <ac:chgData name="David Moorman" userId="c3935223f037ddc6" providerId="LiveId" clId="{B3DE49A1-401B-462F-BE3F-D82EFF30D16D}" dt="2020-09-08T21:35:12.796" v="345" actId="478"/>
          <ac:spMkLst>
            <pc:docMk/>
            <pc:sldMk cId="303720144" sldId="258"/>
            <ac:spMk id="7" creationId="{26575E2B-1A45-4389-B281-337DEB142A9B}"/>
          </ac:spMkLst>
        </pc:spChg>
        <pc:picChg chg="add mod ord modCrop">
          <ac:chgData name="David Moorman" userId="c3935223f037ddc6" providerId="LiveId" clId="{B3DE49A1-401B-462F-BE3F-D82EFF30D16D}" dt="2020-09-08T21:35:23.778" v="348" actId="1076"/>
          <ac:picMkLst>
            <pc:docMk/>
            <pc:sldMk cId="303720144" sldId="258"/>
            <ac:picMk id="6" creationId="{4EF61FC2-8240-4CAC-B143-6BA7CC4D4D9F}"/>
          </ac:picMkLst>
        </pc:picChg>
      </pc:sldChg>
      <pc:sldChg chg="addSp delSp modSp new mod">
        <pc:chgData name="David Moorman" userId="c3935223f037ddc6" providerId="LiveId" clId="{B3DE49A1-401B-462F-BE3F-D82EFF30D16D}" dt="2020-09-09T01:27:15.250" v="2910" actId="20577"/>
        <pc:sldMkLst>
          <pc:docMk/>
          <pc:sldMk cId="1980056081" sldId="259"/>
        </pc:sldMkLst>
        <pc:spChg chg="mod">
          <ac:chgData name="David Moorman" userId="c3935223f037ddc6" providerId="LiveId" clId="{B3DE49A1-401B-462F-BE3F-D82EFF30D16D}" dt="2020-09-09T00:16:12.862" v="2653" actId="1076"/>
          <ac:spMkLst>
            <pc:docMk/>
            <pc:sldMk cId="1980056081" sldId="259"/>
            <ac:spMk id="2" creationId="{BE9E2852-1411-4EBA-B571-28AF338ECAB9}"/>
          </ac:spMkLst>
        </pc:spChg>
        <pc:spChg chg="del">
          <ac:chgData name="David Moorman" userId="c3935223f037ddc6" providerId="LiveId" clId="{B3DE49A1-401B-462F-BE3F-D82EFF30D16D}" dt="2020-09-08T23:02:57.528" v="812" actId="931"/>
          <ac:spMkLst>
            <pc:docMk/>
            <pc:sldMk cId="1980056081" sldId="259"/>
            <ac:spMk id="3" creationId="{04F5DA97-777A-409C-A0F3-62B066FA2575}"/>
          </ac:spMkLst>
        </pc:spChg>
        <pc:spChg chg="mod">
          <ac:chgData name="David Moorman" userId="c3935223f037ddc6" providerId="LiveId" clId="{B3DE49A1-401B-462F-BE3F-D82EFF30D16D}" dt="2020-09-09T01:27:15.250" v="2910" actId="20577"/>
          <ac:spMkLst>
            <pc:docMk/>
            <pc:sldMk cId="1980056081" sldId="259"/>
            <ac:spMk id="4" creationId="{5DD38D71-39FD-48F3-A516-7E8FA07B830C}"/>
          </ac:spMkLst>
        </pc:spChg>
        <pc:spChg chg="add del mod">
          <ac:chgData name="David Moorman" userId="c3935223f037ddc6" providerId="LiveId" clId="{B3DE49A1-401B-462F-BE3F-D82EFF30D16D}" dt="2020-09-08T23:18:54.847" v="1199" actId="478"/>
          <ac:spMkLst>
            <pc:docMk/>
            <pc:sldMk cId="1980056081" sldId="259"/>
            <ac:spMk id="14" creationId="{0C23211C-D1DA-4E3A-B902-EE5F035E602B}"/>
          </ac:spMkLst>
        </pc:spChg>
        <pc:picChg chg="add del mod">
          <ac:chgData name="David Moorman" userId="c3935223f037ddc6" providerId="LiveId" clId="{B3DE49A1-401B-462F-BE3F-D82EFF30D16D}" dt="2020-09-08T23:18:50.822" v="1197" actId="478"/>
          <ac:picMkLst>
            <pc:docMk/>
            <pc:sldMk cId="1980056081" sldId="259"/>
            <ac:picMk id="6" creationId="{1CA8111C-5D2C-4F75-B487-34C6505C94D9}"/>
          </ac:picMkLst>
        </pc:picChg>
        <pc:picChg chg="add del mod ord modCrop">
          <ac:chgData name="David Moorman" userId="c3935223f037ddc6" providerId="LiveId" clId="{B3DE49A1-401B-462F-BE3F-D82EFF30D16D}" dt="2020-09-08T23:18:49.707" v="1196" actId="478"/>
          <ac:picMkLst>
            <pc:docMk/>
            <pc:sldMk cId="1980056081" sldId="259"/>
            <ac:picMk id="8" creationId="{00026210-49BF-401B-BA83-3E64F4FF9265}"/>
          </ac:picMkLst>
        </pc:picChg>
        <pc:picChg chg="add del mod ord modCrop">
          <ac:chgData name="David Moorman" userId="c3935223f037ddc6" providerId="LiveId" clId="{B3DE49A1-401B-462F-BE3F-D82EFF30D16D}" dt="2020-09-09T00:01:27.216" v="1716" actId="478"/>
          <ac:picMkLst>
            <pc:docMk/>
            <pc:sldMk cId="1980056081" sldId="259"/>
            <ac:picMk id="10" creationId="{670099DD-DB9A-48B7-ADD9-D69463A4BA7D}"/>
          </ac:picMkLst>
        </pc:picChg>
        <pc:picChg chg="add del mod modCrop">
          <ac:chgData name="David Moorman" userId="c3935223f037ddc6" providerId="LiveId" clId="{B3DE49A1-401B-462F-BE3F-D82EFF30D16D}" dt="2020-09-08T23:18:52.263" v="1198" actId="478"/>
          <ac:picMkLst>
            <pc:docMk/>
            <pc:sldMk cId="1980056081" sldId="259"/>
            <ac:picMk id="12" creationId="{E1839679-AEFF-49CF-824E-C22BF1A788D4}"/>
          </ac:picMkLst>
        </pc:picChg>
        <pc:picChg chg="add del mod ord modCrop">
          <ac:chgData name="David Moorman" userId="c3935223f037ddc6" providerId="LiveId" clId="{B3DE49A1-401B-462F-BE3F-D82EFF30D16D}" dt="2020-09-08T23:25:33.684" v="1246" actId="478"/>
          <ac:picMkLst>
            <pc:docMk/>
            <pc:sldMk cId="1980056081" sldId="259"/>
            <ac:picMk id="16" creationId="{E0FB9E1F-855D-42DD-9F75-53DB611A2B92}"/>
          </ac:picMkLst>
        </pc:picChg>
        <pc:picChg chg="add del mod modCrop">
          <ac:chgData name="David Moorman" userId="c3935223f037ddc6" providerId="LiveId" clId="{B3DE49A1-401B-462F-BE3F-D82EFF30D16D}" dt="2020-09-09T00:01:27.958" v="1717" actId="478"/>
          <ac:picMkLst>
            <pc:docMk/>
            <pc:sldMk cId="1980056081" sldId="259"/>
            <ac:picMk id="18" creationId="{FF3B3075-BD0B-40D1-8608-06917C1CA26B}"/>
          </ac:picMkLst>
        </pc:picChg>
      </pc:sldChg>
      <pc:sldChg chg="modSp new del mod">
        <pc:chgData name="David Moorman" userId="c3935223f037ddc6" providerId="LiveId" clId="{B3DE49A1-401B-462F-BE3F-D82EFF30D16D}" dt="2020-09-08T21:37:53.794" v="366" actId="47"/>
        <pc:sldMkLst>
          <pc:docMk/>
          <pc:sldMk cId="1522424621" sldId="260"/>
        </pc:sldMkLst>
        <pc:spChg chg="mod">
          <ac:chgData name="David Moorman" userId="c3935223f037ddc6" providerId="LiveId" clId="{B3DE49A1-401B-462F-BE3F-D82EFF30D16D}" dt="2020-09-07T23:48:50.930" v="31" actId="20577"/>
          <ac:spMkLst>
            <pc:docMk/>
            <pc:sldMk cId="1522424621" sldId="260"/>
            <ac:spMk id="2" creationId="{224A5A07-EFDB-476D-BDA3-5EC789694D7B}"/>
          </ac:spMkLst>
        </pc:spChg>
        <pc:spChg chg="mod">
          <ac:chgData name="David Moorman" userId="c3935223f037ddc6" providerId="LiveId" clId="{B3DE49A1-401B-462F-BE3F-D82EFF30D16D}" dt="2020-09-07T23:48:59.666" v="33" actId="27636"/>
          <ac:spMkLst>
            <pc:docMk/>
            <pc:sldMk cId="1522424621" sldId="260"/>
            <ac:spMk id="4" creationId="{8B1F6BA7-5338-445D-87A7-94792BA88D67}"/>
          </ac:spMkLst>
        </pc:spChg>
      </pc:sldChg>
      <pc:sldChg chg="modSp new del mod">
        <pc:chgData name="David Moorman" userId="c3935223f037ddc6" providerId="LiveId" clId="{B3DE49A1-401B-462F-BE3F-D82EFF30D16D}" dt="2020-09-08T21:38:35.166" v="377" actId="47"/>
        <pc:sldMkLst>
          <pc:docMk/>
          <pc:sldMk cId="198174515" sldId="261"/>
        </pc:sldMkLst>
        <pc:spChg chg="mod">
          <ac:chgData name="David Moorman" userId="c3935223f037ddc6" providerId="LiveId" clId="{B3DE49A1-401B-462F-BE3F-D82EFF30D16D}" dt="2020-09-07T23:49:21.444" v="35"/>
          <ac:spMkLst>
            <pc:docMk/>
            <pc:sldMk cId="198174515" sldId="261"/>
            <ac:spMk id="2" creationId="{6F9F1D27-5B2B-4AAE-BA84-37F7D4623E64}"/>
          </ac:spMkLst>
        </pc:spChg>
      </pc:sldChg>
      <pc:sldChg chg="addSp delSp modSp add mod">
        <pc:chgData name="David Moorman" userId="c3935223f037ddc6" providerId="LiveId" clId="{B3DE49A1-401B-462F-BE3F-D82EFF30D16D}" dt="2020-09-10T15:07:00.761" v="2926" actId="20577"/>
        <pc:sldMkLst>
          <pc:docMk/>
          <pc:sldMk cId="1702673776" sldId="262"/>
        </pc:sldMkLst>
        <pc:spChg chg="mod">
          <ac:chgData name="David Moorman" userId="c3935223f037ddc6" providerId="LiveId" clId="{B3DE49A1-401B-462F-BE3F-D82EFF30D16D}" dt="2020-09-08T21:37:06.570" v="364" actId="20577"/>
          <ac:spMkLst>
            <pc:docMk/>
            <pc:sldMk cId="1702673776" sldId="262"/>
            <ac:spMk id="2" creationId="{BE9E2852-1411-4EBA-B571-28AF338ECAB9}"/>
          </ac:spMkLst>
        </pc:spChg>
        <pc:spChg chg="del">
          <ac:chgData name="David Moorman" userId="c3935223f037ddc6" providerId="LiveId" clId="{B3DE49A1-401B-462F-BE3F-D82EFF30D16D}" dt="2020-09-08T23:02:06.765" v="811" actId="931"/>
          <ac:spMkLst>
            <pc:docMk/>
            <pc:sldMk cId="1702673776" sldId="262"/>
            <ac:spMk id="3" creationId="{04F5DA97-777A-409C-A0F3-62B066FA2575}"/>
          </ac:spMkLst>
        </pc:spChg>
        <pc:spChg chg="mod">
          <ac:chgData name="David Moorman" userId="c3935223f037ddc6" providerId="LiveId" clId="{B3DE49A1-401B-462F-BE3F-D82EFF30D16D}" dt="2020-09-10T15:07:00.761" v="2926" actId="20577"/>
          <ac:spMkLst>
            <pc:docMk/>
            <pc:sldMk cId="1702673776" sldId="262"/>
            <ac:spMk id="4" creationId="{5DD38D71-39FD-48F3-A516-7E8FA07B830C}"/>
          </ac:spMkLst>
        </pc:spChg>
        <pc:spChg chg="add del mod">
          <ac:chgData name="David Moorman" userId="c3935223f037ddc6" providerId="LiveId" clId="{B3DE49A1-401B-462F-BE3F-D82EFF30D16D}" dt="2020-09-08T23:20:00.787" v="1213" actId="478"/>
          <ac:spMkLst>
            <pc:docMk/>
            <pc:sldMk cId="1702673776" sldId="262"/>
            <ac:spMk id="8" creationId="{50A5A0BE-F6E0-41A9-A762-D5DC67A3D00D}"/>
          </ac:spMkLst>
        </pc:spChg>
        <pc:picChg chg="add del mod">
          <ac:chgData name="David Moorman" userId="c3935223f037ddc6" providerId="LiveId" clId="{B3DE49A1-401B-462F-BE3F-D82EFF30D16D}" dt="2020-09-08T23:19:57.852" v="1212" actId="478"/>
          <ac:picMkLst>
            <pc:docMk/>
            <pc:sldMk cId="1702673776" sldId="262"/>
            <ac:picMk id="6" creationId="{B7686910-ABF9-4AD1-8246-82416E10451F}"/>
          </ac:picMkLst>
        </pc:picChg>
        <pc:picChg chg="add del mod">
          <ac:chgData name="David Moorman" userId="c3935223f037ddc6" providerId="LiveId" clId="{B3DE49A1-401B-462F-BE3F-D82EFF30D16D}" dt="2020-09-09T00:52:04.371" v="2742" actId="478"/>
          <ac:picMkLst>
            <pc:docMk/>
            <pc:sldMk cId="1702673776" sldId="262"/>
            <ac:picMk id="10" creationId="{EFF4AF81-E80A-454C-AAF2-038E7277E12D}"/>
          </ac:picMkLst>
        </pc:picChg>
        <pc:picChg chg="add del mod">
          <ac:chgData name="David Moorman" userId="c3935223f037ddc6" providerId="LiveId" clId="{B3DE49A1-401B-462F-BE3F-D82EFF30D16D}" dt="2020-09-09T01:18:09.820" v="2786" actId="478"/>
          <ac:picMkLst>
            <pc:docMk/>
            <pc:sldMk cId="1702673776" sldId="262"/>
            <ac:picMk id="12" creationId="{578169CB-60C5-4AB2-9AD9-C9DFF48859F9}"/>
          </ac:picMkLst>
        </pc:picChg>
        <pc:picChg chg="add mod">
          <ac:chgData name="David Moorman" userId="c3935223f037ddc6" providerId="LiveId" clId="{B3DE49A1-401B-462F-BE3F-D82EFF30D16D}" dt="2020-09-09T01:18:31.392" v="2791" actId="1076"/>
          <ac:picMkLst>
            <pc:docMk/>
            <pc:sldMk cId="1702673776" sldId="262"/>
            <ac:picMk id="14" creationId="{4FD25C3A-183F-4B78-AC80-A13D5429CC90}"/>
          </ac:picMkLst>
        </pc:picChg>
        <pc:picChg chg="add mod">
          <ac:chgData name="David Moorman" userId="c3935223f037ddc6" providerId="LiveId" clId="{B3DE49A1-401B-462F-BE3F-D82EFF30D16D}" dt="2020-09-09T01:18:26.735" v="2790" actId="1076"/>
          <ac:picMkLst>
            <pc:docMk/>
            <pc:sldMk cId="1702673776" sldId="262"/>
            <ac:picMk id="16" creationId="{F7466791-1352-4B77-83B3-691D03507877}"/>
          </ac:picMkLst>
        </pc:picChg>
      </pc:sldChg>
      <pc:sldChg chg="modSp add del mod">
        <pc:chgData name="David Moorman" userId="c3935223f037ddc6" providerId="LiveId" clId="{B3DE49A1-401B-462F-BE3F-D82EFF30D16D}" dt="2020-09-08T23:55:59.690" v="1710" actId="47"/>
        <pc:sldMkLst>
          <pc:docMk/>
          <pc:sldMk cId="1229830542" sldId="263"/>
        </pc:sldMkLst>
        <pc:spChg chg="mod">
          <ac:chgData name="David Moorman" userId="c3935223f037ddc6" providerId="LiveId" clId="{B3DE49A1-401B-462F-BE3F-D82EFF30D16D}" dt="2020-09-08T21:38:27.263" v="374" actId="20577"/>
          <ac:spMkLst>
            <pc:docMk/>
            <pc:sldMk cId="1229830542" sldId="263"/>
            <ac:spMk id="2" creationId="{BE9E2852-1411-4EBA-B571-28AF338ECAB9}"/>
          </ac:spMkLst>
        </pc:spChg>
        <pc:spChg chg="mod">
          <ac:chgData name="David Moorman" userId="c3935223f037ddc6" providerId="LiveId" clId="{B3DE49A1-401B-462F-BE3F-D82EFF30D16D}" dt="2020-09-08T21:38:31.826" v="376" actId="20577"/>
          <ac:spMkLst>
            <pc:docMk/>
            <pc:sldMk cId="1229830542" sldId="263"/>
            <ac:spMk id="4" creationId="{5DD38D71-39FD-48F3-A516-7E8FA07B830C}"/>
          </ac:spMkLst>
        </pc:spChg>
      </pc:sldChg>
      <pc:sldChg chg="modSp new mod ord">
        <pc:chgData name="David Moorman" userId="c3935223f037ddc6" providerId="LiveId" clId="{B3DE49A1-401B-462F-BE3F-D82EFF30D16D}" dt="2020-09-09T01:35:03.310" v="2917" actId="20577"/>
        <pc:sldMkLst>
          <pc:docMk/>
          <pc:sldMk cId="197938852" sldId="264"/>
        </pc:sldMkLst>
        <pc:spChg chg="mod">
          <ac:chgData name="David Moorman" userId="c3935223f037ddc6" providerId="LiveId" clId="{B3DE49A1-401B-462F-BE3F-D82EFF30D16D}" dt="2020-09-08T22:53:25.062" v="468" actId="20577"/>
          <ac:spMkLst>
            <pc:docMk/>
            <pc:sldMk cId="197938852" sldId="264"/>
            <ac:spMk id="2" creationId="{AEBAA1C9-4C61-4A50-9838-968BEC775722}"/>
          </ac:spMkLst>
        </pc:spChg>
        <pc:spChg chg="mod">
          <ac:chgData name="David Moorman" userId="c3935223f037ddc6" providerId="LiveId" clId="{B3DE49A1-401B-462F-BE3F-D82EFF30D16D}" dt="2020-09-09T01:35:03.310" v="2917" actId="20577"/>
          <ac:spMkLst>
            <pc:docMk/>
            <pc:sldMk cId="197938852" sldId="264"/>
            <ac:spMk id="3" creationId="{E16DF6C1-AA9E-431F-A47F-B251F7297CF1}"/>
          </ac:spMkLst>
        </pc:spChg>
      </pc:sldChg>
      <pc:sldChg chg="modSp new mod ord">
        <pc:chgData name="David Moorman" userId="c3935223f037ddc6" providerId="LiveId" clId="{B3DE49A1-401B-462F-BE3F-D82EFF30D16D}" dt="2020-09-08T23:55:23.783" v="1709" actId="20577"/>
        <pc:sldMkLst>
          <pc:docMk/>
          <pc:sldMk cId="1444649278" sldId="265"/>
        </pc:sldMkLst>
        <pc:spChg chg="mod">
          <ac:chgData name="David Moorman" userId="c3935223f037ddc6" providerId="LiveId" clId="{B3DE49A1-401B-462F-BE3F-D82EFF30D16D}" dt="2020-09-08T22:53:38.919" v="485" actId="20577"/>
          <ac:spMkLst>
            <pc:docMk/>
            <pc:sldMk cId="1444649278" sldId="265"/>
            <ac:spMk id="2" creationId="{DF1F8A56-C439-493D-9363-E1012AF6CEE9}"/>
          </ac:spMkLst>
        </pc:spChg>
        <pc:spChg chg="mod">
          <ac:chgData name="David Moorman" userId="c3935223f037ddc6" providerId="LiveId" clId="{B3DE49A1-401B-462F-BE3F-D82EFF30D16D}" dt="2020-09-08T23:55:23.783" v="1709" actId="20577"/>
          <ac:spMkLst>
            <pc:docMk/>
            <pc:sldMk cId="1444649278" sldId="265"/>
            <ac:spMk id="3" creationId="{41706849-D2B9-45EB-B7F9-3B03258B655E}"/>
          </ac:spMkLst>
        </pc:spChg>
      </pc:sldChg>
      <pc:sldChg chg="addSp delSp modSp add mod">
        <pc:chgData name="David Moorman" userId="c3935223f037ddc6" providerId="LiveId" clId="{B3DE49A1-401B-462F-BE3F-D82EFF30D16D}" dt="2020-09-08T23:27:20.907" v="1270" actId="1076"/>
        <pc:sldMkLst>
          <pc:docMk/>
          <pc:sldMk cId="66912483" sldId="266"/>
        </pc:sldMkLst>
        <pc:spChg chg="mod">
          <ac:chgData name="David Moorman" userId="c3935223f037ddc6" providerId="LiveId" clId="{B3DE49A1-401B-462F-BE3F-D82EFF30D16D}" dt="2020-09-08T23:26:48.325" v="1267" actId="20577"/>
          <ac:spMkLst>
            <pc:docMk/>
            <pc:sldMk cId="66912483" sldId="266"/>
            <ac:spMk id="4" creationId="{5DD38D71-39FD-48F3-A516-7E8FA07B830C}"/>
          </ac:spMkLst>
        </pc:spChg>
        <pc:spChg chg="add del mod">
          <ac:chgData name="David Moorman" userId="c3935223f037ddc6" providerId="LiveId" clId="{B3DE49A1-401B-462F-BE3F-D82EFF30D16D}" dt="2020-09-08T23:19:10.192" v="1205" actId="478"/>
          <ac:spMkLst>
            <pc:docMk/>
            <pc:sldMk cId="66912483" sldId="266"/>
            <ac:spMk id="5" creationId="{959176AE-D55F-4CC6-A956-F5CFD20232E0}"/>
          </ac:spMkLst>
        </pc:spChg>
        <pc:picChg chg="del">
          <ac:chgData name="David Moorman" userId="c3935223f037ddc6" providerId="LiveId" clId="{B3DE49A1-401B-462F-BE3F-D82EFF30D16D}" dt="2020-09-08T23:19:07.338" v="1204" actId="478"/>
          <ac:picMkLst>
            <pc:docMk/>
            <pc:sldMk cId="66912483" sldId="266"/>
            <ac:picMk id="6" creationId="{1CA8111C-5D2C-4F75-B487-34C6505C94D9}"/>
          </ac:picMkLst>
        </pc:picChg>
        <pc:picChg chg="del mod">
          <ac:chgData name="David Moorman" userId="c3935223f037ddc6" providerId="LiveId" clId="{B3DE49A1-401B-462F-BE3F-D82EFF30D16D}" dt="2020-09-08T23:26:51.780" v="1268" actId="478"/>
          <ac:picMkLst>
            <pc:docMk/>
            <pc:sldMk cId="66912483" sldId="266"/>
            <ac:picMk id="8" creationId="{00026210-49BF-401B-BA83-3E64F4FF9265}"/>
          </ac:picMkLst>
        </pc:picChg>
        <pc:picChg chg="add mod">
          <ac:chgData name="David Moorman" userId="c3935223f037ddc6" providerId="LiveId" clId="{B3DE49A1-401B-462F-BE3F-D82EFF30D16D}" dt="2020-09-08T23:27:20.907" v="1270" actId="1076"/>
          <ac:picMkLst>
            <pc:docMk/>
            <pc:sldMk cId="66912483" sldId="266"/>
            <ac:picMk id="9" creationId="{090DFB34-0D19-4357-93E5-1ECE5720F4AD}"/>
          </ac:picMkLst>
        </pc:picChg>
        <pc:picChg chg="del">
          <ac:chgData name="David Moorman" userId="c3935223f037ddc6" providerId="LiveId" clId="{B3DE49A1-401B-462F-BE3F-D82EFF30D16D}" dt="2020-09-08T23:19:04.023" v="1202" actId="478"/>
          <ac:picMkLst>
            <pc:docMk/>
            <pc:sldMk cId="66912483" sldId="266"/>
            <ac:picMk id="10" creationId="{670099DD-DB9A-48B7-ADD9-D69463A4BA7D}"/>
          </ac:picMkLst>
        </pc:picChg>
        <pc:picChg chg="del">
          <ac:chgData name="David Moorman" userId="c3935223f037ddc6" providerId="LiveId" clId="{B3DE49A1-401B-462F-BE3F-D82EFF30D16D}" dt="2020-09-08T23:19:06.728" v="1203" actId="478"/>
          <ac:picMkLst>
            <pc:docMk/>
            <pc:sldMk cId="66912483" sldId="266"/>
            <ac:picMk id="12" creationId="{E1839679-AEFF-49CF-824E-C22BF1A788D4}"/>
          </ac:picMkLst>
        </pc:picChg>
      </pc:sldChg>
      <pc:sldChg chg="addSp delSp modSp add mod">
        <pc:chgData name="David Moorman" userId="c3935223f037ddc6" providerId="LiveId" clId="{B3DE49A1-401B-462F-BE3F-D82EFF30D16D}" dt="2020-09-08T23:53:36.892" v="1656" actId="478"/>
        <pc:sldMkLst>
          <pc:docMk/>
          <pc:sldMk cId="1098299515" sldId="267"/>
        </pc:sldMkLst>
        <pc:spChg chg="mod">
          <ac:chgData name="David Moorman" userId="c3935223f037ddc6" providerId="LiveId" clId="{B3DE49A1-401B-462F-BE3F-D82EFF30D16D}" dt="2020-09-08T23:46:20.313" v="1576" actId="1076"/>
          <ac:spMkLst>
            <pc:docMk/>
            <pc:sldMk cId="1098299515" sldId="267"/>
            <ac:spMk id="2" creationId="{BE9E2852-1411-4EBA-B571-28AF338ECAB9}"/>
          </ac:spMkLst>
        </pc:spChg>
        <pc:spChg chg="mod">
          <ac:chgData name="David Moorman" userId="c3935223f037ddc6" providerId="LiveId" clId="{B3DE49A1-401B-462F-BE3F-D82EFF30D16D}" dt="2020-09-08T23:46:25.701" v="1577" actId="14100"/>
          <ac:spMkLst>
            <pc:docMk/>
            <pc:sldMk cId="1098299515" sldId="267"/>
            <ac:spMk id="4" creationId="{5DD38D71-39FD-48F3-A516-7E8FA07B830C}"/>
          </ac:spMkLst>
        </pc:spChg>
        <pc:spChg chg="add del mod">
          <ac:chgData name="David Moorman" userId="c3935223f037ddc6" providerId="LiveId" clId="{B3DE49A1-401B-462F-BE3F-D82EFF30D16D}" dt="2020-09-08T23:41:51.419" v="1541" actId="931"/>
          <ac:spMkLst>
            <pc:docMk/>
            <pc:sldMk cId="1098299515" sldId="267"/>
            <ac:spMk id="5" creationId="{4AB7811F-6B95-4F87-9BEC-B687372E12FA}"/>
          </ac:spMkLst>
        </pc:spChg>
        <pc:spChg chg="add del mod">
          <ac:chgData name="David Moorman" userId="c3935223f037ddc6" providerId="LiveId" clId="{B3DE49A1-401B-462F-BE3F-D82EFF30D16D}" dt="2020-09-08T23:45:59.319" v="1572" actId="478"/>
          <ac:spMkLst>
            <pc:docMk/>
            <pc:sldMk cId="1098299515" sldId="267"/>
            <ac:spMk id="17" creationId="{EB037148-9AD6-4AAB-8C82-07F72C9B2EF0}"/>
          </ac:spMkLst>
        </pc:spChg>
        <pc:spChg chg="add del mod">
          <ac:chgData name="David Moorman" userId="c3935223f037ddc6" providerId="LiveId" clId="{B3DE49A1-401B-462F-BE3F-D82EFF30D16D}" dt="2020-09-08T23:51:37.466" v="1637" actId="478"/>
          <ac:spMkLst>
            <pc:docMk/>
            <pc:sldMk cId="1098299515" sldId="267"/>
            <ac:spMk id="18" creationId="{FD0749DE-BE11-4F10-9E58-616D979CE4DB}"/>
          </ac:spMkLst>
        </pc:spChg>
        <pc:spChg chg="add del mod">
          <ac:chgData name="David Moorman" userId="c3935223f037ddc6" providerId="LiveId" clId="{B3DE49A1-401B-462F-BE3F-D82EFF30D16D}" dt="2020-09-08T23:51:36.603" v="1636" actId="478"/>
          <ac:spMkLst>
            <pc:docMk/>
            <pc:sldMk cId="1098299515" sldId="267"/>
            <ac:spMk id="20" creationId="{CE65DE2B-32C8-4736-9929-0DE3EECE9EF9}"/>
          </ac:spMkLst>
        </pc:spChg>
        <pc:spChg chg="add del mod">
          <ac:chgData name="David Moorman" userId="c3935223f037ddc6" providerId="LiveId" clId="{B3DE49A1-401B-462F-BE3F-D82EFF30D16D}" dt="2020-09-08T23:51:38.174" v="1638" actId="478"/>
          <ac:spMkLst>
            <pc:docMk/>
            <pc:sldMk cId="1098299515" sldId="267"/>
            <ac:spMk id="22" creationId="{09DF6BE8-758A-4EF0-BDB1-CF67B37B3924}"/>
          </ac:spMkLst>
        </pc:spChg>
        <pc:spChg chg="add mod">
          <ac:chgData name="David Moorman" userId="c3935223f037ddc6" providerId="LiveId" clId="{B3DE49A1-401B-462F-BE3F-D82EFF30D16D}" dt="2020-09-08T23:52:48.726" v="1642" actId="14100"/>
          <ac:spMkLst>
            <pc:docMk/>
            <pc:sldMk cId="1098299515" sldId="267"/>
            <ac:spMk id="23" creationId="{7EBC3916-922D-465E-976E-D0021A12FCE7}"/>
          </ac:spMkLst>
        </pc:spChg>
        <pc:spChg chg="add del mod">
          <ac:chgData name="David Moorman" userId="c3935223f037ddc6" providerId="LiveId" clId="{B3DE49A1-401B-462F-BE3F-D82EFF30D16D}" dt="2020-09-08T23:53:32.674" v="1655" actId="478"/>
          <ac:spMkLst>
            <pc:docMk/>
            <pc:sldMk cId="1098299515" sldId="267"/>
            <ac:spMk id="25" creationId="{294F04E1-1E8A-4682-9A4C-C6A284AA116C}"/>
          </ac:spMkLst>
        </pc:spChg>
        <pc:spChg chg="add del mod">
          <ac:chgData name="David Moorman" userId="c3935223f037ddc6" providerId="LiveId" clId="{B3DE49A1-401B-462F-BE3F-D82EFF30D16D}" dt="2020-09-08T23:53:36.892" v="1656" actId="478"/>
          <ac:spMkLst>
            <pc:docMk/>
            <pc:sldMk cId="1098299515" sldId="267"/>
            <ac:spMk id="27" creationId="{61B548C4-2785-46C4-B2DF-7977C729074A}"/>
          </ac:spMkLst>
        </pc:spChg>
        <pc:spChg chg="add mod">
          <ac:chgData name="David Moorman" userId="c3935223f037ddc6" providerId="LiveId" clId="{B3DE49A1-401B-462F-BE3F-D82EFF30D16D}" dt="2020-09-08T23:52:58.657" v="1646" actId="20577"/>
          <ac:spMkLst>
            <pc:docMk/>
            <pc:sldMk cId="1098299515" sldId="267"/>
            <ac:spMk id="29" creationId="{605931BB-067E-4648-8FF3-1F62ABBE172A}"/>
          </ac:spMkLst>
        </pc:spChg>
        <pc:spChg chg="add mod">
          <ac:chgData name="David Moorman" userId="c3935223f037ddc6" providerId="LiveId" clId="{B3DE49A1-401B-462F-BE3F-D82EFF30D16D}" dt="2020-09-08T23:53:10.139" v="1650" actId="20577"/>
          <ac:spMkLst>
            <pc:docMk/>
            <pc:sldMk cId="1098299515" sldId="267"/>
            <ac:spMk id="31" creationId="{57545CE0-A875-4664-BCA5-E0C4BCFF6EA4}"/>
          </ac:spMkLst>
        </pc:spChg>
        <pc:spChg chg="add mod">
          <ac:chgData name="David Moorman" userId="c3935223f037ddc6" providerId="LiveId" clId="{B3DE49A1-401B-462F-BE3F-D82EFF30D16D}" dt="2020-09-08T23:53:21.395" v="1654" actId="20577"/>
          <ac:spMkLst>
            <pc:docMk/>
            <pc:sldMk cId="1098299515" sldId="267"/>
            <ac:spMk id="33" creationId="{9183AE3D-4921-4E4E-9BB1-E5C9AAA257F9}"/>
          </ac:spMkLst>
        </pc:spChg>
        <pc:picChg chg="del">
          <ac:chgData name="David Moorman" userId="c3935223f037ddc6" providerId="LiveId" clId="{B3DE49A1-401B-462F-BE3F-D82EFF30D16D}" dt="2020-09-08T23:19:54.671" v="1211" actId="478"/>
          <ac:picMkLst>
            <pc:docMk/>
            <pc:sldMk cId="1098299515" sldId="267"/>
            <ac:picMk id="6" creationId="{1CA8111C-5D2C-4F75-B487-34C6505C94D9}"/>
          </ac:picMkLst>
        </pc:picChg>
        <pc:picChg chg="del">
          <ac:chgData name="David Moorman" userId="c3935223f037ddc6" providerId="LiveId" clId="{B3DE49A1-401B-462F-BE3F-D82EFF30D16D}" dt="2020-09-08T23:19:53.394" v="1209" actId="478"/>
          <ac:picMkLst>
            <pc:docMk/>
            <pc:sldMk cId="1098299515" sldId="267"/>
            <ac:picMk id="8" creationId="{00026210-49BF-401B-BA83-3E64F4FF9265}"/>
          </ac:picMkLst>
        </pc:picChg>
        <pc:picChg chg="add del mod">
          <ac:chgData name="David Moorman" userId="c3935223f037ddc6" providerId="LiveId" clId="{B3DE49A1-401B-462F-BE3F-D82EFF30D16D}" dt="2020-09-08T23:51:33.218" v="1635" actId="14100"/>
          <ac:picMkLst>
            <pc:docMk/>
            <pc:sldMk cId="1098299515" sldId="267"/>
            <ac:picMk id="9" creationId="{C4F24C88-5F5E-4F0F-A05D-1E5E86B20EE7}"/>
          </ac:picMkLst>
        </pc:picChg>
        <pc:picChg chg="del">
          <ac:chgData name="David Moorman" userId="c3935223f037ddc6" providerId="LiveId" clId="{B3DE49A1-401B-462F-BE3F-D82EFF30D16D}" dt="2020-09-08T23:19:52.713" v="1208" actId="478"/>
          <ac:picMkLst>
            <pc:docMk/>
            <pc:sldMk cId="1098299515" sldId="267"/>
            <ac:picMk id="10" creationId="{670099DD-DB9A-48B7-ADD9-D69463A4BA7D}"/>
          </ac:picMkLst>
        </pc:picChg>
        <pc:picChg chg="del">
          <ac:chgData name="David Moorman" userId="c3935223f037ddc6" providerId="LiveId" clId="{B3DE49A1-401B-462F-BE3F-D82EFF30D16D}" dt="2020-09-08T23:19:54.079" v="1210" actId="478"/>
          <ac:picMkLst>
            <pc:docMk/>
            <pc:sldMk cId="1098299515" sldId="267"/>
            <ac:picMk id="12" creationId="{E1839679-AEFF-49CF-824E-C22BF1A788D4}"/>
          </ac:picMkLst>
        </pc:picChg>
        <pc:picChg chg="add mod">
          <ac:chgData name="David Moorman" userId="c3935223f037ddc6" providerId="LiveId" clId="{B3DE49A1-401B-462F-BE3F-D82EFF30D16D}" dt="2020-09-08T23:43:04.995" v="1566" actId="14100"/>
          <ac:picMkLst>
            <pc:docMk/>
            <pc:sldMk cId="1098299515" sldId="267"/>
            <ac:picMk id="13" creationId="{DA33EC28-4C9B-4A45-806C-C15FE503DBB7}"/>
          </ac:picMkLst>
        </pc:picChg>
        <pc:picChg chg="add mod">
          <ac:chgData name="David Moorman" userId="c3935223f037ddc6" providerId="LiveId" clId="{B3DE49A1-401B-462F-BE3F-D82EFF30D16D}" dt="2020-09-08T23:43:01.180" v="1565" actId="1076"/>
          <ac:picMkLst>
            <pc:docMk/>
            <pc:sldMk cId="1098299515" sldId="267"/>
            <ac:picMk id="15" creationId="{649DDFAB-96C9-405A-9476-117EBEB5B714}"/>
          </ac:picMkLst>
        </pc:picChg>
      </pc:sldChg>
      <pc:sldChg chg="add del">
        <pc:chgData name="David Moorman" userId="c3935223f037ddc6" providerId="LiveId" clId="{B3DE49A1-401B-462F-BE3F-D82EFF30D16D}" dt="2020-09-08T23:54:09.238" v="1657" actId="47"/>
        <pc:sldMkLst>
          <pc:docMk/>
          <pc:sldMk cId="1201315736" sldId="268"/>
        </pc:sldMkLst>
      </pc:sldChg>
      <pc:sldChg chg="add">
        <pc:chgData name="David Moorman" userId="c3935223f037ddc6" providerId="LiveId" clId="{B3DE49A1-401B-462F-BE3F-D82EFF30D16D}" dt="2020-09-09T00:01:21.757" v="1715" actId="2890"/>
        <pc:sldMkLst>
          <pc:docMk/>
          <pc:sldMk cId="2592596938" sldId="268"/>
        </pc:sldMkLst>
      </pc:sldChg>
      <pc:sldChg chg="addSp delSp modSp add mod">
        <pc:chgData name="David Moorman" userId="c3935223f037ddc6" providerId="LiveId" clId="{B3DE49A1-401B-462F-BE3F-D82EFF30D16D}" dt="2020-09-09T01:21:27.629" v="2859" actId="14100"/>
        <pc:sldMkLst>
          <pc:docMk/>
          <pc:sldMk cId="3739854439" sldId="269"/>
        </pc:sldMkLst>
        <pc:spChg chg="mod">
          <ac:chgData name="David Moorman" userId="c3935223f037ddc6" providerId="LiveId" clId="{B3DE49A1-401B-462F-BE3F-D82EFF30D16D}" dt="2020-09-09T00:51:59.050" v="2741" actId="20577"/>
          <ac:spMkLst>
            <pc:docMk/>
            <pc:sldMk cId="3739854439" sldId="269"/>
            <ac:spMk id="4" creationId="{5DD38D71-39FD-48F3-A516-7E8FA07B830C}"/>
          </ac:spMkLst>
        </pc:spChg>
        <pc:spChg chg="add mod">
          <ac:chgData name="David Moorman" userId="c3935223f037ddc6" providerId="LiveId" clId="{B3DE49A1-401B-462F-BE3F-D82EFF30D16D}" dt="2020-09-09T01:21:02.277" v="2854" actId="1037"/>
          <ac:spMkLst>
            <pc:docMk/>
            <pc:sldMk cId="3739854439" sldId="269"/>
            <ac:spMk id="6" creationId="{A16A1D00-6CB7-4FDA-BAA1-C5B148C8A539}"/>
          </ac:spMkLst>
        </pc:spChg>
        <pc:spChg chg="add mod">
          <ac:chgData name="David Moorman" userId="c3935223f037ddc6" providerId="LiveId" clId="{B3DE49A1-401B-462F-BE3F-D82EFF30D16D}" dt="2020-09-09T01:21:02.277" v="2854" actId="1037"/>
          <ac:spMkLst>
            <pc:docMk/>
            <pc:sldMk cId="3739854439" sldId="269"/>
            <ac:spMk id="7" creationId="{37579285-13AF-49D5-B5F9-AC0831C269BF}"/>
          </ac:spMkLst>
        </pc:spChg>
        <pc:picChg chg="add mod">
          <ac:chgData name="David Moorman" userId="c3935223f037ddc6" providerId="LiveId" clId="{B3DE49A1-401B-462F-BE3F-D82EFF30D16D}" dt="2020-09-09T01:21:02.277" v="2854" actId="1037"/>
          <ac:picMkLst>
            <pc:docMk/>
            <pc:sldMk cId="3739854439" sldId="269"/>
            <ac:picMk id="5" creationId="{7DBD407E-9FF5-411E-8799-E44266D6A3F8}"/>
          </ac:picMkLst>
        </pc:picChg>
        <pc:picChg chg="del mod">
          <ac:chgData name="David Moorman" userId="c3935223f037ddc6" providerId="LiveId" clId="{B3DE49A1-401B-462F-BE3F-D82EFF30D16D}" dt="2020-09-09T00:55:33.281" v="2755" actId="478"/>
          <ac:picMkLst>
            <pc:docMk/>
            <pc:sldMk cId="3739854439" sldId="269"/>
            <ac:picMk id="10" creationId="{EFF4AF81-E80A-454C-AAF2-038E7277E12D}"/>
          </ac:picMkLst>
        </pc:picChg>
        <pc:picChg chg="del">
          <ac:chgData name="David Moorman" userId="c3935223f037ddc6" providerId="LiveId" clId="{B3DE49A1-401B-462F-BE3F-D82EFF30D16D}" dt="2020-09-09T00:51:47.826" v="2737" actId="478"/>
          <ac:picMkLst>
            <pc:docMk/>
            <pc:sldMk cId="3739854439" sldId="269"/>
            <ac:picMk id="12" creationId="{578169CB-60C5-4AB2-9AD9-C9DFF48859F9}"/>
          </ac:picMkLst>
        </pc:picChg>
        <pc:picChg chg="del">
          <ac:chgData name="David Moorman" userId="c3935223f037ddc6" providerId="LiveId" clId="{B3DE49A1-401B-462F-BE3F-D82EFF30D16D}" dt="2020-09-09T00:51:47.826" v="2737" actId="478"/>
          <ac:picMkLst>
            <pc:docMk/>
            <pc:sldMk cId="3739854439" sldId="269"/>
            <ac:picMk id="14" creationId="{4FD25C3A-183F-4B78-AC80-A13D5429CC90}"/>
          </ac:picMkLst>
        </pc:picChg>
        <pc:picChg chg="add del mod">
          <ac:chgData name="David Moorman" userId="c3935223f037ddc6" providerId="LiveId" clId="{B3DE49A1-401B-462F-BE3F-D82EFF30D16D}" dt="2020-09-09T01:20:45.656" v="2799" actId="478"/>
          <ac:picMkLst>
            <pc:docMk/>
            <pc:sldMk cId="3739854439" sldId="269"/>
            <ac:picMk id="19" creationId="{B01A26D8-F11D-4C32-A9BF-F8EE27D0DD2B}"/>
          </ac:picMkLst>
        </pc:picChg>
        <pc:picChg chg="add mod">
          <ac:chgData name="David Moorman" userId="c3935223f037ddc6" providerId="LiveId" clId="{B3DE49A1-401B-462F-BE3F-D82EFF30D16D}" dt="2020-09-09T01:21:21.700" v="2858" actId="1076"/>
          <ac:picMkLst>
            <pc:docMk/>
            <pc:sldMk cId="3739854439" sldId="269"/>
            <ac:picMk id="21" creationId="{50CB007D-AB30-4601-A0B8-0A28973C0545}"/>
          </ac:picMkLst>
        </pc:picChg>
        <pc:cxnChg chg="add mod">
          <ac:chgData name="David Moorman" userId="c3935223f037ddc6" providerId="LiveId" clId="{B3DE49A1-401B-462F-BE3F-D82EFF30D16D}" dt="2020-09-09T00:57:40.237" v="2775" actId="14100"/>
          <ac:cxnSpMkLst>
            <pc:docMk/>
            <pc:sldMk cId="3739854439" sldId="269"/>
            <ac:cxnSpMk id="9" creationId="{F88B2683-744A-4DC1-8339-A4C6368F058A}"/>
          </ac:cxnSpMkLst>
        </pc:cxnChg>
        <pc:cxnChg chg="add mod">
          <ac:chgData name="David Moorman" userId="c3935223f037ddc6" providerId="LiveId" clId="{B3DE49A1-401B-462F-BE3F-D82EFF30D16D}" dt="2020-09-09T01:21:27.629" v="2859" actId="14100"/>
          <ac:cxnSpMkLst>
            <pc:docMk/>
            <pc:sldMk cId="3739854439" sldId="269"/>
            <ac:cxnSpMk id="15" creationId="{D341E1F9-0668-4C92-B73C-4E7377A009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87E-4591-47A1-9046-CF63F17215EF}" type="datetime2">
              <a:rPr lang="en-US" smtClean="0"/>
              <a:t>Thursday, September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September 10,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443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September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395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September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1187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September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833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September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7722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September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74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9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Thursday, September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5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4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9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352ED3-3C46-4C9A-9738-67B2D875E7E2}" type="datetime2">
              <a:rPr lang="en-US" smtClean="0"/>
              <a:pPr/>
              <a:t>Thursday, September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21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litzr/movehub-city-rankings?select=cities.csv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orldpopulationreview.com/world-cities" TargetMode="External"/><Relationship Id="rId5" Type="http://schemas.openxmlformats.org/officeDocument/2006/relationships/hyperlink" Target="https://www.kaggle.com/blitzr/movehub-city-rankings?select=movehubqualityoflife.csv" TargetMode="External"/><Relationship Id="rId4" Type="http://schemas.openxmlformats.org/officeDocument/2006/relationships/hyperlink" Target="https://www.kaggle.com/blitzr/movehub-city-rankings?select=movehubcostofliving.cs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F6DEBC-65A1-4786-B719-A25959372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C31A6-B8BC-45E7-9A99-28B69B979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01" y="3135084"/>
            <a:ext cx="9916996" cy="1811621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D1541-1582-4439-A288-187FC633D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978" y="2151996"/>
            <a:ext cx="9916996" cy="80702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Carlie Azar Andrea </a:t>
            </a:r>
            <a:r>
              <a:rPr lang="en-US" dirty="0" err="1">
                <a:solidFill>
                  <a:srgbClr val="FFFFFF"/>
                </a:solidFill>
              </a:rPr>
              <a:t>Pappa</a:t>
            </a:r>
            <a:r>
              <a:rPr lang="en-US" dirty="0">
                <a:solidFill>
                  <a:srgbClr val="FFFFFF"/>
                </a:solidFill>
              </a:rPr>
              <a:t>, Jake </a:t>
            </a:r>
            <a:r>
              <a:rPr lang="en-US" dirty="0" err="1">
                <a:solidFill>
                  <a:srgbClr val="FFFFFF"/>
                </a:solidFill>
              </a:rPr>
              <a:t>Gieser</a:t>
            </a:r>
            <a:r>
              <a:rPr lang="en-US" dirty="0">
                <a:solidFill>
                  <a:srgbClr val="FFFFFF"/>
                </a:solidFill>
              </a:rPr>
              <a:t>, Dave Moorman</a:t>
            </a:r>
          </a:p>
        </p:txBody>
      </p:sp>
    </p:spTree>
    <p:extLst>
      <p:ext uri="{BB962C8B-B14F-4D97-AF65-F5344CB8AC3E}">
        <p14:creationId xmlns:p14="http://schemas.microsoft.com/office/powerpoint/2010/main" val="104930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A1C9-4C61-4A50-9838-968BEC77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into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F6C1-AA9E-431F-A47F-B251F7297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relationship between average rent cost and average disposable income across cities around the globe?</a:t>
            </a:r>
          </a:p>
          <a:p>
            <a:r>
              <a:rPr lang="en-US" dirty="0"/>
              <a:t>Do people pay higher rent in order to live in cities with higher quality of life rankings?</a:t>
            </a:r>
          </a:p>
          <a:p>
            <a:r>
              <a:rPr lang="en-US" dirty="0"/>
              <a:t>If they do, is it because they have higher averages in disposable income?</a:t>
            </a:r>
          </a:p>
          <a:p>
            <a:r>
              <a:rPr lang="en-US" dirty="0"/>
              <a:t>Or, because the average disposable income is higher and is used on things like cappuccinos and wine?</a:t>
            </a:r>
          </a:p>
        </p:txBody>
      </p:sp>
    </p:spTree>
    <p:extLst>
      <p:ext uri="{BB962C8B-B14F-4D97-AF65-F5344CB8AC3E}">
        <p14:creationId xmlns:p14="http://schemas.microsoft.com/office/powerpoint/2010/main" val="19793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8A56-C439-493D-9363-E1012AF6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6849-D2B9-45EB-B7F9-3B03258B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an opportunity to compare cost of living and quality of life across various cities around the world</a:t>
            </a:r>
          </a:p>
          <a:p>
            <a:r>
              <a:rPr lang="en-US" dirty="0"/>
              <a:t>All cities in the database are large (&gt; 500,000)</a:t>
            </a:r>
          </a:p>
          <a:p>
            <a:r>
              <a:rPr lang="en-US" dirty="0"/>
              <a:t>May be of interest for people looking to retire</a:t>
            </a:r>
          </a:p>
        </p:txBody>
      </p:sp>
    </p:spTree>
    <p:extLst>
      <p:ext uri="{BB962C8B-B14F-4D97-AF65-F5344CB8AC3E}">
        <p14:creationId xmlns:p14="http://schemas.microsoft.com/office/powerpoint/2010/main" val="14446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E5D1-FA2A-45EC-BA14-A89D5C33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Project Proposal</a:t>
            </a:r>
            <a:endParaRPr lang="en-US" sz="4800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BCC84B9-2288-41CB-A303-48F9E79CC7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115" r="14115"/>
          <a:stretch>
            <a:fillRect/>
          </a:stretch>
        </p:blipFill>
        <p:spPr>
          <a:xfrm>
            <a:off x="535618" y="1447800"/>
            <a:ext cx="991339" cy="13814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B9E8F-F84F-4A86-BA2C-2AB31485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2811" y="2777066"/>
            <a:ext cx="6933569" cy="3401792"/>
          </a:xfrm>
        </p:spPr>
        <p:txBody>
          <a:bodyPr>
            <a:noAutofit/>
          </a:bodyPr>
          <a:lstStyle/>
          <a:p>
            <a:pPr rtl="0">
              <a:spcBef>
                <a:spcPts val="1800"/>
              </a:spcBef>
              <a:spcAft>
                <a:spcPts val="1200"/>
              </a:spcAft>
            </a:pPr>
            <a:r>
              <a:rPr lang="en-US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Group: Carlie Azar, Dave Moorman, Jake Geiser, Andrea </a:t>
            </a:r>
            <a:r>
              <a:rPr lang="en-US" i="0" u="none" strike="noStrike" dirty="0" err="1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Pappa</a:t>
            </a:r>
            <a:endParaRPr lang="en-US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The team </a:t>
            </a: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extracted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three</a:t>
            </a: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 csv files  from Kaggle examining an expanse of cities around the world, their cost of living, and quality of life.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Using ETL methodology, we investigated municipalities where the population exceeds 500,000.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After extracting data from the csv files, we will reconstruct the data and reload them into a relational database.</a:t>
            </a:r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0A4771-CFB6-4FD5-AB04-EC8691D22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05" y="3043395"/>
            <a:ext cx="1299839" cy="1299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62FAD-709D-4A29-9C36-508F331E2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09" r="17530"/>
          <a:stretch/>
        </p:blipFill>
        <p:spPr>
          <a:xfrm>
            <a:off x="1803905" y="1426522"/>
            <a:ext cx="1251754" cy="1402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69259E-C661-4978-B435-3746224FB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67" y="3043394"/>
            <a:ext cx="1299839" cy="12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0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F61FC2-8240-4CAC-B143-6BA7CC4D4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0" b="10420"/>
          <a:stretch/>
        </p:blipFill>
        <p:spPr>
          <a:xfrm>
            <a:off x="186259" y="1570524"/>
            <a:ext cx="6644698" cy="2912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F7E5D1-FA2A-45EC-BA14-A89D5C33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Extract</a:t>
            </a: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B9E8F-F84F-4A86-BA2C-2AB31485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660145" cy="4306411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Extracted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</a:rPr>
              <a:t>three</a:t>
            </a:r>
            <a:r>
              <a:rPr lang="en-US" sz="180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 CSV files from Kaggle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</a:rPr>
              <a:t>List</a:t>
            </a:r>
            <a:r>
              <a:rPr lang="en-US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 of cities around the world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</a:rPr>
              <a:t>C</a:t>
            </a:r>
            <a:r>
              <a:rPr lang="en-US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ost of living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</a:rPr>
              <a:t>Q</a:t>
            </a:r>
            <a:r>
              <a:rPr lang="en-US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uality of life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</a:rPr>
              <a:t>Extracted world population csv file</a:t>
            </a:r>
            <a:endParaRPr lang="en-US" i="0" u="none" strike="noStrike" dirty="0">
              <a:solidFill>
                <a:srgbClr val="24292E"/>
              </a:solidFill>
              <a:effectLst/>
              <a:latin typeface="Arial" panose="020B0604020202020204" pitchFamily="34" charset="0"/>
            </a:endParaRPr>
          </a:p>
          <a:p>
            <a:pPr marL="285750" marR="3810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i="0" u="none" strike="noStrike" dirty="0">
              <a:solidFill>
                <a:srgbClr val="24292E"/>
              </a:solidFill>
              <a:effectLst/>
              <a:latin typeface="Arial" panose="020B0604020202020204" pitchFamily="34" charset="0"/>
            </a:endParaRPr>
          </a:p>
          <a:p>
            <a:pPr marL="285750" marR="3810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Sources: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https://www.kaggle.com/blitzr/movehub-city-rankings?select=cities.csv</a:t>
            </a:r>
            <a:endParaRPr lang="en-US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742950" lvl="1" indent="-285750">
              <a:buFont typeface="+mj-lt"/>
              <a:buAutoNum type="alphaUcPeriod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https://www.kaggle.com/blitzr/movehub-city-rankings?select=movehubcostofliving.csv</a:t>
            </a:r>
            <a:endParaRPr lang="en-US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742950" lvl="1" indent="-285750">
              <a:buFont typeface="+mj-lt"/>
              <a:buAutoNum type="alphaUcPeriod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https://www.kaggle.com/blitzr/movehub-city-rankings?select=movehubqualityoflife.csv</a:t>
            </a:r>
            <a:endParaRPr lang="en-US" i="0" u="none" strike="noStrike" dirty="0">
              <a:solidFill>
                <a:schemeClr val="bg1"/>
              </a:solidFill>
              <a:effectLst/>
              <a:latin typeface="Inter"/>
            </a:endParaRPr>
          </a:p>
          <a:p>
            <a:pPr marL="742950" lvl="1" indent="-285750">
              <a:buFont typeface="+mj-lt"/>
              <a:buAutoNum type="alphaUcPeriod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https://worldpopulationreview.com/world-cities</a:t>
            </a:r>
            <a:endParaRPr lang="en-US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372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542" y="168676"/>
            <a:ext cx="3657600" cy="779016"/>
          </a:xfrm>
        </p:spPr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Transform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051" y="1098612"/>
            <a:ext cx="9863091" cy="5439792"/>
          </a:xfrm>
        </p:spPr>
        <p:txBody>
          <a:bodyPr>
            <a:no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b="1" i="0" u="sng" strike="noStrike" dirty="0">
                <a:solidFill>
                  <a:srgbClr val="243641"/>
                </a:solidFill>
                <a:effectLst/>
                <a:latin typeface="Open Sans"/>
              </a:rPr>
              <a:t>MERGED CITY LOCATION WITH QUALITY OF LIFE AND COST OF LIVING DATA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Extracted the csv files containing city location, quality of life ratings and cost of living averages in GBP.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3641"/>
                </a:solidFill>
                <a:latin typeface="Open Sans"/>
              </a:rPr>
              <a:t>Created a new </a:t>
            </a:r>
            <a:r>
              <a:rPr lang="en-US" dirty="0" err="1">
                <a:solidFill>
                  <a:srgbClr val="243641"/>
                </a:solidFill>
                <a:latin typeface="Open Sans"/>
              </a:rPr>
              <a:t>dataframe</a:t>
            </a:r>
            <a:r>
              <a:rPr lang="en-US" dirty="0">
                <a:solidFill>
                  <a:srgbClr val="243641"/>
                </a:solidFill>
                <a:latin typeface="Open Sans"/>
              </a:rPr>
              <a:t> by joining 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the datasets of location and cost of living by the “city” variable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3641"/>
                </a:solidFill>
                <a:latin typeface="Open Sans"/>
              </a:rPr>
              <a:t>Created another </a:t>
            </a:r>
            <a:r>
              <a:rPr lang="en-US" dirty="0" err="1">
                <a:solidFill>
                  <a:srgbClr val="243641"/>
                </a:solidFill>
                <a:latin typeface="Open Sans"/>
              </a:rPr>
              <a:t>dataframe</a:t>
            </a:r>
            <a:r>
              <a:rPr lang="en-US" dirty="0">
                <a:solidFill>
                  <a:srgbClr val="243641"/>
                </a:solidFill>
                <a:latin typeface="Open Sans"/>
              </a:rPr>
              <a:t> joining the city location and the quality of life csv files</a:t>
            </a:r>
            <a:endParaRPr lang="en-US" b="0" i="0" u="none" strike="noStrike" dirty="0">
              <a:solidFill>
                <a:srgbClr val="243641"/>
              </a:solidFill>
              <a:effectLst/>
              <a:latin typeface="Open Sans"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Cleaned,</a:t>
            </a:r>
            <a:r>
              <a:rPr lang="en-US" dirty="0">
                <a:solidFill>
                  <a:srgbClr val="243641"/>
                </a:solidFill>
                <a:latin typeface="Open Sans"/>
              </a:rPr>
              <a:t> r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e-named and sorte</a:t>
            </a:r>
            <a:r>
              <a:rPr lang="en-US" dirty="0">
                <a:solidFill>
                  <a:srgbClr val="243641"/>
                </a:solidFill>
                <a:latin typeface="Open Sans"/>
              </a:rPr>
              <a:t>d the columns.  Set index to city.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Merged the cost of living </a:t>
            </a:r>
            <a:r>
              <a:rPr lang="en-US" dirty="0">
                <a:solidFill>
                  <a:srgbClr val="243641"/>
                </a:solidFill>
                <a:latin typeface="Open Sans"/>
              </a:rPr>
              <a:t>and quality of life </a:t>
            </a:r>
            <a:r>
              <a:rPr lang="en-US" b="0" i="0" u="none" strike="noStrike" dirty="0" err="1">
                <a:solidFill>
                  <a:srgbClr val="243641"/>
                </a:solidFill>
                <a:effectLst/>
                <a:latin typeface="Open Sans"/>
              </a:rPr>
              <a:t>dataframes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 per city. 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endParaRPr lang="en-US" b="0" i="0" u="none" strike="noStrike" dirty="0">
              <a:solidFill>
                <a:srgbClr val="243641"/>
              </a:solidFill>
              <a:effectLst/>
              <a:latin typeface="Open Sans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b="1" i="0" u="sng" strike="noStrike" dirty="0">
                <a:solidFill>
                  <a:srgbClr val="243641"/>
                </a:solidFill>
                <a:effectLst/>
                <a:latin typeface="Open Sans"/>
              </a:rPr>
              <a:t>WORLD POPULATION MERGED WITH QUALITY OF LIFE AND COST OF LIVING DATA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3641"/>
                </a:solidFill>
                <a:latin typeface="Open Sans"/>
              </a:rPr>
              <a:t>File (csv)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 pulled from world population review and merged with the quality of life, the cost of living and the cities dataset. 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Datasets pulled from Kaggle were cleaned by dropping any city with an unknown country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The population CSV was converted into a pandas </a:t>
            </a:r>
            <a:r>
              <a:rPr lang="en-US" b="0" i="0" u="none" strike="noStrike" dirty="0" err="1">
                <a:solidFill>
                  <a:srgbClr val="243641"/>
                </a:solidFill>
                <a:effectLst/>
                <a:latin typeface="Open Sans"/>
              </a:rPr>
              <a:t>dataframe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, where the columns were renamed and the population rank was dropped. 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3641"/>
                </a:solidFill>
                <a:latin typeface="Open Sans"/>
              </a:rPr>
              <a:t>M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oved the “country” variable to the front of the table beside the “city” column. </a:t>
            </a:r>
          </a:p>
        </p:txBody>
      </p:sp>
    </p:spTree>
    <p:extLst>
      <p:ext uri="{BB962C8B-B14F-4D97-AF65-F5344CB8AC3E}">
        <p14:creationId xmlns:p14="http://schemas.microsoft.com/office/powerpoint/2010/main" val="198005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0099DD-DB9A-48B7-ADD9-D69463A4B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6" r="38979"/>
          <a:stretch/>
        </p:blipFill>
        <p:spPr>
          <a:xfrm>
            <a:off x="251023" y="276686"/>
            <a:ext cx="5524987" cy="3152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Transform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873210" cy="3152314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Imported csv files from Kaggle into Pandas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Transformed data into data frames</a:t>
            </a:r>
            <a:endParaRPr lang="en-US" sz="18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Set the index to the City</a:t>
            </a:r>
            <a:endParaRPr lang="en-US" sz="18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Searched for Duplicates - found none</a:t>
            </a:r>
            <a:endParaRPr lang="en-US" sz="18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Searched for “N/A” - found none</a:t>
            </a:r>
            <a:endParaRPr lang="en-US" sz="18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Re-named Columns</a:t>
            </a:r>
            <a:endParaRPr lang="en-US" sz="1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3B3075-BD0B-40D1-8608-06917C1CA2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5"/>
          <a:stretch/>
        </p:blipFill>
        <p:spPr>
          <a:xfrm>
            <a:off x="781376" y="3553653"/>
            <a:ext cx="4464279" cy="30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9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Transform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873210" cy="315231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Merged the cost of living and quality of life data frames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DFB34-0D19-4357-93E5-1ECE5720F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8" y="990474"/>
            <a:ext cx="5607338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359" y="181975"/>
            <a:ext cx="3657600" cy="874450"/>
          </a:xfrm>
        </p:spPr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Transform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7358" y="1208824"/>
            <a:ext cx="4873210" cy="1924838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Merged csv files from Kaggle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Cleaned rows with empty values</a:t>
            </a:r>
            <a:endParaRPr lang="en-US" sz="1800" b="0" i="0" u="none" strike="noStrike" dirty="0">
              <a:solidFill>
                <a:srgbClr val="243641"/>
              </a:solidFill>
              <a:effectLst/>
              <a:latin typeface="Open Sans"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Then, used the merged Kaggle file with the world population review csv file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F24C88-5F5E-4F0F-A05D-1E5E86B2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10" y="3133663"/>
            <a:ext cx="5938001" cy="33685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33EC28-4C9B-4A45-806C-C15FE503D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9" y="3133662"/>
            <a:ext cx="4846611" cy="33685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9DDFAB-96C9-405A-9476-117EBEB5B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9" y="181975"/>
            <a:ext cx="4846611" cy="26855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BC3916-922D-465E-976E-D0021A12FCE7}"/>
              </a:ext>
            </a:extLst>
          </p:cNvPr>
          <p:cNvSpPr txBox="1"/>
          <p:nvPr/>
        </p:nvSpPr>
        <p:spPr>
          <a:xfrm>
            <a:off x="293143" y="1237753"/>
            <a:ext cx="5236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5931BB-067E-4648-8FF3-1F62ABBE172A}"/>
              </a:ext>
            </a:extLst>
          </p:cNvPr>
          <p:cNvSpPr txBox="1"/>
          <p:nvPr/>
        </p:nvSpPr>
        <p:spPr>
          <a:xfrm>
            <a:off x="304800" y="2375574"/>
            <a:ext cx="5236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545CE0-A875-4664-BCA5-E0C4BCFF6EA4}"/>
              </a:ext>
            </a:extLst>
          </p:cNvPr>
          <p:cNvSpPr txBox="1"/>
          <p:nvPr/>
        </p:nvSpPr>
        <p:spPr>
          <a:xfrm>
            <a:off x="310900" y="4239885"/>
            <a:ext cx="5236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83AE3D-4921-4E4E-9BB1-E5C9AAA257F9}"/>
              </a:ext>
            </a:extLst>
          </p:cNvPr>
          <p:cNvSpPr txBox="1"/>
          <p:nvPr/>
        </p:nvSpPr>
        <p:spPr>
          <a:xfrm>
            <a:off x="6060849" y="5111376"/>
            <a:ext cx="5236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829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LOAD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873210" cy="2850473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Create database in PostgreSQL (</a:t>
            </a:r>
            <a:r>
              <a:rPr lang="en-US" sz="1800" b="0" i="0" u="none" strike="noStrike" dirty="0" err="1">
                <a:solidFill>
                  <a:srgbClr val="243641"/>
                </a:solidFill>
                <a:effectLst/>
                <a:latin typeface="Open Sans"/>
              </a:rPr>
              <a:t>ETL_db</a:t>
            </a: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)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Created table for each file</a:t>
            </a:r>
            <a:endParaRPr lang="en-US" sz="2000" b="0" dirty="0">
              <a:effectLst/>
            </a:endParaRPr>
          </a:p>
          <a:p>
            <a:pPr marL="7429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QOL</a:t>
            </a:r>
            <a:endParaRPr lang="en-US" sz="2000" b="0" dirty="0">
              <a:effectLst/>
            </a:endParaRPr>
          </a:p>
          <a:p>
            <a:pPr marL="7429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COL</a:t>
            </a:r>
          </a:p>
          <a:p>
            <a:pPr marL="742950" indent="-2857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43641"/>
                </a:solidFill>
                <a:latin typeface="Open Sans"/>
              </a:rPr>
              <a:t>merged_cq</a:t>
            </a:r>
            <a:endParaRPr lang="en-US" sz="1800" dirty="0">
              <a:solidFill>
                <a:srgbClr val="243641"/>
              </a:solidFill>
              <a:latin typeface="Open Sans"/>
            </a:endParaRPr>
          </a:p>
          <a:p>
            <a:pPr marL="742950" indent="-2857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43641"/>
                </a:solidFill>
                <a:latin typeface="Open Sans"/>
              </a:rPr>
              <a:t>m</a:t>
            </a:r>
            <a:r>
              <a:rPr lang="en-US" sz="1800" b="0" dirty="0" err="1">
                <a:solidFill>
                  <a:srgbClr val="243641"/>
                </a:solidFill>
                <a:effectLst/>
                <a:latin typeface="Open Sans"/>
              </a:rPr>
              <a:t>_p</a:t>
            </a:r>
            <a:endParaRPr lang="en-US" sz="18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Loaded tables into database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Confirmed data had been added</a:t>
            </a:r>
            <a:endParaRPr lang="en-US" sz="2000" b="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D25C3A-183F-4B78-AC80-A13D5429C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2" y="1371600"/>
            <a:ext cx="6133163" cy="7886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466791-1352-4B77-83B3-691D03507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98" y="2875366"/>
            <a:ext cx="6267173" cy="194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7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LOAD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873210" cy="2850473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Confirmed data had been added</a:t>
            </a:r>
            <a:endParaRPr lang="en-US" sz="2000" b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D407E-9FF5-411E-8799-E44266D6A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9" y="685800"/>
            <a:ext cx="2491753" cy="51300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6A1D00-6CB7-4FDA-BAA1-C5B148C8A539}"/>
              </a:ext>
            </a:extLst>
          </p:cNvPr>
          <p:cNvSpPr/>
          <p:nvPr/>
        </p:nvSpPr>
        <p:spPr>
          <a:xfrm>
            <a:off x="1482565" y="4341180"/>
            <a:ext cx="1420427" cy="87888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79285-13AF-49D5-B5F9-AC0831C269BF}"/>
              </a:ext>
            </a:extLst>
          </p:cNvPr>
          <p:cNvSpPr/>
          <p:nvPr/>
        </p:nvSpPr>
        <p:spPr>
          <a:xfrm>
            <a:off x="1199959" y="685800"/>
            <a:ext cx="779756" cy="20122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8B2683-744A-4DC1-8339-A4C6368F058A}"/>
              </a:ext>
            </a:extLst>
          </p:cNvPr>
          <p:cNvCxnSpPr>
            <a:cxnSpLocks/>
          </p:cNvCxnSpPr>
          <p:nvPr/>
        </p:nvCxnSpPr>
        <p:spPr>
          <a:xfrm flipH="1" flipV="1">
            <a:off x="3400148" y="887027"/>
            <a:ext cx="3808520" cy="1518823"/>
          </a:xfrm>
          <a:prstGeom prst="straightConnector1">
            <a:avLst/>
          </a:prstGeom>
          <a:ln w="28575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41E1F9-0668-4C92-B73C-4E7377A00999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902992" y="2405850"/>
            <a:ext cx="4305676" cy="2374775"/>
          </a:xfrm>
          <a:prstGeom prst="straightConnector1">
            <a:avLst/>
          </a:prstGeom>
          <a:ln w="28575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0CB007D-AB30-4601-A0B8-0A28973C0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85" y="3532574"/>
            <a:ext cx="7094066" cy="228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5443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228</TotalTime>
  <Words>590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Century Gothic</vt:lpstr>
      <vt:lpstr>Inter</vt:lpstr>
      <vt:lpstr>Open Sans</vt:lpstr>
      <vt:lpstr>Wingdings 3</vt:lpstr>
      <vt:lpstr>Slice</vt:lpstr>
      <vt:lpstr>ETL Project</vt:lpstr>
      <vt:lpstr>Project Proposal</vt:lpstr>
      <vt:lpstr>Extract</vt:lpstr>
      <vt:lpstr>Transform</vt:lpstr>
      <vt:lpstr>Transform</vt:lpstr>
      <vt:lpstr>Transform</vt:lpstr>
      <vt:lpstr>Transform</vt:lpstr>
      <vt:lpstr>LOAD</vt:lpstr>
      <vt:lpstr>LOAD</vt:lpstr>
      <vt:lpstr>Questions into the data</vt:lpstr>
      <vt:lpstr>Why this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David Moorman</dc:creator>
  <cp:lastModifiedBy>David Moorman</cp:lastModifiedBy>
  <cp:revision>10</cp:revision>
  <dcterms:created xsi:type="dcterms:W3CDTF">2020-09-07T23:28:04Z</dcterms:created>
  <dcterms:modified xsi:type="dcterms:W3CDTF">2020-09-10T15:07:17Z</dcterms:modified>
</cp:coreProperties>
</file>