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74F7A-477E-415A-8120-8EFF4DC9D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EF1E86-ADBD-4867-AD88-09C1EC7E62FF}">
      <dgm:prSet/>
      <dgm:spPr/>
      <dgm:t>
        <a:bodyPr/>
        <a:lstStyle/>
        <a:p>
          <a:r>
            <a:rPr lang="en-GB"/>
            <a:t>Memory Errors</a:t>
          </a:r>
          <a:endParaRPr lang="en-US"/>
        </a:p>
      </dgm:t>
    </dgm:pt>
    <dgm:pt modelId="{90A10F48-9240-483C-A4F7-F64136E0310F}" type="parTrans" cxnId="{E736CA35-7F35-4411-BAF8-7F708362FD43}">
      <dgm:prSet/>
      <dgm:spPr/>
      <dgm:t>
        <a:bodyPr/>
        <a:lstStyle/>
        <a:p>
          <a:endParaRPr lang="en-US"/>
        </a:p>
      </dgm:t>
    </dgm:pt>
    <dgm:pt modelId="{F3D84EE4-22F8-4AB9-BE33-A8C9F9DF87EB}" type="sibTrans" cxnId="{E736CA35-7F35-4411-BAF8-7F708362FD43}">
      <dgm:prSet/>
      <dgm:spPr/>
      <dgm:t>
        <a:bodyPr/>
        <a:lstStyle/>
        <a:p>
          <a:endParaRPr lang="en-US"/>
        </a:p>
      </dgm:t>
    </dgm:pt>
    <dgm:pt modelId="{567A59DA-76C0-4618-897C-4FE6597445B8}">
      <dgm:prSet/>
      <dgm:spPr/>
      <dgm:t>
        <a:bodyPr/>
        <a:lstStyle/>
        <a:p>
          <a:r>
            <a:rPr lang="en-GB"/>
            <a:t>Incorrect collections</a:t>
          </a:r>
          <a:endParaRPr lang="en-US"/>
        </a:p>
      </dgm:t>
    </dgm:pt>
    <dgm:pt modelId="{A0A6B91E-241E-492A-A3AA-AA03177374C3}" type="parTrans" cxnId="{8FF1EDBA-31B5-4930-AA07-B283260126B8}">
      <dgm:prSet/>
      <dgm:spPr/>
      <dgm:t>
        <a:bodyPr/>
        <a:lstStyle/>
        <a:p>
          <a:endParaRPr lang="en-US"/>
        </a:p>
      </dgm:t>
    </dgm:pt>
    <dgm:pt modelId="{3AB6EA47-98E1-461D-8386-037E3E14DBA0}" type="sibTrans" cxnId="{8FF1EDBA-31B5-4930-AA07-B283260126B8}">
      <dgm:prSet/>
      <dgm:spPr/>
      <dgm:t>
        <a:bodyPr/>
        <a:lstStyle/>
        <a:p>
          <a:endParaRPr lang="en-US"/>
        </a:p>
      </dgm:t>
    </dgm:pt>
    <dgm:pt modelId="{4CCE1D33-E37C-4E85-B060-2A58AE48FD4B}">
      <dgm:prSet/>
      <dgm:spPr/>
      <dgm:t>
        <a:bodyPr/>
        <a:lstStyle/>
        <a:p>
          <a:r>
            <a:rPr lang="en-GB"/>
            <a:t>Validating the random selections of the propositions</a:t>
          </a:r>
          <a:endParaRPr lang="en-US"/>
        </a:p>
      </dgm:t>
    </dgm:pt>
    <dgm:pt modelId="{E4F63FCC-B7FB-4065-8480-577C4E0A5F2B}" type="parTrans" cxnId="{B689ED6A-0E08-4768-BBC5-25C1DF5E57BC}">
      <dgm:prSet/>
      <dgm:spPr/>
      <dgm:t>
        <a:bodyPr/>
        <a:lstStyle/>
        <a:p>
          <a:endParaRPr lang="en-US"/>
        </a:p>
      </dgm:t>
    </dgm:pt>
    <dgm:pt modelId="{88897F56-3206-4B00-8715-8CA4DBC87137}" type="sibTrans" cxnId="{B689ED6A-0E08-4768-BBC5-25C1DF5E57BC}">
      <dgm:prSet/>
      <dgm:spPr/>
      <dgm:t>
        <a:bodyPr/>
        <a:lstStyle/>
        <a:p>
          <a:endParaRPr lang="en-US"/>
        </a:p>
      </dgm:t>
    </dgm:pt>
    <dgm:pt modelId="{4522BDF3-50C6-4E12-A1AF-E72D7264E330}" type="pres">
      <dgm:prSet presAssocID="{4C974F7A-477E-415A-8120-8EFF4DC9DAF9}" presName="root" presStyleCnt="0">
        <dgm:presLayoutVars>
          <dgm:dir/>
          <dgm:resizeHandles val="exact"/>
        </dgm:presLayoutVars>
      </dgm:prSet>
      <dgm:spPr/>
    </dgm:pt>
    <dgm:pt modelId="{AFAA04FA-2664-4F43-848E-BE879F0AFC7E}" type="pres">
      <dgm:prSet presAssocID="{8CEF1E86-ADBD-4867-AD88-09C1EC7E62FF}" presName="compNode" presStyleCnt="0"/>
      <dgm:spPr/>
    </dgm:pt>
    <dgm:pt modelId="{6F1D830A-E224-4A93-920D-BD3E5582B6E2}" type="pres">
      <dgm:prSet presAssocID="{8CEF1E86-ADBD-4867-AD88-09C1EC7E62FF}" presName="bgRect" presStyleLbl="bgShp" presStyleIdx="0" presStyleCnt="3"/>
      <dgm:spPr/>
    </dgm:pt>
    <dgm:pt modelId="{A0CA8303-281F-4C26-9AC1-3F61BD3C346D}" type="pres">
      <dgm:prSet presAssocID="{8CEF1E86-ADBD-4867-AD88-09C1EC7E6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398272-E5BD-487A-827A-5B9CE07942FB}" type="pres">
      <dgm:prSet presAssocID="{8CEF1E86-ADBD-4867-AD88-09C1EC7E62FF}" presName="spaceRect" presStyleCnt="0"/>
      <dgm:spPr/>
    </dgm:pt>
    <dgm:pt modelId="{18CFE15E-1B5C-4BAE-9277-96E19BA66C88}" type="pres">
      <dgm:prSet presAssocID="{8CEF1E86-ADBD-4867-AD88-09C1EC7E62FF}" presName="parTx" presStyleLbl="revTx" presStyleIdx="0" presStyleCnt="3">
        <dgm:presLayoutVars>
          <dgm:chMax val="0"/>
          <dgm:chPref val="0"/>
        </dgm:presLayoutVars>
      </dgm:prSet>
      <dgm:spPr/>
    </dgm:pt>
    <dgm:pt modelId="{7B45624D-487E-4792-8C5E-557E4CF8D133}" type="pres">
      <dgm:prSet presAssocID="{F3D84EE4-22F8-4AB9-BE33-A8C9F9DF87EB}" presName="sibTrans" presStyleCnt="0"/>
      <dgm:spPr/>
    </dgm:pt>
    <dgm:pt modelId="{E8E1BC71-28B2-4787-B1DB-E11A47B17AD9}" type="pres">
      <dgm:prSet presAssocID="{567A59DA-76C0-4618-897C-4FE6597445B8}" presName="compNode" presStyleCnt="0"/>
      <dgm:spPr/>
    </dgm:pt>
    <dgm:pt modelId="{6013B2FD-86AD-470E-8AA9-2D643EE23D7C}" type="pres">
      <dgm:prSet presAssocID="{567A59DA-76C0-4618-897C-4FE6597445B8}" presName="bgRect" presStyleLbl="bgShp" presStyleIdx="1" presStyleCnt="3"/>
      <dgm:spPr/>
    </dgm:pt>
    <dgm:pt modelId="{ECEE3F99-1842-4136-9964-9ABF15132282}" type="pres">
      <dgm:prSet presAssocID="{567A59DA-76C0-4618-897C-4FE6597445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96DEB8B-5D7E-440D-8D6E-3668F01735DE}" type="pres">
      <dgm:prSet presAssocID="{567A59DA-76C0-4618-897C-4FE6597445B8}" presName="spaceRect" presStyleCnt="0"/>
      <dgm:spPr/>
    </dgm:pt>
    <dgm:pt modelId="{D0B11277-4470-496B-B99F-DEEAA21C6C21}" type="pres">
      <dgm:prSet presAssocID="{567A59DA-76C0-4618-897C-4FE6597445B8}" presName="parTx" presStyleLbl="revTx" presStyleIdx="1" presStyleCnt="3">
        <dgm:presLayoutVars>
          <dgm:chMax val="0"/>
          <dgm:chPref val="0"/>
        </dgm:presLayoutVars>
      </dgm:prSet>
      <dgm:spPr/>
    </dgm:pt>
    <dgm:pt modelId="{A902FB28-29E2-4FB0-893C-D302BF4A6ED7}" type="pres">
      <dgm:prSet presAssocID="{3AB6EA47-98E1-461D-8386-037E3E14DBA0}" presName="sibTrans" presStyleCnt="0"/>
      <dgm:spPr/>
    </dgm:pt>
    <dgm:pt modelId="{2109CB66-E112-492A-87BB-A5528D31B8C1}" type="pres">
      <dgm:prSet presAssocID="{4CCE1D33-E37C-4E85-B060-2A58AE48FD4B}" presName="compNode" presStyleCnt="0"/>
      <dgm:spPr/>
    </dgm:pt>
    <dgm:pt modelId="{C843F184-A2BB-49A6-845F-17CB92D570D1}" type="pres">
      <dgm:prSet presAssocID="{4CCE1D33-E37C-4E85-B060-2A58AE48FD4B}" presName="bgRect" presStyleLbl="bgShp" presStyleIdx="2" presStyleCnt="3"/>
      <dgm:spPr/>
    </dgm:pt>
    <dgm:pt modelId="{6D56A7EC-1AB4-48E0-86C8-DD7AF895BF8C}" type="pres">
      <dgm:prSet presAssocID="{4CCE1D33-E37C-4E85-B060-2A58AE48FD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Code1"/>
        </a:ext>
      </dgm:extLst>
    </dgm:pt>
    <dgm:pt modelId="{3CDCA8E5-6FC1-4EF3-9CF5-A794119B3A5C}" type="pres">
      <dgm:prSet presAssocID="{4CCE1D33-E37C-4E85-B060-2A58AE48FD4B}" presName="spaceRect" presStyleCnt="0"/>
      <dgm:spPr/>
    </dgm:pt>
    <dgm:pt modelId="{65025897-671A-45C6-8B0D-25638A47FCF5}" type="pres">
      <dgm:prSet presAssocID="{4CCE1D33-E37C-4E85-B060-2A58AE48FD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36CA35-7F35-4411-BAF8-7F708362FD43}" srcId="{4C974F7A-477E-415A-8120-8EFF4DC9DAF9}" destId="{8CEF1E86-ADBD-4867-AD88-09C1EC7E62FF}" srcOrd="0" destOrd="0" parTransId="{90A10F48-9240-483C-A4F7-F64136E0310F}" sibTransId="{F3D84EE4-22F8-4AB9-BE33-A8C9F9DF87EB}"/>
    <dgm:cxn modelId="{3B6A6343-B90F-43F1-9BB7-4DC6E177F9BF}" type="presOf" srcId="{8CEF1E86-ADBD-4867-AD88-09C1EC7E62FF}" destId="{18CFE15E-1B5C-4BAE-9277-96E19BA66C88}" srcOrd="0" destOrd="0" presId="urn:microsoft.com/office/officeart/2018/2/layout/IconVerticalSolidList"/>
    <dgm:cxn modelId="{4C929E63-4541-497C-8C84-43A6C9A89B6A}" type="presOf" srcId="{4CCE1D33-E37C-4E85-B060-2A58AE48FD4B}" destId="{65025897-671A-45C6-8B0D-25638A47FCF5}" srcOrd="0" destOrd="0" presId="urn:microsoft.com/office/officeart/2018/2/layout/IconVerticalSolidList"/>
    <dgm:cxn modelId="{B689ED6A-0E08-4768-BBC5-25C1DF5E57BC}" srcId="{4C974F7A-477E-415A-8120-8EFF4DC9DAF9}" destId="{4CCE1D33-E37C-4E85-B060-2A58AE48FD4B}" srcOrd="2" destOrd="0" parTransId="{E4F63FCC-B7FB-4065-8480-577C4E0A5F2B}" sibTransId="{88897F56-3206-4B00-8715-8CA4DBC87137}"/>
    <dgm:cxn modelId="{BC699881-541A-4330-9533-5F65FA3F3AD8}" type="presOf" srcId="{4C974F7A-477E-415A-8120-8EFF4DC9DAF9}" destId="{4522BDF3-50C6-4E12-A1AF-E72D7264E330}" srcOrd="0" destOrd="0" presId="urn:microsoft.com/office/officeart/2018/2/layout/IconVerticalSolidList"/>
    <dgm:cxn modelId="{8FF1EDBA-31B5-4930-AA07-B283260126B8}" srcId="{4C974F7A-477E-415A-8120-8EFF4DC9DAF9}" destId="{567A59DA-76C0-4618-897C-4FE6597445B8}" srcOrd="1" destOrd="0" parTransId="{A0A6B91E-241E-492A-A3AA-AA03177374C3}" sibTransId="{3AB6EA47-98E1-461D-8386-037E3E14DBA0}"/>
    <dgm:cxn modelId="{31A94BE2-D7A8-41F5-8C00-03AEFA1ADD4B}" type="presOf" srcId="{567A59DA-76C0-4618-897C-4FE6597445B8}" destId="{D0B11277-4470-496B-B99F-DEEAA21C6C21}" srcOrd="0" destOrd="0" presId="urn:microsoft.com/office/officeart/2018/2/layout/IconVerticalSolidList"/>
    <dgm:cxn modelId="{9F647816-C121-49B5-8A80-DE122630A9BE}" type="presParOf" srcId="{4522BDF3-50C6-4E12-A1AF-E72D7264E330}" destId="{AFAA04FA-2664-4F43-848E-BE879F0AFC7E}" srcOrd="0" destOrd="0" presId="urn:microsoft.com/office/officeart/2018/2/layout/IconVerticalSolidList"/>
    <dgm:cxn modelId="{9CD41703-4B94-4C6C-8E7A-9B1A37A023F6}" type="presParOf" srcId="{AFAA04FA-2664-4F43-848E-BE879F0AFC7E}" destId="{6F1D830A-E224-4A93-920D-BD3E5582B6E2}" srcOrd="0" destOrd="0" presId="urn:microsoft.com/office/officeart/2018/2/layout/IconVerticalSolidList"/>
    <dgm:cxn modelId="{CAA46E42-ADC6-4561-86FB-9614F183CD8B}" type="presParOf" srcId="{AFAA04FA-2664-4F43-848E-BE879F0AFC7E}" destId="{A0CA8303-281F-4C26-9AC1-3F61BD3C346D}" srcOrd="1" destOrd="0" presId="urn:microsoft.com/office/officeart/2018/2/layout/IconVerticalSolidList"/>
    <dgm:cxn modelId="{FFDEC4A5-C44B-445F-9AB4-B6ADB37D00B5}" type="presParOf" srcId="{AFAA04FA-2664-4F43-848E-BE879F0AFC7E}" destId="{A2398272-E5BD-487A-827A-5B9CE07942FB}" srcOrd="2" destOrd="0" presId="urn:microsoft.com/office/officeart/2018/2/layout/IconVerticalSolidList"/>
    <dgm:cxn modelId="{A10692D4-4BCD-4C66-84F0-CDB30A8CBF02}" type="presParOf" srcId="{AFAA04FA-2664-4F43-848E-BE879F0AFC7E}" destId="{18CFE15E-1B5C-4BAE-9277-96E19BA66C88}" srcOrd="3" destOrd="0" presId="urn:microsoft.com/office/officeart/2018/2/layout/IconVerticalSolidList"/>
    <dgm:cxn modelId="{670696CF-D86F-4A68-8790-53609B82B8E9}" type="presParOf" srcId="{4522BDF3-50C6-4E12-A1AF-E72D7264E330}" destId="{7B45624D-487E-4792-8C5E-557E4CF8D133}" srcOrd="1" destOrd="0" presId="urn:microsoft.com/office/officeart/2018/2/layout/IconVerticalSolidList"/>
    <dgm:cxn modelId="{D65E5E8F-EBF3-4B9F-9E97-292C38243626}" type="presParOf" srcId="{4522BDF3-50C6-4E12-A1AF-E72D7264E330}" destId="{E8E1BC71-28B2-4787-B1DB-E11A47B17AD9}" srcOrd="2" destOrd="0" presId="urn:microsoft.com/office/officeart/2018/2/layout/IconVerticalSolidList"/>
    <dgm:cxn modelId="{AC8C6F5E-C5FE-406B-859B-9399F8116064}" type="presParOf" srcId="{E8E1BC71-28B2-4787-B1DB-E11A47B17AD9}" destId="{6013B2FD-86AD-470E-8AA9-2D643EE23D7C}" srcOrd="0" destOrd="0" presId="urn:microsoft.com/office/officeart/2018/2/layout/IconVerticalSolidList"/>
    <dgm:cxn modelId="{CFA45162-5692-42CB-AA17-12A4EEC3F8B7}" type="presParOf" srcId="{E8E1BC71-28B2-4787-B1DB-E11A47B17AD9}" destId="{ECEE3F99-1842-4136-9964-9ABF15132282}" srcOrd="1" destOrd="0" presId="urn:microsoft.com/office/officeart/2018/2/layout/IconVerticalSolidList"/>
    <dgm:cxn modelId="{871F231E-27CA-4755-ADD8-FFCE1B3A7008}" type="presParOf" srcId="{E8E1BC71-28B2-4787-B1DB-E11A47B17AD9}" destId="{596DEB8B-5D7E-440D-8D6E-3668F01735DE}" srcOrd="2" destOrd="0" presId="urn:microsoft.com/office/officeart/2018/2/layout/IconVerticalSolidList"/>
    <dgm:cxn modelId="{652E6898-B413-4B59-AD02-3EBA0799CF19}" type="presParOf" srcId="{E8E1BC71-28B2-4787-B1DB-E11A47B17AD9}" destId="{D0B11277-4470-496B-B99F-DEEAA21C6C21}" srcOrd="3" destOrd="0" presId="urn:microsoft.com/office/officeart/2018/2/layout/IconVerticalSolidList"/>
    <dgm:cxn modelId="{6DF3403A-7B4D-4E76-B962-6F41CFD6CC9F}" type="presParOf" srcId="{4522BDF3-50C6-4E12-A1AF-E72D7264E330}" destId="{A902FB28-29E2-4FB0-893C-D302BF4A6ED7}" srcOrd="3" destOrd="0" presId="urn:microsoft.com/office/officeart/2018/2/layout/IconVerticalSolidList"/>
    <dgm:cxn modelId="{D94C49DB-17CF-4243-A4D7-A575F3339143}" type="presParOf" srcId="{4522BDF3-50C6-4E12-A1AF-E72D7264E330}" destId="{2109CB66-E112-492A-87BB-A5528D31B8C1}" srcOrd="4" destOrd="0" presId="urn:microsoft.com/office/officeart/2018/2/layout/IconVerticalSolidList"/>
    <dgm:cxn modelId="{1F5B466C-49C6-4541-BD8E-E2749C7C9E90}" type="presParOf" srcId="{2109CB66-E112-492A-87BB-A5528D31B8C1}" destId="{C843F184-A2BB-49A6-845F-17CB92D570D1}" srcOrd="0" destOrd="0" presId="urn:microsoft.com/office/officeart/2018/2/layout/IconVerticalSolidList"/>
    <dgm:cxn modelId="{0DBFE84D-49B0-4C28-826D-3FEC9A4BBB61}" type="presParOf" srcId="{2109CB66-E112-492A-87BB-A5528D31B8C1}" destId="{6D56A7EC-1AB4-48E0-86C8-DD7AF895BF8C}" srcOrd="1" destOrd="0" presId="urn:microsoft.com/office/officeart/2018/2/layout/IconVerticalSolidList"/>
    <dgm:cxn modelId="{EAEB61F8-11C5-458D-BE7E-A6257FD64E25}" type="presParOf" srcId="{2109CB66-E112-492A-87BB-A5528D31B8C1}" destId="{3CDCA8E5-6FC1-4EF3-9CF5-A794119B3A5C}" srcOrd="2" destOrd="0" presId="urn:microsoft.com/office/officeart/2018/2/layout/IconVerticalSolidList"/>
    <dgm:cxn modelId="{FD9C88C5-D19B-410D-B31C-37BB37009857}" type="presParOf" srcId="{2109CB66-E112-492A-87BB-A5528D31B8C1}" destId="{65025897-671A-45C6-8B0D-25638A47FC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29AD61-DA4C-4B9E-B94D-2BEABE1707E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61EC17-1071-4683-B586-EF405D2D7761}">
      <dgm:prSet/>
      <dgm:spPr/>
      <dgm:t>
        <a:bodyPr/>
        <a:lstStyle/>
        <a:p>
          <a:pPr>
            <a:defRPr cap="all"/>
          </a:pPr>
          <a:r>
            <a:rPr lang="en-GB"/>
            <a:t>Better design</a:t>
          </a:r>
          <a:endParaRPr lang="en-US"/>
        </a:p>
      </dgm:t>
    </dgm:pt>
    <dgm:pt modelId="{E0625D29-9EAF-4BA9-9478-FDEB132586BE}" type="parTrans" cxnId="{DA0EC30A-6E0D-4026-A6E2-2E4718B6FE5F}">
      <dgm:prSet/>
      <dgm:spPr/>
      <dgm:t>
        <a:bodyPr/>
        <a:lstStyle/>
        <a:p>
          <a:endParaRPr lang="en-US"/>
        </a:p>
      </dgm:t>
    </dgm:pt>
    <dgm:pt modelId="{43739E9F-0C55-4268-BE56-5984FDC9DB55}" type="sibTrans" cxnId="{DA0EC30A-6E0D-4026-A6E2-2E4718B6FE5F}">
      <dgm:prSet/>
      <dgm:spPr/>
      <dgm:t>
        <a:bodyPr/>
        <a:lstStyle/>
        <a:p>
          <a:endParaRPr lang="en-US"/>
        </a:p>
      </dgm:t>
    </dgm:pt>
    <dgm:pt modelId="{7F0F58DF-C26F-4AFE-9B54-D84660D41F56}">
      <dgm:prSet/>
      <dgm:spPr/>
      <dgm:t>
        <a:bodyPr/>
        <a:lstStyle/>
        <a:p>
          <a:pPr>
            <a:defRPr cap="all"/>
          </a:pPr>
          <a:r>
            <a:rPr lang="en-GB"/>
            <a:t>4 value sliders</a:t>
          </a:r>
          <a:endParaRPr lang="en-US"/>
        </a:p>
      </dgm:t>
    </dgm:pt>
    <dgm:pt modelId="{511CB064-126D-4EEE-BF80-FC7179FCB829}" type="parTrans" cxnId="{086F9DBD-CE56-4A0F-A349-BF97351638C0}">
      <dgm:prSet/>
      <dgm:spPr/>
      <dgm:t>
        <a:bodyPr/>
        <a:lstStyle/>
        <a:p>
          <a:endParaRPr lang="en-US"/>
        </a:p>
      </dgm:t>
    </dgm:pt>
    <dgm:pt modelId="{FE267E63-23CE-46CC-B103-839BC7A787D2}" type="sibTrans" cxnId="{086F9DBD-CE56-4A0F-A349-BF97351638C0}">
      <dgm:prSet/>
      <dgm:spPr/>
      <dgm:t>
        <a:bodyPr/>
        <a:lstStyle/>
        <a:p>
          <a:endParaRPr lang="en-US"/>
        </a:p>
      </dgm:t>
    </dgm:pt>
    <dgm:pt modelId="{B20176D8-8663-4D23-AAB2-798C6F5682C1}">
      <dgm:prSet/>
      <dgm:spPr/>
      <dgm:t>
        <a:bodyPr/>
        <a:lstStyle/>
        <a:p>
          <a:pPr>
            <a:defRPr cap="all"/>
          </a:pPr>
          <a:r>
            <a:rPr lang="en-GB"/>
            <a:t>Leader board integration</a:t>
          </a:r>
          <a:endParaRPr lang="en-US"/>
        </a:p>
      </dgm:t>
    </dgm:pt>
    <dgm:pt modelId="{B6119655-B0F2-4041-B08E-F3093FC441D3}" type="parTrans" cxnId="{27C6963D-4AF1-4450-8008-BEBAE949C542}">
      <dgm:prSet/>
      <dgm:spPr/>
      <dgm:t>
        <a:bodyPr/>
        <a:lstStyle/>
        <a:p>
          <a:endParaRPr lang="en-US"/>
        </a:p>
      </dgm:t>
    </dgm:pt>
    <dgm:pt modelId="{425BD1AB-034A-468C-AD4D-325A656443D5}" type="sibTrans" cxnId="{27C6963D-4AF1-4450-8008-BEBAE949C542}">
      <dgm:prSet/>
      <dgm:spPr/>
      <dgm:t>
        <a:bodyPr/>
        <a:lstStyle/>
        <a:p>
          <a:endParaRPr lang="en-US"/>
        </a:p>
      </dgm:t>
    </dgm:pt>
    <dgm:pt modelId="{3DD3E50E-15A3-4B9C-ADF2-A23D2EED503B}" type="pres">
      <dgm:prSet presAssocID="{B629AD61-DA4C-4B9E-B94D-2BEABE1707E9}" presName="root" presStyleCnt="0">
        <dgm:presLayoutVars>
          <dgm:dir/>
          <dgm:resizeHandles val="exact"/>
        </dgm:presLayoutVars>
      </dgm:prSet>
      <dgm:spPr/>
    </dgm:pt>
    <dgm:pt modelId="{78446976-A327-4F68-9C24-477CF93D22F2}" type="pres">
      <dgm:prSet presAssocID="{4361EC17-1071-4683-B586-EF405D2D7761}" presName="compNode" presStyleCnt="0"/>
      <dgm:spPr/>
    </dgm:pt>
    <dgm:pt modelId="{64B89A7C-B461-4E0C-B3AB-9289660E034E}" type="pres">
      <dgm:prSet presAssocID="{4361EC17-1071-4683-B586-EF405D2D7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CBE323-D275-4FEC-A51D-9EA07B1A560A}" type="pres">
      <dgm:prSet presAssocID="{4361EC17-1071-4683-B586-EF405D2D7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9D17C1E-ED1E-46A4-A241-85E7F4EFABE5}" type="pres">
      <dgm:prSet presAssocID="{4361EC17-1071-4683-B586-EF405D2D7761}" presName="spaceRect" presStyleCnt="0"/>
      <dgm:spPr/>
    </dgm:pt>
    <dgm:pt modelId="{F726D75D-A2B9-4BF3-BFE3-3E0BFE15A53C}" type="pres">
      <dgm:prSet presAssocID="{4361EC17-1071-4683-B586-EF405D2D7761}" presName="textRect" presStyleLbl="revTx" presStyleIdx="0" presStyleCnt="3">
        <dgm:presLayoutVars>
          <dgm:chMax val="1"/>
          <dgm:chPref val="1"/>
        </dgm:presLayoutVars>
      </dgm:prSet>
      <dgm:spPr/>
    </dgm:pt>
    <dgm:pt modelId="{91541109-438C-45BB-98DE-0ACCAC4874C5}" type="pres">
      <dgm:prSet presAssocID="{43739E9F-0C55-4268-BE56-5984FDC9DB55}" presName="sibTrans" presStyleCnt="0"/>
      <dgm:spPr/>
    </dgm:pt>
    <dgm:pt modelId="{63C6A68B-EECF-41CB-ADC9-B007BA5EB237}" type="pres">
      <dgm:prSet presAssocID="{7F0F58DF-C26F-4AFE-9B54-D84660D41F56}" presName="compNode" presStyleCnt="0"/>
      <dgm:spPr/>
    </dgm:pt>
    <dgm:pt modelId="{CCE8C9E4-8794-42E3-AD45-3F829BBC55AB}" type="pres">
      <dgm:prSet presAssocID="{7F0F58DF-C26F-4AFE-9B54-D84660D41F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DA5866A-4727-4A31-B4AA-D9BD026B99DE}" type="pres">
      <dgm:prSet presAssocID="{7F0F58DF-C26F-4AFE-9B54-D84660D41F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4"/>
        </a:ext>
      </dgm:extLst>
    </dgm:pt>
    <dgm:pt modelId="{E2C871D0-9B9B-4A9A-AF14-762258D37929}" type="pres">
      <dgm:prSet presAssocID="{7F0F58DF-C26F-4AFE-9B54-D84660D41F56}" presName="spaceRect" presStyleCnt="0"/>
      <dgm:spPr/>
    </dgm:pt>
    <dgm:pt modelId="{C2061B23-79A2-4289-91EA-3751D97DD741}" type="pres">
      <dgm:prSet presAssocID="{7F0F58DF-C26F-4AFE-9B54-D84660D41F56}" presName="textRect" presStyleLbl="revTx" presStyleIdx="1" presStyleCnt="3">
        <dgm:presLayoutVars>
          <dgm:chMax val="1"/>
          <dgm:chPref val="1"/>
        </dgm:presLayoutVars>
      </dgm:prSet>
      <dgm:spPr/>
    </dgm:pt>
    <dgm:pt modelId="{A727A41D-A81A-4B37-AD08-A1D85F45906F}" type="pres">
      <dgm:prSet presAssocID="{FE267E63-23CE-46CC-B103-839BC7A787D2}" presName="sibTrans" presStyleCnt="0"/>
      <dgm:spPr/>
    </dgm:pt>
    <dgm:pt modelId="{43E0A308-43D9-45BA-A87F-41506FBC6BA5}" type="pres">
      <dgm:prSet presAssocID="{B20176D8-8663-4D23-AAB2-798C6F5682C1}" presName="compNode" presStyleCnt="0"/>
      <dgm:spPr/>
    </dgm:pt>
    <dgm:pt modelId="{AAC2EE7E-9B38-4ECB-AB42-399F95DC596F}" type="pres">
      <dgm:prSet presAssocID="{B20176D8-8663-4D23-AAB2-798C6F5682C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E655B6-62DA-4302-93F0-5111365C42D4}" type="pres">
      <dgm:prSet presAssocID="{B20176D8-8663-4D23-AAB2-798C6F5682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1A9F9BC-64BB-4B72-BFA9-F28E91CFC368}" type="pres">
      <dgm:prSet presAssocID="{B20176D8-8663-4D23-AAB2-798C6F5682C1}" presName="spaceRect" presStyleCnt="0"/>
      <dgm:spPr/>
    </dgm:pt>
    <dgm:pt modelId="{B5078BD2-D54E-4592-8BC7-DA55C49AD1D0}" type="pres">
      <dgm:prSet presAssocID="{B20176D8-8663-4D23-AAB2-798C6F5682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0EC30A-6E0D-4026-A6E2-2E4718B6FE5F}" srcId="{B629AD61-DA4C-4B9E-B94D-2BEABE1707E9}" destId="{4361EC17-1071-4683-B586-EF405D2D7761}" srcOrd="0" destOrd="0" parTransId="{E0625D29-9EAF-4BA9-9478-FDEB132586BE}" sibTransId="{43739E9F-0C55-4268-BE56-5984FDC9DB55}"/>
    <dgm:cxn modelId="{EA253E18-AF1E-4D07-8697-723776BAD74B}" type="presOf" srcId="{B629AD61-DA4C-4B9E-B94D-2BEABE1707E9}" destId="{3DD3E50E-15A3-4B9C-ADF2-A23D2EED503B}" srcOrd="0" destOrd="0" presId="urn:microsoft.com/office/officeart/2018/5/layout/IconLeafLabelList"/>
    <dgm:cxn modelId="{27C6963D-4AF1-4450-8008-BEBAE949C542}" srcId="{B629AD61-DA4C-4B9E-B94D-2BEABE1707E9}" destId="{B20176D8-8663-4D23-AAB2-798C6F5682C1}" srcOrd="2" destOrd="0" parTransId="{B6119655-B0F2-4041-B08E-F3093FC441D3}" sibTransId="{425BD1AB-034A-468C-AD4D-325A656443D5}"/>
    <dgm:cxn modelId="{72835A5A-1569-4CF8-837A-792B161F0D7E}" type="presOf" srcId="{4361EC17-1071-4683-B586-EF405D2D7761}" destId="{F726D75D-A2B9-4BF3-BFE3-3E0BFE15A53C}" srcOrd="0" destOrd="0" presId="urn:microsoft.com/office/officeart/2018/5/layout/IconLeafLabelList"/>
    <dgm:cxn modelId="{347AD08C-2F57-4450-9852-200501B21CCE}" type="presOf" srcId="{7F0F58DF-C26F-4AFE-9B54-D84660D41F56}" destId="{C2061B23-79A2-4289-91EA-3751D97DD741}" srcOrd="0" destOrd="0" presId="urn:microsoft.com/office/officeart/2018/5/layout/IconLeafLabelList"/>
    <dgm:cxn modelId="{086F9DBD-CE56-4A0F-A349-BF97351638C0}" srcId="{B629AD61-DA4C-4B9E-B94D-2BEABE1707E9}" destId="{7F0F58DF-C26F-4AFE-9B54-D84660D41F56}" srcOrd="1" destOrd="0" parTransId="{511CB064-126D-4EEE-BF80-FC7179FCB829}" sibTransId="{FE267E63-23CE-46CC-B103-839BC7A787D2}"/>
    <dgm:cxn modelId="{275A30F9-8E2D-4E2B-9D3C-DE26397825F9}" type="presOf" srcId="{B20176D8-8663-4D23-AAB2-798C6F5682C1}" destId="{B5078BD2-D54E-4592-8BC7-DA55C49AD1D0}" srcOrd="0" destOrd="0" presId="urn:microsoft.com/office/officeart/2018/5/layout/IconLeafLabelList"/>
    <dgm:cxn modelId="{5F89B42E-565D-4ED5-8CA9-6137C00580B2}" type="presParOf" srcId="{3DD3E50E-15A3-4B9C-ADF2-A23D2EED503B}" destId="{78446976-A327-4F68-9C24-477CF93D22F2}" srcOrd="0" destOrd="0" presId="urn:microsoft.com/office/officeart/2018/5/layout/IconLeafLabelList"/>
    <dgm:cxn modelId="{198E4395-DD43-48BF-B146-57A333CBDDC8}" type="presParOf" srcId="{78446976-A327-4F68-9C24-477CF93D22F2}" destId="{64B89A7C-B461-4E0C-B3AB-9289660E034E}" srcOrd="0" destOrd="0" presId="urn:microsoft.com/office/officeart/2018/5/layout/IconLeafLabelList"/>
    <dgm:cxn modelId="{439CED6F-31A7-42AD-BA0E-E6CCD725D98C}" type="presParOf" srcId="{78446976-A327-4F68-9C24-477CF93D22F2}" destId="{7FCBE323-D275-4FEC-A51D-9EA07B1A560A}" srcOrd="1" destOrd="0" presId="urn:microsoft.com/office/officeart/2018/5/layout/IconLeafLabelList"/>
    <dgm:cxn modelId="{54E78C52-E62E-490D-958C-29EEB4FE2491}" type="presParOf" srcId="{78446976-A327-4F68-9C24-477CF93D22F2}" destId="{69D17C1E-ED1E-46A4-A241-85E7F4EFABE5}" srcOrd="2" destOrd="0" presId="urn:microsoft.com/office/officeart/2018/5/layout/IconLeafLabelList"/>
    <dgm:cxn modelId="{0DAC2920-8000-4B53-A004-C1182837411D}" type="presParOf" srcId="{78446976-A327-4F68-9C24-477CF93D22F2}" destId="{F726D75D-A2B9-4BF3-BFE3-3E0BFE15A53C}" srcOrd="3" destOrd="0" presId="urn:microsoft.com/office/officeart/2018/5/layout/IconLeafLabelList"/>
    <dgm:cxn modelId="{ABA1B071-63D7-4BDF-B62A-37CFD93FF223}" type="presParOf" srcId="{3DD3E50E-15A3-4B9C-ADF2-A23D2EED503B}" destId="{91541109-438C-45BB-98DE-0ACCAC4874C5}" srcOrd="1" destOrd="0" presId="urn:microsoft.com/office/officeart/2018/5/layout/IconLeafLabelList"/>
    <dgm:cxn modelId="{CA3D0219-B4A6-4BA9-8F84-028E3248E898}" type="presParOf" srcId="{3DD3E50E-15A3-4B9C-ADF2-A23D2EED503B}" destId="{63C6A68B-EECF-41CB-ADC9-B007BA5EB237}" srcOrd="2" destOrd="0" presId="urn:microsoft.com/office/officeart/2018/5/layout/IconLeafLabelList"/>
    <dgm:cxn modelId="{F6D9F163-A9B2-4E60-AA3C-21963D70A502}" type="presParOf" srcId="{63C6A68B-EECF-41CB-ADC9-B007BA5EB237}" destId="{CCE8C9E4-8794-42E3-AD45-3F829BBC55AB}" srcOrd="0" destOrd="0" presId="urn:microsoft.com/office/officeart/2018/5/layout/IconLeafLabelList"/>
    <dgm:cxn modelId="{ADB21782-1094-4045-A041-84854756F546}" type="presParOf" srcId="{63C6A68B-EECF-41CB-ADC9-B007BA5EB237}" destId="{EDA5866A-4727-4A31-B4AA-D9BD026B99DE}" srcOrd="1" destOrd="0" presId="urn:microsoft.com/office/officeart/2018/5/layout/IconLeafLabelList"/>
    <dgm:cxn modelId="{173C9599-8B31-46E4-8175-6830583EF634}" type="presParOf" srcId="{63C6A68B-EECF-41CB-ADC9-B007BA5EB237}" destId="{E2C871D0-9B9B-4A9A-AF14-762258D37929}" srcOrd="2" destOrd="0" presId="urn:microsoft.com/office/officeart/2018/5/layout/IconLeafLabelList"/>
    <dgm:cxn modelId="{8F36D95C-45D5-4F37-867F-8E2CEBFBD186}" type="presParOf" srcId="{63C6A68B-EECF-41CB-ADC9-B007BA5EB237}" destId="{C2061B23-79A2-4289-91EA-3751D97DD741}" srcOrd="3" destOrd="0" presId="urn:microsoft.com/office/officeart/2018/5/layout/IconLeafLabelList"/>
    <dgm:cxn modelId="{DB8136C9-35A5-41D2-B930-65807826E4DD}" type="presParOf" srcId="{3DD3E50E-15A3-4B9C-ADF2-A23D2EED503B}" destId="{A727A41D-A81A-4B37-AD08-A1D85F45906F}" srcOrd="3" destOrd="0" presId="urn:microsoft.com/office/officeart/2018/5/layout/IconLeafLabelList"/>
    <dgm:cxn modelId="{25E3AA9D-6714-4364-916C-09F2C460FB24}" type="presParOf" srcId="{3DD3E50E-15A3-4B9C-ADF2-A23D2EED503B}" destId="{43E0A308-43D9-45BA-A87F-41506FBC6BA5}" srcOrd="4" destOrd="0" presId="urn:microsoft.com/office/officeart/2018/5/layout/IconLeafLabelList"/>
    <dgm:cxn modelId="{090BE114-E7B9-4427-B882-028DED36C20C}" type="presParOf" srcId="{43E0A308-43D9-45BA-A87F-41506FBC6BA5}" destId="{AAC2EE7E-9B38-4ECB-AB42-399F95DC596F}" srcOrd="0" destOrd="0" presId="urn:microsoft.com/office/officeart/2018/5/layout/IconLeafLabelList"/>
    <dgm:cxn modelId="{996C1D7B-BF35-4A68-9795-FEB8FFCCEE8F}" type="presParOf" srcId="{43E0A308-43D9-45BA-A87F-41506FBC6BA5}" destId="{D1E655B6-62DA-4302-93F0-5111365C42D4}" srcOrd="1" destOrd="0" presId="urn:microsoft.com/office/officeart/2018/5/layout/IconLeafLabelList"/>
    <dgm:cxn modelId="{6B330627-96A4-4D19-A362-9998E5FC22BA}" type="presParOf" srcId="{43E0A308-43D9-45BA-A87F-41506FBC6BA5}" destId="{E1A9F9BC-64BB-4B72-BFA9-F28E91CFC368}" srcOrd="2" destOrd="0" presId="urn:microsoft.com/office/officeart/2018/5/layout/IconLeafLabelList"/>
    <dgm:cxn modelId="{5D30CA79-A177-4295-A4DE-2C23ADB28B04}" type="presParOf" srcId="{43E0A308-43D9-45BA-A87F-41506FBC6BA5}" destId="{B5078BD2-D54E-4592-8BC7-DA55C49AD1D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D830A-E224-4A93-920D-BD3E5582B6E2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A8303-281F-4C26-9AC1-3F61BD3C346D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FE15E-1B5C-4BAE-9277-96E19BA66C88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Memory Errors</a:t>
          </a:r>
          <a:endParaRPr lang="en-US" sz="2500" kern="1200"/>
        </a:p>
      </dsp:txBody>
      <dsp:txXfrm>
        <a:off x="1527246" y="565"/>
        <a:ext cx="4397303" cy="1322291"/>
      </dsp:txXfrm>
    </dsp:sp>
    <dsp:sp modelId="{6013B2FD-86AD-470E-8AA9-2D643EE23D7C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3F99-1842-4136-9964-9ABF15132282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1277-4470-496B-B99F-DEEAA21C6C21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Incorrect collections</a:t>
          </a:r>
          <a:endParaRPr lang="en-US" sz="2500" kern="1200"/>
        </a:p>
      </dsp:txBody>
      <dsp:txXfrm>
        <a:off x="1527246" y="1653429"/>
        <a:ext cx="4397303" cy="1322291"/>
      </dsp:txXfrm>
    </dsp:sp>
    <dsp:sp modelId="{C843F184-A2BB-49A6-845F-17CB92D570D1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6A7EC-1AB4-48E0-86C8-DD7AF895BF8C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25897-671A-45C6-8B0D-25638A47FCF5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Validating the random selections of the propositions</a:t>
          </a:r>
          <a:endParaRPr lang="en-US" sz="2500" kern="1200"/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89A7C-B461-4E0C-B3AB-9289660E034E}">
      <dsp:nvSpPr>
        <dsp:cNvPr id="0" name=""/>
        <dsp:cNvSpPr/>
      </dsp:nvSpPr>
      <dsp:spPr>
        <a:xfrm>
          <a:off x="681337" y="76943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BE323-D275-4FEC-A51D-9EA07B1A560A}">
      <dsp:nvSpPr>
        <dsp:cNvPr id="0" name=""/>
        <dsp:cNvSpPr/>
      </dsp:nvSpPr>
      <dsp:spPr>
        <a:xfrm>
          <a:off x="1076212" y="471818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6D75D-A2B9-4BF3-BFE3-3E0BFE15A53C}">
      <dsp:nvSpPr>
        <dsp:cNvPr id="0" name=""/>
        <dsp:cNvSpPr/>
      </dsp:nvSpPr>
      <dsp:spPr>
        <a:xfrm>
          <a:off x="89024" y="25069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Better design</a:t>
          </a:r>
          <a:endParaRPr lang="en-US" sz="2600" kern="1200"/>
        </a:p>
      </dsp:txBody>
      <dsp:txXfrm>
        <a:off x="89024" y="2506944"/>
        <a:ext cx="3037500" cy="720000"/>
      </dsp:txXfrm>
    </dsp:sp>
    <dsp:sp modelId="{CCE8C9E4-8794-42E3-AD45-3F829BBC55AB}">
      <dsp:nvSpPr>
        <dsp:cNvPr id="0" name=""/>
        <dsp:cNvSpPr/>
      </dsp:nvSpPr>
      <dsp:spPr>
        <a:xfrm>
          <a:off x="4250400" y="76943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5866A-4727-4A31-B4AA-D9BD026B99DE}">
      <dsp:nvSpPr>
        <dsp:cNvPr id="0" name=""/>
        <dsp:cNvSpPr/>
      </dsp:nvSpPr>
      <dsp:spPr>
        <a:xfrm>
          <a:off x="4645275" y="471818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61B23-79A2-4289-91EA-3751D97DD741}">
      <dsp:nvSpPr>
        <dsp:cNvPr id="0" name=""/>
        <dsp:cNvSpPr/>
      </dsp:nvSpPr>
      <dsp:spPr>
        <a:xfrm>
          <a:off x="3658087" y="25069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4 value sliders</a:t>
          </a:r>
          <a:endParaRPr lang="en-US" sz="2600" kern="1200"/>
        </a:p>
      </dsp:txBody>
      <dsp:txXfrm>
        <a:off x="3658087" y="2506944"/>
        <a:ext cx="3037500" cy="720000"/>
      </dsp:txXfrm>
    </dsp:sp>
    <dsp:sp modelId="{AAC2EE7E-9B38-4ECB-AB42-399F95DC596F}">
      <dsp:nvSpPr>
        <dsp:cNvPr id="0" name=""/>
        <dsp:cNvSpPr/>
      </dsp:nvSpPr>
      <dsp:spPr>
        <a:xfrm>
          <a:off x="7819462" y="76943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655B6-62DA-4302-93F0-5111365C42D4}">
      <dsp:nvSpPr>
        <dsp:cNvPr id="0" name=""/>
        <dsp:cNvSpPr/>
      </dsp:nvSpPr>
      <dsp:spPr>
        <a:xfrm>
          <a:off x="8214337" y="471818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8BD2-D54E-4592-8BC7-DA55C49AD1D0}">
      <dsp:nvSpPr>
        <dsp:cNvPr id="0" name=""/>
        <dsp:cNvSpPr/>
      </dsp:nvSpPr>
      <dsp:spPr>
        <a:xfrm>
          <a:off x="7227150" y="25069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Leader board integration</a:t>
          </a:r>
          <a:endParaRPr lang="en-US" sz="2600" kern="1200"/>
        </a:p>
      </dsp:txBody>
      <dsp:txXfrm>
        <a:off x="7227150" y="2506944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3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5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85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3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8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7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1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4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F63E-D3BA-448D-83D5-FF7767474EE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D5F2-0026-4D57-85D9-360D35E80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62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C13EF-2C4A-43F1-A072-1219F047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GB" sz="7200"/>
              <a:t>Guild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54F2B-0F48-4F92-BC19-DD7E9527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GB" sz="3200"/>
              <a:t>Game Project by Jake Hamilton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2805A-742D-4B60-A71A-7C7094DE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10" y="171449"/>
            <a:ext cx="1366234" cy="19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3D79C-CA7C-41DD-A7BD-D1E1C85A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/>
              <a:t>Inspiration</a:t>
            </a:r>
            <a:endParaRPr lang="en-GB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09DEC81-3277-4BC5-94EE-9814DAE5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GB"/>
              <a:t>Reigns the game</a:t>
            </a:r>
          </a:p>
          <a:p>
            <a:r>
              <a:rPr lang="en-GB"/>
              <a:t>Dungeons and Dragons</a:t>
            </a:r>
          </a:p>
          <a:p>
            <a:r>
              <a:rPr lang="en-GB"/>
              <a:t>General fantasy</a:t>
            </a:r>
          </a:p>
        </p:txBody>
      </p:sp>
      <p:pic>
        <p:nvPicPr>
          <p:cNvPr id="1026" name="Picture 2" descr="Image result for thinking emoji">
            <a:extLst>
              <a:ext uri="{FF2B5EF4-FFF2-40B4-BE49-F238E27FC236}">
                <a16:creationId xmlns:a16="http://schemas.microsoft.com/office/drawing/2014/main" id="{C5084484-716A-4F09-A174-0AC1176A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05" y="2104603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C433-D061-43B7-A77A-51FE719D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GB" dirty="0"/>
              <a:t>Problems I ran into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2BFFEC-E8B2-49E2-8F84-B8F7E09C2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25020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3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6EDA-4E47-4783-B4BF-1B005B5D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If I had more time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78E98-85DA-4C1B-B7FA-368125CF9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1978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B9DF-BB9A-4013-AC51-023D24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580D-3F7A-4FCA-8BA3-18507A02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4" name="Picture 6" descr="Image result for game question mark">
            <a:extLst>
              <a:ext uri="{FF2B5EF4-FFF2-40B4-BE49-F238E27FC236}">
                <a16:creationId xmlns:a16="http://schemas.microsoft.com/office/drawing/2014/main" id="{1E0E191D-322C-4E60-9B39-4E72D44F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991" y="2376354"/>
            <a:ext cx="2263367" cy="22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56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Guild Master</vt:lpstr>
      <vt:lpstr>Inspiration</vt:lpstr>
      <vt:lpstr>Problems I ran into</vt:lpstr>
      <vt:lpstr>If I had more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Guild Master</dc:title>
  <dc:creator>Jake Hamilton</dc:creator>
  <cp:lastModifiedBy>Jake Hamilton</cp:lastModifiedBy>
  <cp:revision>3</cp:revision>
  <dcterms:created xsi:type="dcterms:W3CDTF">2019-11-21T11:55:43Z</dcterms:created>
  <dcterms:modified xsi:type="dcterms:W3CDTF">2019-11-21T14:13:37Z</dcterms:modified>
</cp:coreProperties>
</file>